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1"/>
  </p:sldMasterIdLst>
  <p:notesMasterIdLst>
    <p:notesMasterId r:id="rId19"/>
  </p:notesMasterIdLst>
  <p:handoutMasterIdLst>
    <p:handoutMasterId r:id="rId20"/>
  </p:handoutMasterIdLst>
  <p:sldIdLst>
    <p:sldId id="344" r:id="rId2"/>
    <p:sldId id="367" r:id="rId3"/>
    <p:sldId id="368" r:id="rId4"/>
    <p:sldId id="369" r:id="rId5"/>
    <p:sldId id="375" r:id="rId6"/>
    <p:sldId id="370" r:id="rId7"/>
    <p:sldId id="371" r:id="rId8"/>
    <p:sldId id="372" r:id="rId9"/>
    <p:sldId id="376" r:id="rId10"/>
    <p:sldId id="377" r:id="rId11"/>
    <p:sldId id="378" r:id="rId12"/>
    <p:sldId id="379" r:id="rId13"/>
    <p:sldId id="373" r:id="rId14"/>
    <p:sldId id="381" r:id="rId15"/>
    <p:sldId id="382" r:id="rId16"/>
    <p:sldId id="374" r:id="rId17"/>
    <p:sldId id="34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8225"/>
    <a:srgbClr val="27823F"/>
    <a:srgbClr val="26293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38" autoAdjust="0"/>
    <p:restoredTop sz="94660"/>
  </p:normalViewPr>
  <p:slideViewPr>
    <p:cSldViewPr snapToGrid="0">
      <p:cViewPr varScale="1">
        <p:scale>
          <a:sx n="106" d="100"/>
          <a:sy n="106" d="100"/>
        </p:scale>
        <p:origin x="648" y="10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0" d="100"/>
          <a:sy n="50" d="100"/>
        </p:scale>
        <p:origin x="2886" y="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CFB548F-E164-4D9F-A017-507A6147540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B89FF16F-2ADC-423B-8AA2-14F76ECB1EA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CFA85B-F0D0-46B4-B4F4-F331F321C77C}" type="datetimeFigureOut">
              <a:rPr lang="en-IN" smtClean="0"/>
              <a:t>18-06-2022</a:t>
            </a:fld>
            <a:endParaRPr lang="en-IN"/>
          </a:p>
        </p:txBody>
      </p:sp>
      <p:sp>
        <p:nvSpPr>
          <p:cNvPr id="4" name="Footer Placeholder 3">
            <a:extLst>
              <a:ext uri="{FF2B5EF4-FFF2-40B4-BE49-F238E27FC236}">
                <a16:creationId xmlns:a16="http://schemas.microsoft.com/office/drawing/2014/main" id="{25AA4EB2-7A68-4302-BAF7-B6B18D2CF8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Tree>
    <p:extLst>
      <p:ext uri="{BB962C8B-B14F-4D97-AF65-F5344CB8AC3E}">
        <p14:creationId xmlns:p14="http://schemas.microsoft.com/office/powerpoint/2010/main" val="1089233215"/>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4:57.144"/>
    </inkml:context>
    <inkml:brush xml:id="br0">
      <inkml:brushProperty name="width" value="0.05" units="cm"/>
      <inkml:brushProperty name="height" value="0.05" units="cm"/>
      <inkml:brushProperty name="color" value="#3165BB"/>
      <inkml:brushProperty name="fitToCurve" value="1"/>
    </inkml:brush>
  </inkml:definitions>
  <inkml:trace contextRef="#ctx0" brushRef="#br0">58 247 698 0,'-11'-3'92'0,"-5"0"-54"16,3-2 19-16,5-3 44 15,-2 5-7-15,7 0-24 16,0 1-27-16,3 2 7 16,-3 0-13-16,6 2-4 0,-6-4 1 15,6 4-3-15,-3-2-3 16,0 0-10-16,3 0-5 16,-3 3-1-16,3-3-5 15,4 0 2-15,7 3 14 16,12-6-10-16,13 0-3 15,12 1-4-15,8-4-2 16,9 3 1-16,1-1-4 16,2 0-1-16,-4 4 3 15,1-3-2-15,-5 0-1 16,1 6 2-16,-3-6 0 16,4 1 1-16,2-1-3 15,4 0 0-15,-2-2 0 0,5 2 0 16,0 3-1-1,2-3-1-15,-3-2 2 0,0-1 0 16,4 4 1-16,-4-4-2 16,4 0 0-16,-5 4 1 15,5-4 0-15,2-2 0 16,-5 3-1-16,-3-1 1 16,-2 3 0-16,-1-2 3 15,2 2-3-15,1 3 1 16,5 0-2-16,1 3 1 15,-5 2 0-15,-4 1 2 16,-4-1-1-16,2 1-1 16,5-4 2-16,3 4-1 15,3-3-2-15,2 3 1 16,0-4 0-16,4 4 0 16,-4-1 1-16,3 3-1 0,5-2 2 15,-5 2 0-15,-3 0-2 16,-2-1-2-16,-5-6 1 15,-10 2-1-15,-1 0 0 16,-3-1 2-16,-4-2 0 16,2 0 3-16,9 4-5 15,-1-2 2-15,2 1 0 16,2 0 2-16,-1-3-2 16,-3 0 0-16,1 0 0 15,4 0-2-15,11-3 1 16,2 3 0-16,4 0 1 0,2 0 0 15,4 0 0-15,-7 3 0 16,5-3-2-16,2 0 0 16,1-3-3-16,0 0 2 15,-1 3 2-15,-4-2 0 16,-6-2-2-16,1 4 3 16,2-2 0-16,5-1-7 15,-2 3 6-15,199-4-4 16,-241 0-1-16,-1 4 3 15,-5 0 0-15,4-3 3 16,38 0 0-16,-6 1-2 16,-3-1 1-16,-2-3-1 15,0 1 1-15,1 2 0 0,7 1 0 16,5-1 1 0,4 3 1-16,1 0-1 0,-4 3 0 15,-6-3 0-15,-2-3 1 16,-10 0-1-16,-2 0 1 15,1 3-1-15,1-2 0 16,-2 4 0-16,5 1 0 16,3 0 1-16,4-3 2 15,2 0-3-15,6-3 0 16,7-2-1-16,3 1 1 16,-2 2-1-16,-6 0-2 15,-7 2 4-15,-6-4-1 0,-1 8 0 16,-6-8-2-1,7 8 2-15,5-8 0 0,9 4-1 16,4-2 0-16,9-1 2 16,-4 0 1-16,-4 3-2 15,-8 0 1-15,-12 0-1 16,-3 0 0-16,1-3 2 16,5 1-3-16,9-4 3 15,7 4-2-15,9-1 0 16,-3 0 0-16,0 0 0 15,-6 1 1-15,-7-7 2 16,-9 1-1-16,-5-3-1 16,-7-1 1-16,-13 2 3 15,-4-1-2-15,-10 0 5 16,0 3-8-16,-2-1 0 0,9 4-1 16,4-1-2-16,7 4 3 15,-6-1 0-15,-6-1-1 16,-13 3 1-16,-11-2-131 15,-16-5-337-15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59.276"/>
    </inkml:context>
    <inkml:brush xml:id="br0">
      <inkml:brushProperty name="width" value="0.05" units="cm"/>
      <inkml:brushProperty name="height" value="0.05" units="cm"/>
      <inkml:brushProperty name="color" value="#3165BB"/>
      <inkml:brushProperty name="fitToCurve" value="1"/>
    </inkml:brush>
  </inkml:definitions>
  <inkml:trace contextRef="#ctx0" brushRef="#br0">10 71 822 0,'-3'-22'229'16,"0"4"-103"-16,0 7 23 15,3 2-1-15,3 3-44 16,0 4-50-16,5 2-21 15,-6-3-3-15,1 6-17 16,3 5-12-16,0 16 24 16,10 15 6-16,1 24-12 0,8 23 1 15,1 28-1-15,-4 24-5 16,0 18-12-16,-2 21 6 16,-1 13-7-16,3-4 3 15,0-12-8-15,6-14-16 16,4-25-39-16,-1-30-83 15,2-25-253-15,-2-28-229 16</inkml:trace>
</inkml:ink>
</file>

<file path=ppt/ink/ink1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49:08.322"/>
    </inkml:context>
    <inkml:brush xml:id="br0">
      <inkml:brushProperty name="width" value="0.05" units="cm"/>
      <inkml:brushProperty name="height" value="0.05" units="cm"/>
      <inkml:brushProperty name="color" value="#3165BB"/>
      <inkml:brushProperty name="fitToCurve" value="1"/>
    </inkml:brush>
  </inkml:definitions>
  <inkml:trace contextRef="#ctx0" brushRef="#br0">10151 24 836 0,'0'0'156'16,"0"0"-9"-16,0 0 2 16,0 0-27-16,0 0-65 15,0 0-7-15,0 0-13 16,-57-6-6-16,44 10-4 16,1 13-6-16,-1 3 5 15,2 6-16-15,0 8-4 16,-3 3 16-16,-2 6-16 0,7 5 2 15,-1 4 0-15,7 0-5 16,3-1 2-16,0-3-5 16,0-2 0-16,16-3 7 15,6-6-7-15,3-9 0 16,8-4 5-16,2-10-5 16,-4-6 0-16,4-8-3 15,-2 0 3-15,-2 0 8 16,4-5-7-16,-4-18 9 15,2-9 12-15,-5-2 3 16,-2-5 6-16,2-8-12 16,-6-7-1-16,0-9 9 15,-3-3-13-15,-8-2-1 0,-11 11-4 16,0 5-1-16,0 13 3 16,-33 7-5-16,-11 11-3 15,-5 11-2-15,-4 10-1 16,2 0 0-16,1 0 0 15,11 0-7-15,7 10 7 16,10 8-29-16,3-1-36 16,4 3 1-16,2 8-34 15,7 7-137-15,6 8-219 16</inkml:trace>
</inkml:ink>
</file>

<file path=ppt/ink/ink1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49:36.960"/>
    </inkml:context>
    <inkml:brush xml:id="br0">
      <inkml:brushProperty name="width" value="0.05" units="cm"/>
      <inkml:brushProperty name="height" value="0.05" units="cm"/>
      <inkml:brushProperty name="color" value="#3165BB"/>
      <inkml:brushProperty name="fitToCurve" value="1"/>
    </inkml:brush>
  </inkml:definitions>
  <inkml:trace contextRef="#ctx0" brushRef="#br0">9992 253 673 0,'0'0'244'0,"0"0"-105"0,0 0 13 16,0 0-10-16,0 0-17 15,0 0-44-15,0 0-16 16,-127-96-23-16,127 89 8 16,0 5-15-16,0-1-22 15,0 3 10-15,9-6-23 16,21 3 0-16,6 0-4 16,10 3 7-16,-5 0-6 15,-7 0 3-15,-7 12 0 0,-5 11-2 16,-10 5-1-1,-5 9 3-15,-7 7-2 0,0 7 10 16,-19 3-11-16,-19 3 3 16,-4 0 0-16,1-7 2 15,-3-4-2-15,8-12 0 16,11-6 2-16,6-11 2 16,16-9-5-16,3-4 1 15,0-4 0-15,15 2-6 16,37-2 9-16,24 0-3 15,13 0 6-15,9 0-4 16,1-6 9-16,-2 1-11 0,-4-1 0 16,-10 1-5-1,-17 2 3-15,-17 3-82 0,-35 0-171 16,-14 3-431-16</inkml:trace>
</inkml:ink>
</file>

<file path=ppt/ink/ink1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49:48.764"/>
    </inkml:context>
    <inkml:brush xml:id="br0">
      <inkml:brushProperty name="width" value="0.05" units="cm"/>
      <inkml:brushProperty name="height" value="0.05" units="cm"/>
      <inkml:brushProperty name="color" value="#3165BB"/>
      <inkml:brushProperty name="fitToCurve" value="1"/>
    </inkml:brush>
  </inkml:definitions>
  <inkml:trace contextRef="#ctx0" brushRef="#br0">292 98 881 0,'0'0'179'0,"0"0"-35"16,0 0-7-16,0 0-24 15,0 0-32-15,0 0-12 16,0 0-32-16,-35-97-3 16,35 97-2-16,0 0-19 15,0 0-7-15,0 0-5 16,0 0 0-16,22 0-2 16,4 0-4-16,8 14 5 15,-1 12-2-15,-8 2 4 0,-6 4-3 16,-9 8 1-16,-10-1 0 15,0 14 1-15,-19 0-1 16,-25 8 0-16,-8-4 0 16,-8-3 0-16,5-8-4 15,8-15-8-15,12-11-9 16,13-14 17-16,3-6-4 16,4 0 8-16,2 0 4 15,-1 0-3-15,6-17 5 16,2-6-2-16,-2-3-2 15,2 6 2-15,3 1-4 16,3 4 0-16,0 6 1 16,0 1 1-16,0 4-2 0,0 2 3 15,0 2-1 1,0 0-4-16,20 0-3 0,5 0 5 16,10 0 0-16,-1 0 2 15,1 0-3-15,1 14 1 16,-5 1 0-16,4-1-1 15,0 0 1-15,-1 1 0 16,-4-4-1-16,-5 1 3 16,-3-6-4-16,-9-6 2 15,-1 0 0-15,-2 0 11 16,-1 0-7-16,4-4 8 16,3-24 6-16,4-3-17 15,-4-1-2-15,-16 2-14 16,0 14-98-16,-24 11-193 0,-26 1-318 15</inkml:trace>
</inkml:ink>
</file>

<file path=ppt/ink/ink1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49:52.223"/>
    </inkml:context>
    <inkml:brush xml:id="br0">
      <inkml:brushProperty name="width" value="0.05" units="cm"/>
      <inkml:brushProperty name="height" value="0.05" units="cm"/>
      <inkml:brushProperty name="color" value="#ED1C24"/>
      <inkml:brushProperty name="fitToCurve" value="1"/>
    </inkml:brush>
  </inkml:definitions>
  <inkml:trace contextRef="#ctx0" brushRef="#br0">88 252 900 0,'0'0'195'0,"0"0"-86"15,0 0 10-15,0 0-29 16,0 0-44-16,0 0-14 0,-7 14-21 15,7 17-4 1,0 10 64-16,0 16-29 0,-6 11-13 16,-3 7 8-16,-4 2-12 15,0-2 5-15,1-10-22 16,-2-10-7-16,9-13 15 16,2-13-16-16,-2-12 2 15,5-12 3-15,0-5-3 16,0 0 11-16,0 0 0 15,0-16 14-15,0-22 22 16,0-19-46-16,0-18 1 16,0-15-2-16,0-7 2 0,0-12-1 15,8 5-3 1,3 11 0-16,0 12-1 0,-2 22 1 16,1 18 0-16,-4 19 0 15,4 10-1-15,9 6-3 16,6 6-8-16,6 0 0 15,8 12 7-15,-4 19-5 16,-7 12 4-16,-9 5-6 16,-12 7 7-16,-7 5-2 15,0-2 3-15,-4-4-1 16,-15-12-1-16,1-5 5 16,-1-8-7-16,6-6 4 15,4-9-4-15,2-5 5 16,7-7 0-16,0-2 3 15,0 0-3-15,0 0 3 0,0 0-4 16,0 0 0-16,10 0-9 16,15 0 7-16,13 0 1 15,3 12 4-15,1 14-9 16,-1 9 9-16,-6 1 0 16,-7 8-5-16,-6-5 12 15,-11-2-13-15,-11-5 7 16,0-12 0-16,-5-9 0 15,-26-5 1-15,-13-4-1 16,-7-2 1-16,-7 0 2 0,2 0-4 16,2 0 1-1,9 0-9-15,4 6-38 0,9 12-109 16,7 2-37-16,11-3-95 16,9 0-164-16</inkml:trace>
  <inkml:trace contextRef="#ctx0" brushRef="#br0" timeOffset="1096">767 552 942 0,'0'0'177'0,"0"0"-43"0,0 0 12 15,0 0-41 1,0 0-51-16,-54-146-9 0,29 124-11 16,-3 4-11-16,-2 10 11 15,-1 5-26-15,2 3-1 16,1 0-6-16,3 26 3 16,-2 16-6-16,10 16 2 15,1 1 0-15,8-2-3 16,8-5 3-16,0-17 0 15,24-4-4-15,10-13-11 16,1-10 10-16,3-5-15 16,-7-3 20-16,2 0 1 0,-11-6-1 15,-3-11 0 1,-3-9 0-16,-7 1 2 0,-6-4 10 16,1 3-12-16,-4 8 3 15,0 4 13-15,0 9-10 16,0 1-6-16,0 4 0 15,0 0-6-15,0 7 0 16,0 15-4-16,0 7 10 16,9-3 4-16,16-4 0 15,11-3-2-15,2-9-1 16,3-7-1-16,3-3 4 16,-2 0-4-16,-4 0 0 15,-3-21 9-15,-7-4-8 16,0 3 2-16,-4-10-3 15,-2-2 4-15,-10 0 5 0,-5-7-4 16,-7 7-3-16,0 8 18 16,0 15-18-16,0 11 11 15,0 0-3-15,0 0-10 16,0 0 0-16,0 31-13 16,0 15 13-16,0 14-3 15,0-2 5-15,0-1-2 16,0-12 0-16,9-2 2 15,-3-11-2-15,-3-16 0 16,-3-4-5-16,0-9 3 0,0-3-22 16,-3 0 24-1,-22 0 0-15,-6-5 2 0,7-10 7 16,2 1-9-16,10 1 0 16,10 6-1-16,-3 1 4 15,5-2-6-15,0 3 3 16,0 5-12-16,0 0 8 15,33 0-20-15,8-1 24 16,9-8-1-16,7 1 3 16,7-7-2-16,1-5 0 15,-2-3 1-15,-10-5-1 16,-9 2 0-16,-8-3 0 16,-14 4 10-16,-6-4-10 15,-10 4 16-15,-6-1 1 16,0 9-1-16,0 3 8 0,-22 4-22 15,0 10 3 1,-6 0 2-16,-8 4-5 0,-2 33-2 16,7 11 0-16,1 15 2 15,19 3-1-15,11-6-1 16,0-7 0-16,19-9-2 16,22-10 2-16,12-11 0 15,8-9-3-15,5-10 3 16,-1-4 8-16,-9 0-8 15,-5-9 0-15,-20-8-3 16,-12-3 2-16,-11 3-21 16,-8-3-62-16,0 2-75 0,-30 4-108 15,-1-3-180 1</inkml:trace>
  <inkml:trace contextRef="#ctx0" brushRef="#br0" timeOffset="2901">2579 192 837 0,'0'0'225'0,"0"0"-81"15,0 0-4-15,0-152 23 16,-3 135-90-16,-8 9-15 16,5 4-13-16,-10 4-24 15,-15 4-7-15,-14 39-8 16,-9 22-6-16,0 15 11 15,7 12-3-15,11 5 1 16,14 3-9-16,16 3 3 0,6-3 8 16,0-9-11-1,20-22 0-15,11-17 4 0,4-18 1 16,-4-17-5-16,1-5 0 16,7-12 0-16,2 0 11 15,12 0-10-15,4-29 0 16,-2-14 8-16,2-9 0 15,-1-6-8-15,-4-1-1 16,-5 5 0-16,-12 11 6 16,-10 14-6-16,-11 19 0 15,-5 6-3-15,-2 4 4 16,-1 0-5-16,3 0 3 16,4 4 0-16,-3 15-10 15,-1 4 11-15,-3 0 0 16,4-3-4-16,-1-3 10 0,-1-6-7 15,0-8 1 1,-5 0-2-16,0-3-5 0,2 0 11 16,-5 0-4-16,0-3 9 15,0-20-5-15,0-8 1 16,0 3-5-16,-8 3 0 16,-14 4 2-16,0 9-2 15,-3 7-2-15,0 5 2 16,-4 0-7-16,3 31 4 15,-3 12 3-15,4 9 0 16,6-1-1-16,10 0 1 16,9-8 0-16,0-5-1 0,0-8 2 15,6-6-7-15,10-10 4 16,3-5 0-16,0-9-8 16,1 0 11-16,2 0-1 15,0-15 7-15,-3-13-5 16,-3-4 8-16,-1 1-10 15,-2 2 1-15,-4 9 11 16,-5 3-7-16,-4 11 4 16,0 4-1-16,0 2-7 15,0 0 0-15,0 0-1 16,0 0-13-16,0 25 9 16,0 6 2-16,6 4 2 15,8-4 0-15,5-8 2 16,9-6-4-16,3-5 2 15,4-10 0-15,6-2 5 0,-2 0-3 16,2-9-2-16,-6-13 0 16,-4-10 3-16,-1-2 6 15,-11 0-9-15,-7-14 3 16,-2-4 15-16,-4 1-14 16,-3-1-2-16,-3 18 2 15,0 14 1-15,0 11 8 16,0 9-13-16,0 0 0 15,0 0-7-15,0 0 0 16,7 20 0-16,2 23 0 16,4 15 7-16,2 5 1 15,-2-4-1-15,3-5 0 0,1-8-5 16,-6-8 3-16,3-10-1 16,-8-11 1-16,-3-6-2 15,-3-7 1-15,0-4-6 16,0 0 2-16,0 0 0 15,-20 0 5-15,-5 0 0 16,6 0 2-16,0 0-6 16,13 0 3-16,3 0 0 15,3 0 3-15,0 0-7 16,0 0 2-16,0-4 3 16,0-4-3-16,22-4-14 0,17-4 19 15,11-10-7 1,7-3 7-16,6-5-5 0,-5-3 11 15,-1-3-5-15,-4-9-1 16,-1-6 4-16,-5-5 13 16,-8-2-5-16,-14 5 1 15,-12 5 18-15,-13 12-19 16,0 9 7-16,0 11-8 16,-9 11-7-16,-4 6 5 15,-1 3-9-15,0 0-2 16,-5 35-1-16,-1 16 4 15,4 9-1-15,10-3 0 16,6 6 2-16,0-11-5 16,12-10 3-16,13-10 0 0,5-12-7 15,8-16 5 1,3-4 2-16,6 0 0 0,5-13 3 16,-8-19 2-16,0-5-5 15,-8-5 0-15,-5-3 9 16,-9-2-6-16,-3-1-3 15,-9 7 2-15,-7 2-2 16,-3 5 5-16,0 2-5 16,0 12 0-16,-3 3-4 15,-7 12 3-15,4 2 1 16,6 3-10-16,-6 0 0 16,-1 21 8-16,4 23-6 15,0 11 6-15,3-1-2 16,0 5-3-16,9-2 5 15,7-5 1-15,6-2 1 0,-3-11-2 16,0-2 2-16,1-8 0 16,-4-9-1-16,-10-6 6 15,-3-11-9-15,-3-3 4 16,0 0-5-16,-31 0-5 16,-21 0-23-16,-8 0-74 15,-4-3-76-15,4-3-252 16,10-6-557-16</inkml:trace>
</inkml:ink>
</file>

<file path=ppt/ink/ink1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0:03.356"/>
    </inkml:context>
    <inkml:brush xml:id="br0">
      <inkml:brushProperty name="width" value="0.05" units="cm"/>
      <inkml:brushProperty name="height" value="0.05" units="cm"/>
      <inkml:brushProperty name="color" value="#3165BB"/>
      <inkml:brushProperty name="fitToCurve" value="1"/>
    </inkml:brush>
  </inkml:definitions>
  <inkml:trace contextRef="#ctx0" brushRef="#br0">99 746 144 0,'0'0'111'0,"0"0"-52"0,0 0-8 16,0 0 8-16,0 0 19 15,0 0-49-15,0 0 7 16,-44-17-2-16,44 17-11 15,0 0 10-15,0 0-18 16,0 0 13-16,0-3 17 16,0 3 14-16,0-2 23 15,0-2 12-15,0 1-16 16,0-3 15-16,0 0-19 16,0 4 29-16,0-5-16 0,0 7-13 15,0-1-1 1,0 1-26-16,0-4-9 0,0 2 12 15,0 2-26-15,3 0-3 16,0 0-6-16,-3 0-8 16,0 0 4-16,0 0-11 15,0 0 0-15,0 0-7 16,0 0 6-16,0 6-7 16,0 14 2-16,0 7 6 15,0-1 5-15,0 3-5 16,10-5 0-16,2-2 0 15,4-2 0-15,3-8-3 16,3-7 2-16,1-5-1 16,-1 0-5-16,7 0 7 15,-7-5 0-15,3-19 9 0,-6-1-9 16,1-9 0 0,-4-4 3-16,-4-7-3 0,-2-7 15 15,-7 1-9-15,0 2 3 16,-3 3 13-16,0 15-15 15,0 8-2-15,0 18 7 16,0 1 0-16,0 4-5 16,0 0-7-16,0 0-4 15,-9 12 0-15,-4 28 0 16,-4 20 4-16,6 17 0 0,-3 12 4 16,9 8-8-16,5 12 4 15,0 5 0-15,0 12 4 16,0 11-4-16,0-5-8 15,0-21 7-15,8-25-26 16,12-35 11-16,2-20-8 16,-3-13 4-16,0-9 19 15,0-7-7-15,3-2-1 16,3 0 7-16,0-8 2 16,8-15 1-16,-5-8-1 15,1-10 0-15,-4-7 10 16,-6-12-8-16,-10-4 6 15,-9-3 4-15,0-2-12 16,0 3 10-16,-28 6-10 16,-10 8 0-16,-6 13 5 15,0 7-5-15,-8 6-1 16,11 12-13-16,-1 3-67 0,17 7-108 16,6 4-109-16,10-2-169 15</inkml:trace>
  <inkml:trace contextRef="#ctx0" brushRef="#br0" timeOffset="459">14 537 68 0,'0'0'557'16,"0"0"-432"-16,0 0 5 15,0 0-18-15,0 0-33 16,0 0-13-16,0 0-25 16,0-31-14-16,0 31 4 15,0 0-30-15,0 0 1 16,0 0-2-16,0 0-2 15,0 0 2-15,16 0 0 16,3 0 0-16,3 0 16 0,0 0 11 16,3-14 28-16,-6-4 21 15,-2-2-4-15,-8-2 0 16,-7 1-23-16,-2 5-16 16,0 0 11-16,0 8-25 15,0 5 1-15,-5 3-12 16,-15 0-6-16,-2 0-4 15,-3 0-3-15,6 15-5 16,3 11-12-16,10 2-76 16,6 3-88-16,0-2-53 15,0-3-86-15</inkml:trace>
  <inkml:trace contextRef="#ctx0" brushRef="#br0" timeOffset="856">756 314 114 0,'0'0'748'15,"0"0"-592"-15,0 0-19 16,0 0 26-16,0 0-66 15,0 0-20-15,-5-117 4 16,5 114-40-16,-3 1 2 16,0 2-12-16,-2 0-12 0,-1 0 3 15,0 0-22-15,-10 14-8 16,-6 25 5-16,-6 16 6 16,-1 11 0-16,7 11-3 15,8 3 1-15,8 3-4 16,6 6 3-16,0-4 0 15,14-2 0-15,14-8 0 16,4-10 0-16,-1-9 0 16,-2-12-4-16,-1-16-37 15,-2-4-97-15,-4-16-116 16,-6-5-64-16,-3-3-148 16</inkml:trace>
  <inkml:trace contextRef="#ctx0" brushRef="#br0" timeOffset="1567">865 981 682 0,'0'0'161'15,"0"0"2"-15,0 0-40 16,0 0-11-16,0 0-19 16,0 0-30-16,3-138-13 15,3 132 3-15,3 0-30 16,1 4-15-16,7 2 0 15,2 0-3-15,3 0-5 16,0 12 0-16,-3 4 1 16,-3 13-6-16,-4 2 5 15,-4 1 0-15,-8 0 2 0,0-1 2 16,0 1-4-16,0-7 0 16,0-2 2-16,0-12 0 15,0-2-2 1,0-6 0-16,0-3 3 0,0 0 3 15,0 0 0-15,0 0 9 16,0-15-3-16,0-11 11 16,0-4-23-16,0-5 0 15,8 1 9-15,6-1-5 16,-3 3-4-16,0 13 0 16,-2 1 3-16,-4 13-1 15,9 2-2-15,-1 3-4 0,2 0 2 16,4 3-10-16,-3 20 9 15,0 8-1-15,-2-5 3 16,-6-1-4-16,-2-1 5 16,2-7 0-16,-8-3-2 15,3 1 4-15,-3-7-4 16,0-3 2-16,0-5 0 16,0 0 2-16,0 0 0 15,3 0-1-15,0 0 17 16,-3 0-9-16,5-22 5 15,6-7-14-15,-2 1 0 16,4-1 8-16,0-3-7 16,-1 7-1-16,1 7 0 0,-4 10 7 15,1 5-12-15,-1 3 5 16,7 0-8-16,4 0 4 16,2 20-2-16,-6 6 1 15,0 0 1-15,-4-1 6 16,-5 1-6-16,2-6-3 15,-6 3-26-15,0-3-86 16,1-7-65-16,-1 0-51 16,3-11-127-16</inkml:trace>
  <inkml:trace contextRef="#ctx0" brushRef="#br0" timeOffset="1836">1630 889 699 0,'0'0'145'16,"0"0"13"-16,0 0-37 16,0 0-20-16,0 0-10 15,0 0-37-15,-3-14-30 16,3 14-12-16,9 0-11 16,21 0 4-16,14 0 13 15,13-4-10-15,4-1 0 16,-1 2-8-16,-7 0-5 15,-12 3-15-15,-14 0-77 16,-18 0-36-16,-9 0-16 16,0 11-18-16,0 4-20 15,-19-1-215-15</inkml:trace>
  <inkml:trace contextRef="#ctx0" brushRef="#br0" timeOffset="2009">1811 986 313 0,'0'0'219'15,"0"0"-72"-15,0 0-39 16,0 0 15-16,0 0-11 15,0 0-54-15,-73 23-21 16,73-23-11-16,16 3-7 16,16-1 79-16,13-2-24 15,9 0-8-15,7 0-27 16,-2 0-32-16,-5 0-7 16,-2 0 0-16,-8 0-36 15,-9 0-135-15,-10 9-176 0</inkml:trace>
  <inkml:trace contextRef="#ctx0" brushRef="#br0" timeOffset="2329">2545 869 536 0,'0'0'389'0,"0"0"-268"16,0 0 26-16,0 0-27 0,0 0-20 15,0 0-53 1,-47-43-17-16,47 40-14 0,9 1-16 16,23-2 6-16,16-1-6 15,9-1 0-15,6 0 4 16,4 6-4-16,-10 0-4 15,-10 0-24-15,-14 0-62 16,-11 0-26-16,-16 12-82 16,-6 2-84-16,0-3-343 15</inkml:trace>
  <inkml:trace contextRef="#ctx0" brushRef="#br0" timeOffset="2511">2628 975 465 0,'0'0'137'0,"0"0"-51"0,0 0 20 16,0 0-20-16,0 0-34 16,0 0 29-16,25 22-18 15,10-22-1-15,12 0-22 16,14 0-19-16,2 0-12 16,5 0-9-16,-8 0-25 15,-9 0-120-15,-4 0-159 16</inkml:trace>
  <inkml:trace contextRef="#ctx0" brushRef="#br0" timeOffset="2917">3362 863 810 0,'0'0'185'15,"0"0"-31"-15,0 0-6 16,0 0-22-16,0 0-39 15,0 0-28-15,-19-40-40 16,13 40-8-16,-5 0 3 16,0 12-11-16,3 8-3 15,-1 8 3-15,6-3-2 16,3-1 6-16,0 1-7 0,0-5 0 16,6-2 2-1,19-10 0-15,11-5-2 0,-1-3 6 16,6 0-3-16,-2 0 11 15,-8-15-2-15,-2-6 19 16,-7-11 20-16,-7 0-20 16,-8-8 2-16,-7 5-3 15,0 1-16-15,-7 3 4 16,-21 5-18-16,-7 6 0 16,-7 9 1-16,8 5-1 15,5 6-5-15,7 0-25 16,9 0-34-16,10 21-37 15,3 4-124-15,0-8-184 16</inkml:trace>
  <inkml:trace contextRef="#ctx0" brushRef="#br0" timeOffset="3262">3721 280 982 0,'0'0'157'15,"0"0"34"-15,0 0-33 16,0 0-59-16,0 0-34 16,0 0-24-16,-159-100-4 0,159 100-20 15,0 0-17-15,6 2-2 16,19 30-8-16,13 13 10 15,7 10 21-15,6 10-14 16,10 10 6-16,-4 6-2 16,-7 9-3-16,-9 2 3 15,-18 3-11-15,-16 1 0 16,-7-4 7-16,-27 3-7 16,-33-1-8-16,-23 0-78 15,-5-11-171-15,3-12-403 16</inkml:trace>
</inkml:ink>
</file>

<file path=ppt/ink/ink1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0:10.173"/>
    </inkml:context>
    <inkml:brush xml:id="br0">
      <inkml:brushProperty name="width" value="0.05" units="cm"/>
      <inkml:brushProperty name="height" value="0.05" units="cm"/>
      <inkml:brushProperty name="color" value="#3165BB"/>
      <inkml:brushProperty name="fitToCurve" value="1"/>
    </inkml:brush>
  </inkml:definitions>
  <inkml:trace contextRef="#ctx0" brushRef="#br0">167 355 618 0,'0'0'213'16,"0"0"-42"-16,0 0-23 16,0 0-16-16,0 0-29 15,0 0 1-15,-79-80-34 16,76 74-19-16,3 3-8 16,0 3-11-16,0 0-6 0,0 0-20 15,0 0-6-15,0 0 6 16,0 0-6-16,0 0-1 15,16 0-12-15,9 14 13 16,6 10 2-16,-2 1-2 16,-4 7 0-16,-8 2-5 15,-6 6 5-15,-6 0-2 16,-5 0 0-16,0 3-19 16,-13-6 0-16,-15-9-32 15,4-8-5-15,6-10-25 16,8-10 14-16,4 2 35 15,-1-2 27-15,4 0 7 0,3-2 10 16,0-19-10 0,0-11-1-16,0-4-2 15,32-11 3-15,9-6 0 0,4 1-1 16,-4 3 1-16,-9 10 7 16,-7 10-3-16,-11 6 17 15,-5 9 21-15,-4 5-4 16,-5 3 4-16,0 6-1 15,0 0-22-15,0 0-3 16,0 0-16-16,0 0-3 16,0 0 1-16,0 0-5 15,0 0 4-15,-5 18 3 16,-9 5 1-16,5 2 1 0,6 1-2 16,-4 2 0-1,7 7-3-15,0-1 8 0,0 3-9 16,7-3 4-16,19-2 0 15,2-9-3-15,4-6 0 16,3-12 3-16,-4-5-1 16,2 0 5-16,-2-5-4 15,4-23 4-15,3-11-2 16,-2-11 10-16,-2-4-8 16,-8-7 13-16,-11-2 13 15,-8 0-3-15,-7 9-5 16,0 0-11-16,0 14-6 15,0 9 15-15,-7 11-16 16,1 8 3-16,0 6 8 0,6 6-9 16,0 0-2-16,0 0-4 15,0 0-12-15,-7 43 5 16,-2 17 1-16,0 20 6 16,-4 3 3-16,13-6-3 15,0-5 0-15,0-7 0 16,6-10-3-16,13-10-22 15,6-7-49-15,4-13-42 16,-4-10-79-16,3-10-93 16,-4-5-151-16</inkml:trace>
  <inkml:trace contextRef="#ctx0" brushRef="#br0" timeOffset="1470">681 446 482 0,'0'0'192'15,"0"0"-106"-15,0 0 27 16,0 0 16-16,0 0-45 16,0 0-3-16,-85-48-22 15,85 48-20-15,0 0-23 16,3 0-16-16,25-6 5 16,13 3-2-16,14-5 8 15,2-1-1-15,1 4-8 16,-5-4 9-16,-8 0-9 15,-8 3-1-15,-7-2 13 0,-8 6 0 16,-9-2 13 0,-7 1-1-16,-3 3 14 0,-3 0 1 15,0 0-21-15,0 0-7 16,0 0 4-16,0 0-16 16,0 0-1-16,0 23-1 15,0 9 1-15,-6 2 6 16,6 3-6-16,0-3 0 15,0 1-3-15,0-7 9 16,19 2-6-16,6-14 1 16,3-5-1-16,-1-8 5 15,-2-3-5-15,3 0 0 16,-3-3 11-16,4-19-10 0,-4-4 1 16,-5-6 1-1,-4 1 4-15,-7-4 24 0,-6-1-14 16,1 4 3-16,-4 1 5 15,0 13-14-15,0 4 7 16,0 9 0-16,0 5-5 16,0 0-10-16,0 0-3 15,0 0-5-15,0 11 3 16,0 23-2-16,0 6 1 16,0 3 4-16,0 0-1 15,0-3 2-15,6 4-2 16,13-8 0-16,-3-8-4 15,6-4 1-15,-3-8-2 16,4-7-2-16,-4-7 7 0,6-2-3 16,3 0 2-16,1-5 1 15,5-17 4 1,2-16 1-16,-4-1-5 0,-7-4 1 16,-6-3 0-16,-10 3 7 15,-2-6-8-15,-7 3 0 16,0 9 9-16,0 6-5 15,0 14-2-15,-10 8 0 16,4 6 0-16,6 3-2 16,-3 0 0-16,0 0-11 15,-4 0 11-15,1 21-7 16,3 4 4-16,3 1-2 16,0-3-10-16,0-3 10 15,16-3-11-15,6-6 6 16,3-2 10-16,3-3-13 0,2-6 12 15,1 0 0-15,-2 0 1 16,2 0 0-16,-1-6 0 16,-5-6 0-16,-6 4-1 15,-10 2 5-15,-6 3-5 16,-3 3 1-16,0 0 0 16,0 0-2-16,0 0 2 15,0 6-12-15,0 23-3 16,0 7 13-16,0 7 2 15,0-3 0-15,0-4 0 16,0-6 0-16,0-4 0 16,4-8 0-16,8-4 2 15,-2-5 4-15,-4-4-5 0,7-5-1 16,-4 0 0 0,5 0 13-16,5 0-9 0,0-20-3 15,3-6 10-15,3-12-10 16,0-1 11-16,0-4-11 15,-3 8 2-15,-3 7 7 16,-8 11-7-16,-5 12 1 16,-6 1 2-16,0 4 0 15,0 0-12-15,2 0 3 16,1 0-4-16,5 18 0 16,-5 10 6-16,0 1 1 15,-3 2-3-15,0 3 8 0,0-5-6 16,6-1 1-16,1-8 0 15,-4 4 0-15,3-8 2 16,-3-5-2-16,0-1 0 16,1-8 1-16,-1-2-1 15,0 0 1-15,6 0 1 16,4 0 5-16,3-17-3 16,3-5-3-16,1-4 5 15,-1 0-2-15,3-5-2 16,0 2-2-16,-3 6 0 0,-3 8-1 15,-7 7 1 1,-3 8 0-16,4 0 0 0,-1 0-5 16,2 3 3-16,0 20-6 15,0 8 8-15,-2-2-3 16,1-1 3-16,-1-1 0 16,4-5-2-16,3-5 5 15,3-5-7-15,6-4-17 16,9-8-93-16,2 0-107 15,-1 0-203-15</inkml:trace>
  <inkml:trace contextRef="#ctx0" brushRef="#br0" timeOffset="32805">2979 566 10 0,'0'0'917'0,"0"0"-754"16,0 0-5-16,0 0-15 15,0 0-16-15,0 0-49 16,0 0-20-16,0-106 5 0,0 90-28 16,0-7-4-16,0-3-3 15,0 3-15-15,6 0 11 16,3 3-15-16,4 3-8 15,0 3 14-15,-1 5-13 16,1 4 1-16,6 1-3 16,0 4 0-16,4 0 1 15,-4 0-1-15,0 0-4 16,0 20-1-16,0 13 4 16,-4 3-2-16,-5 7 2 15,-4 3 1-15,-6-3 0 16,0-3 0-16,0-6 0 15,0-9-1-15,0-7 4 0,0-10-4 16,0-5 1 0,0-3 0-16,0 0 2 0,0 0-2 15,0 0 0-15,0 0 11 16,0 0-5-16,0 0-2 16,3-20-2-16,4-10-1 15,8-8 4-15,4-11-5 16,11-5 0-16,1-3 0 15,1 5 1-15,-1 10-1 16,-1 10 0-16,-11 11 0 16,-3 14-1-16,-7 1 1 15,4 6-3-15,2 0-6 0,4 0 7 16,7 8 0 0,-3 21-2-16,-7 2 4 0,-1 13-8 15,-5 4 8-15,-7 3 0 16,0-3-2-16,-3-5 9 15,3-5-11-15,-3-7 4 16,3-5 0-16,1-9 0 16,-1 1 0-16,3-8-18 15,7-1-3-15,-1 0-49 16,7-9-55-16,11 0-116 16,1 0-124-16,7-9-515 15</inkml:trace>
  <inkml:trace contextRef="#ctx0" brushRef="#br0" timeOffset="33219">4093 246 950 0,'0'0'114'16,"0"0"-4"-16,0 0 14 16,0 0-38-16,0 0-15 15,0 0-51-15,-34-17-10 16,24 20-2-16,4 11-7 0,6 1 9 16,0-1-10-16,0-2 0 15,0-1 10-15,6-5-9 16,7-1 18-16,3-5 4 15,3 0 11-15,-4 0 24 16,1 0-10-16,-5-9-15 16,-11-4 7-16,0-5-30 15,0 1 7-15,0-1-15 16,-5 7 2-16,-10 3-8 16,-4 5-2-16,0 3-9 15,0 0-30-15,-3 0-91 16,3 29-52-16,2 8-101 15,9 5-342-15</inkml:trace>
  <inkml:trace contextRef="#ctx0" brushRef="#br0" timeOffset="33435">4112 761 763 0,'0'0'287'0,"0"0"-165"16,0 0 52-16,0 0-26 16,0 0-58-16,0 0 11 15,0 0-35-15,-162 154-39 0,112-108 3 16,3-3-30-16,-2-1-2 16,-1-1-50-16,-5-1-277 15</inkml:trace>
</inkml:ink>
</file>

<file path=ppt/ink/ink1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1:28.420"/>
    </inkml:context>
    <inkml:brush xml:id="br0">
      <inkml:brushProperty name="width" value="0.05" units="cm"/>
      <inkml:brushProperty name="height" value="0.05" units="cm"/>
      <inkml:brushProperty name="color" value="#3165BB"/>
      <inkml:brushProperty name="fitToCurve" value="1"/>
    </inkml:brush>
  </inkml:definitions>
  <inkml:trace contextRef="#ctx0" brushRef="#br0">99 125 194 0,'0'0'824'16,"0"0"-741"-16,0 0 63 15,0 0 10-15,0 0-21 16,0 0-71-16,-67-125-13 16,67 125-7-16,0 0-22 15,0 0-14-15,0 0 11 16,0 0-18-16,0 39 1 15,0 21 1-15,-9 22 33 16,-1 13-17-16,4 11-8 16,-1 8-5-16,7 5 17 15,0-4-22-15,0-7 9 16,4-7-8-16,18-13 0 16,3-7-1-16,8-16-1 15,1-16-3-15,-2-15-5 16,6-14-44-16,4-12-29 0,-4-8-43 15,3 0-82-15,-10 0-49 16,-9-16-78-16,-5-4-401 16</inkml:trace>
  <inkml:trace contextRef="#ctx0" brushRef="#br0" timeOffset="487">436 942 500 0,'0'0'256'0,"0"0"-130"15,0 0 29-15,0 0-15 16,0 0-23-16,0 0-26 16,0-123-1-16,0 111-35 15,12 4-19-15,7-1-18 16,3 4-8-16,2 5 2 0,-7 0-12 16,2 0 0-16,1 2 7 15,-1 21-6-15,-6 5-1 16,-4 11 1-16,-2 3 2 15,-7 7 0-15,0 2-3 16,0-5 0-16,0-6 3 16,0-11-1-16,0-15-2 15,-3-6 0-15,3-5 0 16,0-3 7-16,0 0 9 16,0 0 57-16,0-25 0 15,0-16-61-15,6-5-11 0,10 1 4 16,4 5-2-16,-6 5-1 15,0 10-2-15,-1 5 0 16,-1 8 3-16,-5 9-3 16,5 3 0-16,1 0-2 15,3 0 0-15,-1 15 1 16,1 14-3-16,-6 2 3 16,-1 6 0-16,-3-3 1 15,-1-2-2-15,-2-4-1 16,-3-6-49-16,3-7-58 15,-1-2-87-15,1-13-96 16,8 0-190-16</inkml:trace>
  <inkml:trace contextRef="#ctx0" brushRef="#br0" timeOffset="755">1055 822 896 0,'0'0'131'0,"0"0"-65"15,0 0 66-15,0 0-46 16,0 0-41-16,0 0-14 16,93-23-18-16,-43 11 7 0,4 1-9 15,-6 0-6 1,-10 2-5-16,-10 5-19 0,-9 4-66 15,-9 0-40-15,-10 0-27 16,0 0-52-16,0 13-72 16</inkml:trace>
  <inkml:trace contextRef="#ctx0" brushRef="#br0" timeOffset="930">1090 1004 568 0,'0'0'223'15,"0"0"-131"-15,0 0 77 16,0 0-35-16,0 0-34 16,0 0-27-16,187 0-25 0,-132-8-41 15,2 0-5 1,-4 2-2-16,-4 3-10 0,-12 3-196 16,-11-3-208-16</inkml:trace>
  <inkml:trace contextRef="#ctx0" brushRef="#br0" timeOffset="1270">1693 747 996 0,'0'0'78'16,"0"0"34"-16,0 0 69 15,0 0-51-15,0 0-68 16,0 0-28-16,-44-34-24 16,82 34-8-16,25-3 6 15,27-5-8-15,2-4 1 16,-7 0 0-16,-14 7 1 15,-18 2-2-15,-15 3 0 16,-16 0-22-16,-8 0-67 0,-14 0-101 16,0 0-28-1,-14 18-75-15</inkml:trace>
  <inkml:trace contextRef="#ctx0" brushRef="#br0" timeOffset="1485">1745 919 804 0,'0'0'118'0,"0"0"-65"16,0 0 54-16,0 0-17 15,0 0 23-15,0 0-29 16,117 14-14-16,-66-14-20 16,6 0-4-16,6 0-39 15,-5-6-6-15,-8-5-1 16,-9 2-51-16,-8 4-156 0,-11-2-103 15,-3 7-454 1</inkml:trace>
  <inkml:trace contextRef="#ctx0" brushRef="#br0" timeOffset="1919">2495 781 515 0,'0'0'509'0,"0"0"-361"16,0 0 41-16,0 0-11 16,0 0-71-16,0 0-41 0,8-54-18 15,-8 54-9 1,0 0-23-16,0 0-9 0,0 0-7 16,0 25 0-16,0 10 8 15,0 6-4-15,0-5-4 16,0-1 0-16,14-4 1 15,8-8 0-15,3-6-1 16,4-5-1-16,5-10 1 16,2-2 0-16,2 0 7 15,0-10 5-15,3-19 6 16,-7-3 20-16,2-4-23 16,-11-8 4-16,-6 1 12 15,-6-2-25-15,-13 2 6 0,0 4-2 16,-19 3-9-1,-28 5-1-15,-11 11-2 0,-8 8-1 16,-8 10-3-16,1 2-5 16,6 0-12-16,14 23-38 15,18 7-31-15,13 5-82 16,19-4-192-16,3-5-465 16</inkml:trace>
  <inkml:trace contextRef="#ctx0" brushRef="#br0" timeOffset="2234">2745 125 857 0,'0'0'279'16,"0"0"-122"-16,0 0 64 15,0 0-94-15,0 0-58 16,0 0-60-16,38-35 9 16,4 72 3-16,8 17 5 15,4 12 14-15,-9 12-9 16,-7 9-19-16,-13 11 16 16,-15 7-27-16,-10 7 8 15,0 3-9-15,0 2 1 16,-22 3-5-16,-13-2 0 15,-15-4-73-15,-15-15-100 16,-7-10-473-16</inkml:trace>
</inkml:ink>
</file>

<file path=ppt/ink/ink1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1:27.542"/>
    </inkml:context>
    <inkml:brush xml:id="br0">
      <inkml:brushProperty name="width" value="0.05" units="cm"/>
      <inkml:brushProperty name="height" value="0.05" units="cm"/>
      <inkml:brushProperty name="color" value="#3165BB"/>
      <inkml:brushProperty name="fitToCurve" value="1"/>
    </inkml:brush>
  </inkml:definitions>
  <inkml:trace contextRef="#ctx0" brushRef="#br0">239 497 734 0,'0'0'218'16,"0"0"-83"-16,0 0 13 16,0 0 20-16,0 0-47 15,0 0-37-15,3-122 4 16,-3 110-31-16,0 3-12 16,0 5-16-16,0 4-10 15,0 0 15-15,0 0-27 16,0 0-4-16,0 0-3 15,0 0-7-15,0 15 2 16,-3 20-11-16,0 11 16 16,-7 2 13-16,10-2-13 0,0-4 0 15,0-7 0-15,13-9 5 16,9-12-10-16,0-5 5 16,0-6 0-16,8-3-1 15,1 0 1-15,10-14 0 16,3-21 6-16,5-11-3 15,-5-5 6-15,-9-7-9 16,-7-7 0-16,-9-4 6 16,-13-2-6-16,-6 4 0 15,0 11 14-15,0 8-12 16,-6 13 14-16,-7 9-2 16,4 15-12-16,3 6 22 15,2 5-24-15,1 0 3 16,3 0-3-16,-3 28-13 15,-3 36 6-15,-4 18 4 0,-2 12 6 16,-1 9 2-16,-6 11-5 16,0 12 0-16,-9 20-2 15,-8 10 8-15,8 5-10 16,2-5 4-16,14-9-13 16,4-24-4-16,8-29 5 15,0-33-7-15,0-33 17 16,5-22-15-16,17-6 15 15,19-14-2-15,17-47 4 16,17-24 12-16,4-24-12 0,-8 1 0 16,-18 5 4-1,-28 5-2-15,-17 19 7 0,-8 6-9 16,-45 14 2-16,-31 7-2 16,-17 9 0-16,-4 15-4 15,4 11-11-15,13 11-17 16,17 6-12-16,13 0-46 15,7 8-45-15,12 19-67 16,6-7-124-16,9-10-504 16</inkml:trace>
  <inkml:trace contextRef="#ctx0" brushRef="#br0" timeOffset="422">0 122 840 0,'0'0'200'0,"0"0"-106"16,0 0 37-16,0 0-10 15,0 0-48-15,0 0-19 16,3-51-33-16,-3 51-20 15,0 0-1-15,0 5-9 16,0 23 3-16,0-1 5 16,13 2 2-16,4-9 8 0,2-7-9 15,3-9 0 1,-3-4 14-16,-3 0-9 0,-1-6 43 16,-2-19 28-16,-4-4-13 15,-9-3-5-15,0 3-37 16,0 4-11-16,0 6 14 15,-12 4-20-15,-4 3-8 16,0 7 4-16,0 5-11 16,4 0-12-16,-1 0-48 15,1 8-72-15,1 24-26 16,11 2-94-16,0 3-55 16</inkml:trace>
</inkml:ink>
</file>

<file path=ppt/ink/ink1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1:32.183"/>
    </inkml:context>
    <inkml:brush xml:id="br0">
      <inkml:brushProperty name="width" value="0.05" units="cm"/>
      <inkml:brushProperty name="height" value="0.05" units="cm"/>
      <inkml:brushProperty name="color" value="#3165BB"/>
      <inkml:brushProperty name="fitToCurve" value="1"/>
    </inkml:brush>
  </inkml:definitions>
  <inkml:trace contextRef="#ctx0" brushRef="#br0">80 526 616 0,'0'0'175'15,"0"0"2"-15,0 0-32 16,0 0-8-16,0 0-9 16,0 0-13-16,-77-98-33 15,74 96-8-15,0-2-19 16,3 4-11-16,0 0-21 15,0 0-13-15,0 0-2 16,0 0-8-16,3 0-4 16,19 12-1-16,8 12 5 15,3 9 7-15,3 5-7 16,-11 6 0-16,-3 6 0 0,-6-1 0 16,-5-1 0-1,-9-2-3-15,-2-9 4 0,0-6-4 16,0-11-11-16,-22-9-12 15,0-11 0-15,-7 0-10 16,10 0 17-16,4-11 15 16,2-14 2-16,13-1-4 15,0-2 5-15,0-1 1 16,8 0-5-16,28-5 5 16,5-6 0-16,8-2 0 15,-5-2 1-15,-6 7 4 0,-7 2-5 16,-9 4 0-16,-5 3 19 15,-9 4 2-15,-3 2 3 16,-5 7-1-16,0 4-4 16,0 6 4-16,0 1-18 15,0 2-1-15,-11 2 0 16,0 0-4-16,-6 0-1 16,-2 2 1-16,0 24 0 15,3 5 0-15,3 4 0 16,13 8 0-16,0 0-4 15,0 2 4-15,16-2-1 16,16-9 0-16,4-7-3 16,5-11 1-16,6-12 0 15,-3-4 3-15,8 0-3 0,-5-26 9 16,8-9-6-16,-2-13 2 16,-2-4-2-16,-7-3 7 15,-13-7-7-15,-4-7 0 16,-15-4 15-16,-9-5-13 15,-3 10 10-15,0 7-8 16,0 21 3-16,0 23 12 16,0 9-6-16,-3 8-8 15,0 0-5-15,3 0 0 16,-12 42-12-16,-4 24 7 16,2 25 5-16,1 7 7 15,13-4-7-15,0 0 0 16,8-7 0-16,20-14 1 0,7-10-2 15,0-20-10-15,-4-17-48 16,5-18-53-16,-8-8-125 16,-6 0-88-16,-6-22-50 15</inkml:trace>
  <inkml:trace contextRef="#ctx0" brushRef="#br0" timeOffset="1350">648 365 516 0,'0'0'280'0,"0"0"-176"16,0 0 55-16,0 0-30 16,0 0-29-16,0 0-34 15,-118-45-40-15,135 45-16 0,30 0-6 16,21 0 33-16,14 0 27 16,1 0-2-16,-11-3-24 15,-12-3-1-15,-15 1-10 16,-13-1-3-16,-7-3 4 15,-6 1-7-15,-6-1 8 16,-4 3-12-16,-6 4-4 16,2-2 11-16,-2 4-14 15,-3 0 1-15,0 0-11 16,0 0 2-16,0 0-7 16,0 18-10-16,0 19 15 15,0 14-1-15,0 3 3 0,0 0-2 16,8-1 0-1,9-10 1-15,2-9-2 16,3-11 1-16,0-7 0 0,-3-7-1 16,-3-6 3-16,1-3-2 15,-3 0 0-15,3-6 3 16,2-19 4-16,-6-10-7 16,-1-1 0-16,-5-10 12 15,-7 0-12-15,0 3 5 16,0 10-1-16,0 5 2 15,0 14 19-15,0 6-21 16,-4 8-1-16,4 0 16 16,0 0-19-16,0 0-4 15,0 0 1-15,0 20-7 0,0 17 10 16,0 6 0-16,0 3 2 16,7 0 0-16,5-3-1 15,1-4-1-15,6-5 0 16,0-7 0-16,1-7-7 15,2-9 7-15,-3-8 0 16,6-3-1-16,4 0 4 16,2-8-5-16,5-24 4 15,-1-8 0-15,-7-3-1 16,-6-6 0-16,-6 0-1 16,-10 1 5-16,-6 2 1 15,0 12-6-15,0 8 0 16,0 12 3-16,-16 6-8 15,4 5-2-15,5 3-2 0,1 0 5 16,3 0-1-16,-3 5 3 16,-1 18 1-16,7 2-5 15,0-4 3-15,0-1-10 16,16-6 6-16,6-6 3 16,0-4 0-16,0-4 4 15,0 0 0-15,5 0 0 16,-5 0 3-16,-3 0-3 15,-7-6 0-15,-2 3 2 16,-7 3-2-16,-3 0 0 16,0 0 0-16,3 0-7 0,0 9 6 15,0 16-4 1,4 7 5-16,-4 2-4 0,3 1 5 16,2-7-1-16,-2-2 0 15,-1-6 2-15,1-9-1 16,2-3-1-16,-2-4 0 15,-1-2 1-15,3-2 0 16,7 0-1-16,4 0 3 16,7-22-2-16,2-6 7 15,0-7-8-15,-1-5 0 16,-2-3 7-16,-6 6-6 16,-3 8 1-16,-7 9-2 15,-6 11 0-15,0 8 7 16,-3 1-7-16,0 0-8 15,4 0 5-15,-1 4-9 0,0 22 12 16,0 5-1-16,0 1 2 16,0-3 3-16,4-9-4 15,-1-3 0-15,0-3 0 16,-3-8 0-16,2-4 0 16,-2-2 0-16,5 0 2 15,6 0 2-15,8-6-2 16,3-19 0-16,0-7 2 15,7-2 0-15,-4 0-4 16,-1 5 0-16,-5 9 2 0,-6 9 2 16,-7 5-4-1,0 6-4-15,4 0 1 0,-3 9-5 16,2 23 4-16,-2 7 3 16,-7 4 2-16,3 0-2 15,0-7 1-15,2-3-7 16,3-10 5-16,11-15-69 15,5-5-65-15,1-3-203 16,-3-3-307-16</inkml:trace>
</inkml:ink>
</file>

<file path=ppt/ink/ink1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1:47.377"/>
    </inkml:context>
    <inkml:brush xml:id="br0">
      <inkml:brushProperty name="width" value="0.05" units="cm"/>
      <inkml:brushProperty name="height" value="0.05" units="cm"/>
      <inkml:brushProperty name="color" value="#3165BB"/>
      <inkml:brushProperty name="fitToCurve" value="1"/>
    </inkml:brush>
  </inkml:definitions>
  <inkml:trace contextRef="#ctx0" brushRef="#br0">25 229 970 0,'0'0'168'16,"0"0"-35"-16,0 0 20 16,0 0-28-16,0 0-45 0,0 0-11 15,-25-40-31 1,25 28-12-16,0-1 11 0,0-5-31 15,0-2 3-15,9 0-6 16,1 3 4-16,-1 2 1 16,1 6-8-16,-4 7 0 15,3 2-3-15,4 0 3 16,6 0-3-16,0 2 0 16,3 16 3-16,-2 2-1 15,-1 5-2-15,-6 7 3 16,-4-3-7-16,-3 2 4 15,1-5 1-15,-4-6 0 16,-3-3 2-16,3-8-4 0,-3-4 4 16,3-5 0-1,-3 0 4-15,0 0-1 0,3 0 1 16,0 0 3-16,1-18-3 16,8-9 2-16,1-8-6 15,7-5 0-15,5-3 5 16,0 2-3-16,1-1-2 15,-1 14 0-15,-9 11 0 16,-7 11-1-16,-6 6 1 16,3 0-6-16,7 0 3 15,7 9-7-15,-1 13 9 16,3 4 0-16,-6 3 1 16,-4-4-1-16,-2 1 1 15,-1-3 0-15,-5-6-4 0,2-3 4 16,-3-8-3-16,-3 0 2 15,3-6 0-15,-3 0 0 16,6 0 1-16,-6 0 0 16,7 0 4-16,2-12-2 15,7-10-3-15,7-10 1 16,-1 1 0-16,3-1 0 16,-2 9 0-16,-8 9 0 15,-2 6 0-15,-4 5 0 16,1 3-1-16,4 0-4 15,0 3 1-15,6 23 1 16,-7 2 1-16,-1 7 2 16,-2 1-4-16,-4 5 4 15,1-7 0-15,-4 0-4 0,0-5-3 16,3-6 4-16,-6-3-27 16,6-9-24-1,-6-2-20-15,4-7-111 0,5-2-85 16,7 0-228-16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00.836"/>
    </inkml:context>
    <inkml:brush xml:id="br0">
      <inkml:brushProperty name="width" value="0.05" units="cm"/>
      <inkml:brushProperty name="height" value="0.05" units="cm"/>
      <inkml:brushProperty name="color" value="#3165BB"/>
      <inkml:brushProperty name="fitToCurve" value="1"/>
    </inkml:brush>
  </inkml:definitions>
  <inkml:trace contextRef="#ctx0" brushRef="#br0">13 75 945 0,'-7'-28'220'0,"4"4"-51"16,0 10-14-16,3 9-35 0,3 1-40 15,0 4-31-15,0 0-2 16,-3 0-15-16,0 4-16 16,4 4-10-16,-1 14 11 15,6 22 3-15,4 22-7 16,6 28 2-16,-2 29-8 15,0 19 0-15,0 16-3 16,-1 11-1-16,-7 8-3 16,1-5-12-16,-1-12-32 15,1-14-42-15,-4-21-127 16,7-21-159-16,6-22-512 16</inkml:trace>
</inkml:ink>
</file>

<file path=ppt/ink/ink1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1:50.708"/>
    </inkml:context>
    <inkml:brush xml:id="br0">
      <inkml:brushProperty name="width" value="0.05" units="cm"/>
      <inkml:brushProperty name="height" value="0.05" units="cm"/>
      <inkml:brushProperty name="color" value="#3165BB"/>
      <inkml:brushProperty name="fitToCurve" value="1"/>
    </inkml:brush>
  </inkml:definitions>
  <inkml:trace contextRef="#ctx0" brushRef="#br0">59 34 508 0,'0'0'163'0,"0"0"-88"15,0 0 34-15,0 0 2 16,0 0-32-16,0 0-9 16,-3-14-23-16,3 14 0 15,0 0 5-15,0 0-25 16,0 0 2-16,0 0-10 15,0 0-12-15,0 0 6 16,0 0-13-16,-9 0 0 16,-4 6 7-16,0 5-7 15,7-3 1-15,6-2-1 16,0-2 0-16,0-4 0 0,0 2 0 16,0-2 0-16,0 0 4 15,0 0 0-15,0 0-2 16,0 0 2-16,0 0-2 15,0 0 17-15,0-14-17 16,0 1 7-16,0-3 15 16,0 8-14-16,0 2 5 15,0 3-9-15,0 3 1 16,0 0 6-16,0 0-13 16,0 0-4-16,0 0 0 0,0 0-6 15,0 0 7-15,0 0 0 16,0 5 3-16,0 7-1 15,0 0 1-15,16-4 0 16,0-2-1-16,-4-3 6 16,1-3-5-16,-4 0 2 15,-2 0 0-15,-1 0 8 16,-6 0-7-16,0-3-1 16,0-6 18-16,0 1-18 15,0 2 13-15,0 3-6 16,0 3-6-16,-10 0 0 15,-2 0-3-15,-7 0-5 16,0 0 4-16,3 16-48 16,2 5-44-16,12 8-50 15,2 3-46-15,0-1 80 0,0-2-213 16</inkml:trace>
</inkml:ink>
</file>

<file path=ppt/ink/ink1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1:50.966"/>
    </inkml:context>
    <inkml:brush xml:id="br0">
      <inkml:brushProperty name="width" value="0.05" units="cm"/>
      <inkml:brushProperty name="height" value="0.05" units="cm"/>
      <inkml:brushProperty name="color" value="#3165BB"/>
      <inkml:brushProperty name="fitToCurve" value="1"/>
    </inkml:brush>
  </inkml:definitions>
  <inkml:trace contextRef="#ctx0" brushRef="#br0">346 0 306 0,'0'0'504'0,"0"0"-377"0,0 0-13 15,0 0-5-15,0 0-12 16,0 0-51-16,0 0-9 15,0 23-6-15,-10 9-26 16,-21 10 65-16,-15 5-47 16,-4-2-17-16,-4-2 6 15,-4-6-12-15,14-2-43 16,13-11-110-16,9-3-226 16</inkml:trace>
</inkml:ink>
</file>

<file path=ppt/ink/ink1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2:02.423"/>
    </inkml:context>
    <inkml:brush xml:id="br0">
      <inkml:brushProperty name="width" value="0.05" units="cm"/>
      <inkml:brushProperty name="height" value="0.05" units="cm"/>
      <inkml:brushProperty name="color" value="#ED1C24"/>
      <inkml:brushProperty name="fitToCurve" value="1"/>
    </inkml:brush>
  </inkml:definitions>
  <inkml:trace contextRef="#ctx0" brushRef="#br0">6 378 818 0,'0'0'168'16,"0"0"-92"-16,0 0 44 15,0 0 17-15,0 0-43 16,0 0-19-16,0 0-32 16,7-15-6-16,5-7-6 15,4-6-31-15,6-6 13 0,6-1 4 16,8-8-9-16,2 0 14 16,0-2-15-16,-2 3 1 15,-8 6 13-15,-9 14-19 16,-6 9 5-16,-10 13 2 15,-3 0-1-15,0 0 2 16,0 0-10-16,0 0 0 16,0 0-5-16,0 35 5 15,0 8 0-15,-10 14 9 16,-6 0-5-16,4 1 8 0,-1-1-12 16,4-3 0-1,-2 4 7-15,6-7-6 0,5-3-2 16,0-5 2-16,0-5-1 15,0-10 4-15,0-11-4 16,0-9 0-16,0-2 0 16,0-6 2-16,0 0-2 15,-3 0 5-15,0 0-4 16,-14 4 9-16,4-4-10 16,-6 2 0-16,-3 1 8 15,3-3-8-15,0 3 0 16,4-3-1-16,5 0 4 15,4 0-3-15,6 0 0 16,0 0 0-16,0 0 0 16,0 0 0-16,0 0-3 0,0 0 2 15,16 0-6-15,21-14 6 16,28-15-3-16,23-7 4 16,17-2 1-16,-7 1-1 15,-12 11 0-15,-23 6 0 16,-25 10-7-16,-18 10-9 15,-20 0-78-15,0 0-76 16,0 27-8-16,-28 7-66 16,-14 9-238-16</inkml:trace>
  <inkml:trace contextRef="#ctx0" brushRef="#br0" timeOffset="223">35 1027 549 0,'0'0'189'0,"0"0"-83"15,0 0 21-15,0 0 29 16,0 0-44-16,0 0-58 16,73-34-5-16,25-11-5 15,23-10 7-15,9-5-34 16,-12 9-14-16,-33 19 5 16,-33 17-8-16,-36 15-11 15,-16 0-71-15,0 12-46 16,-46 31 22-16,-23 12-236 15,-13 4-411-15</inkml:trace>
  <inkml:trace contextRef="#ctx0" brushRef="#br0" timeOffset="385">0 1336 468 0,'0'0'154'0,"0"0"-77"15,0 0 121-15,0 0-50 16,248-98-44-16,-160 56-17 15,-14 7-27-15,-24 15-46 16,-24 12-8-16,-14 8-6 16,-5 0-80-16,-4 0-335 15</inkml:trace>
</inkml:ink>
</file>

<file path=ppt/ink/ink1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2:07.088"/>
    </inkml:context>
    <inkml:brush xml:id="br0">
      <inkml:brushProperty name="width" value="0.05" units="cm"/>
      <inkml:brushProperty name="height" value="0.05" units="cm"/>
      <inkml:brushProperty name="color" value="#3165BB"/>
      <inkml:brushProperty name="fitToCurve" value="1"/>
    </inkml:brush>
  </inkml:definitions>
  <inkml:trace contextRef="#ctx0" brushRef="#br0">0 148 392 0,'0'0'548'15,"0"0"-456"-15,0 0-1 16,0 0 15-16,0 0-56 16,0 0-27-16,46-5-12 15,-2 5 19-15,9 0 14 16,18 0-24-16,8-6-3 15,4-5 16-15,-4-1-24 16,-10 0-2-16,-14 3-2 0,-11 4-5 16,-22 3 4-16,-13 2-4 15,-2-3 0-15,-7 0 9 16,0-2-5-16,0-7 9 16,-22 0-6-16,-16 1-6 15,-6 2 4-15,-11-2-5 16,5 5 0-16,5-2 2 15,11 6-2-15,15-2 0 16,8 4 2-16,8 0 2 16,3 0-8-16,0 0 4 15,0 0-9-15,25 0 4 16,11 8 9-16,15 9-4 16,-1 1 3-16,0 4-1 15,-1 5 4-15,-5 0-6 16,-5 2 0-16,-14 0 10 0,-3-3-10 15,-9-1 0-15,-13-1 2 16,0-2-1-16,0 10 5 16,-44-1-6-16,-14 6 0 15,-5-3-58-15,8-5-150 16,20-6-37-16,29-6-339 16</inkml:trace>
</inkml:ink>
</file>

<file path=ppt/ink/ink1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2:06.239"/>
    </inkml:context>
    <inkml:brush xml:id="br0">
      <inkml:brushProperty name="width" value="0.05" units="cm"/>
      <inkml:brushProperty name="height" value="0.05" units="cm"/>
      <inkml:brushProperty name="color" value="#3165BB"/>
      <inkml:brushProperty name="fitToCurve" value="1"/>
    </inkml:brush>
  </inkml:definitions>
  <inkml:trace contextRef="#ctx0" brushRef="#br0">283 263 809 0,'0'0'150'0,"0"0"-41"15,0 0 6-15,0 0 0 16,0 0-14-16,0 0-38 16,11-164 3-16,-11 142-26 15,0 2-4-15,-11 3-4 16,-3 5-14-16,-3-2 5 16,-2 9-14-16,-6-2-5 15,-1 7 7-15,1 0-11 16,-6 4 0-16,4 21-1 15,5 1 5-15,10 3-9 16,9-1 5-16,3 7-1 0,0 2-6 16,18 1 7-16,17 4 0 15,4 4 0 1,2-1 4-16,-3 7-9 0,-2 0 5 16,-8-7 0-16,-6 1-2 15,-3-9 2-15,-6-5 0 16,-4-4-1-16,-9-5 5 15,0-1-10-15,0-4 6 16,-12 2 0-16,-29-3-4 16,-17-3 4-16,-2-5-10 15,2-6-16-15,11-3-26 16,6 0-35-16,15 0-30 16,11-3-37-16,15-14 15 0,0-4-102 15,3-9-186 1</inkml:trace>
  <inkml:trace contextRef="#ctx0" brushRef="#br0" timeOffset="300">445 254 777 0,'0'0'162'0,"0"0"-17"16,0 0-31-16,0 0 2 15,0 0-25-15,0 0-17 0,0-71-12 16,0 71-42-16,0 0-7 16,8 3-13-16,-2 22 8 15,7 18 2-15,-1 9 1 16,-2 8-1-16,-4 6 18 16,0 3-25-16,1 2 2 15,-4-6-2-15,3-4 1 16,0-10-8-16,4-8 1 15,3-6-50-15,2-7-161 16,7-14-102-16,5-10-192 16</inkml:trace>
</inkml:ink>
</file>

<file path=ppt/ink/ink1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2:07.747"/>
    </inkml:context>
    <inkml:brush xml:id="br0">
      <inkml:brushProperty name="width" value="0.05" units="cm"/>
      <inkml:brushProperty name="height" value="0.05" units="cm"/>
      <inkml:brushProperty name="color" value="#3165BB"/>
      <inkml:brushProperty name="fitToCurve" value="1"/>
    </inkml:brush>
  </inkml:definitions>
  <inkml:trace contextRef="#ctx0" brushRef="#br0">333 189 576 0,'0'0'465'0,"0"0"-375"16,0 0 45-16,0 0 11 15,0 0-53-15,0 0-40 16,8-119-7-16,-22 95-4 0,-13 6-8 16,2 5-22-1,-3 5-7-15,-1 4 12 0,1 4-16 16,-2 0 1-16,-1 12-2 15,-4 22-4-15,-1 9 4 16,8 8 0-16,9-2 0 16,13 3-3-16,6-3 3 15,0-4-1-15,20-7 1 16,13-10-7-16,6-11 7 16,2-9-10-16,0-8 10 15,-5 0-2-15,-4 0 5 16,-7-20-3-16,0-8 2 15,-3-3 1-15,0-4 7 16,-2 3-10-16,-7 7 2 0,-7 5 20 16,-6 6 0-16,0 2 0 15,0 6-7-15,0 3-8 16,0 3 8-16,0 0-15 16,0 0-12-16,0 3 10 15,0 32-6-15,0 7 8 16,0 7 0-16,13-3 1 15,12-3 2-15,13-6-3 16,4-11 0-16,5-6 2 16,7-18 3-16,7-2-4 15,2 0 0-15,0-22-1 16,-8-4 0-16,-24 3-2 16,-24 5-22-16,-7 5-35 0,-19-1-106 15,-35 0-218 1,-16 2-165-16</inkml:trace>
</inkml:ink>
</file>

<file path=ppt/ink/ink1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2:08.625"/>
    </inkml:context>
    <inkml:brush xml:id="br0">
      <inkml:brushProperty name="width" value="0.05" units="cm"/>
      <inkml:brushProperty name="height" value="0.05" units="cm"/>
      <inkml:brushProperty name="color" value="#3165BB"/>
      <inkml:brushProperty name="fitToCurve" value="1"/>
    </inkml:brush>
  </inkml:definitions>
  <inkml:trace contextRef="#ctx0" brushRef="#br0">293 190 642 0,'0'0'170'15,"0"0"-88"-15,0 0 16 16,0 0-2-16,0 0-1 15,0 0 8-15,0-27-18 16,0 16-1-16,0-6-4 0,0-6-54 16,0 3 8-16,-3-2-5 15,-6 4-5-15,-1 1 2 16,-2 3-11 0,-4 2 6-16,0 6-9 0,-6 4-9 15,-1 2 4-15,-2 0-7 16,-4 8 0-16,1 18-3 15,0 9 5-15,4 4-3 16,10 1 1-16,9 6 0 16,5-3-5-16,0-3 5 15,24 3 0-15,10-6-6 16,10 3 6-16,2-5-1 16,-8-5 0-16,-4-2 1 15,-5-4-2-15,-7-1-2 16,-5-6 4-16,-12-3-3 0,-2-3 3 15,-3-3-2-15,0-1 1 16,0 8 1-16,-22-4 4 16,-19 6-4-16,-11-5 0 15,-1-3-4-15,5-1 4 16,4-3-12-16,13-2-44 16,9-3-46-16,14 0 0 15,8 0-51-15,0-34-106 16,30-9-76-16</inkml:trace>
  <inkml:trace contextRef="#ctx0" brushRef="#br0" timeOffset="435">452 206 609 0,'0'0'331'15,"0"0"-186"-15,0 0 14 16,0 0-19-16,0 0-80 16,0 0-31-16,25-65-8 15,2 61-18-15,1 4 10 16,1 0-6-16,2 0-3 16,2 6 13-16,-11 17-15 0,0 9 0 15,-6 8 6-15,-13 5-6 16,-3 4 7-16,0 0-6 15,-10 3-1-15,-24-4 4 16,-2-5-4-16,-2-5-2 16,6-11 4-16,12-6 0 15,9-13-6-15,8-2 2 16,3-6 0-16,0 0 2 16,0 0-2-16,0 0 0 15,0 0 0-15,3 0 2 16,22 0-2-16,10-6 10 15,9-11-10-15,0 4 0 16,5 0-7-16,4 5-64 0,2 5-99 16,2 3-80-16,-4 0-116 15</inkml:trace>
  <inkml:trace contextRef="#ctx0" brushRef="#br0" timeOffset="1034">1186 318 822 0,'0'0'110'0,"0"0"-10"15,0 0 2-15,0 0-9 16,0 0-20-16,0 0-55 16,22-37 0-16,30 29-8 15,5-4-2-15,4 0 15 16,-3 1-14-16,3 2 8 16,-10-3 7-16,-6 5-20 15,-7 1 6-15,-13 0-3 16,-6 3-7-16,-8-1 11 15,-9 4-10-15,-2-1-1 0,0-3 19 16,0-1-12 0,-13-3 4-16,-15-2-11 0,-13 2 0 15,3-1 3-15,5 0 2 16,5 1-5-16,9 2 3 16,6-2-1-16,7 2 2 15,3 4-4-15,3-2 3 16,0 3 0-16,0 1-3 15,9 0-5-15,23 0-3 16,4 0 12-16,-3 0-4 16,0 5 0-16,2 11 5 15,-1 7-1-15,2 4-3 16,-4-2-1-16,-4 1 8 16,-9 5-3-16,-6-3 0 15,-10 5-5-15,-3-3 1 0,-3 5 0 16,-29-3-1-16,-9 2-26 15,-1-9-72-15,4-1-144 16,13-8-201-16</inkml:trace>
</inkml:ink>
</file>

<file path=ppt/ink/ink1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2:10.494"/>
    </inkml:context>
    <inkml:brush xml:id="br0">
      <inkml:brushProperty name="width" value="0.05" units="cm"/>
      <inkml:brushProperty name="height" value="0.05" units="cm"/>
      <inkml:brushProperty name="color" value="#3165BB"/>
      <inkml:brushProperty name="fitToCurve" value="1"/>
    </inkml:brush>
  </inkml:definitions>
  <inkml:trace contextRef="#ctx0" brushRef="#br0">259 278 851 0,'0'0'157'0,"0"0"-28"16,0 0-4-16,0 0 13 15,0-169-44-15,0 137-30 16,0 10-12-16,-12 2-12 16,-7 2-9-16,0 7 0 15,-4 5-29-15,-2 6 0 16,-7 0-2-16,0 0 6 15,1 17-12-15,1 17 5 0,8 4 1 16,13 5-1-16,9 2 1 16,0 7 0-16,0 2-2 15,9-5 5-15,18-9-9 16,1-12 6-16,4-10-19 16,-1-7 18-16,1-11-13 15,-7 0 9-15,-3 0 4 16,1-9 2-16,-7-16 7 15,0-7-8-15,-1 1 1 16,-2-6 8-16,-3 0-7 16,-4 2-2-16,-3 7 14 15,-3 8-8-15,0 5 16 16,0 9-13-16,0 4-8 16,0 2 15-16,0 0-16 15,0 0-11-15,0 2-1 0,0 25 2 16,6 9 5-16,10 5 5 15,3-10 0-15,6-5 7 16,5-6-4-16,8-6-2 16,6-12 1-16,9-2 0 15,8 0 11-15,-4-16-13 16,-2-12-6-16,-14 0-1 16,-29 10-65-16,-12 0-117 15,-15-2-180-15,-48-6-588 16</inkml:trace>
</inkml:ink>
</file>

<file path=ppt/ink/ink1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2:17.640"/>
    </inkml:context>
    <inkml:brush xml:id="br0">
      <inkml:brushProperty name="width" value="0.05" units="cm"/>
      <inkml:brushProperty name="height" value="0.05" units="cm"/>
      <inkml:brushProperty name="color" value="#3165BB"/>
      <inkml:brushProperty name="fitToCurve" value="1"/>
    </inkml:brush>
  </inkml:definitions>
  <inkml:trace contextRef="#ctx0" brushRef="#br0">105 217 725 0,'0'0'315'0,"0"0"-188"15,0 0-13-15,0 0 2 16,0 0-6-16,0 0-54 16,0 0-12-16,-102-29-12 15,99 27-16-15,3 2 22 16,0 0-27-16,0 0-3 16,0 0-5-16,0 0-3 15,22 0-3-15,19 0 0 16,17 0 3-16,11 0 13 15,8 0-12-15,5 0 2 16,10 0 8-16,0 0-8 0,-6 0 5 16,-9 0-5-16,-14 0-2 15,-16 0 14-15,-15 0-15 16,-12 0 3-16,-14 0 15 16,-4 0-15-16,-2 0 15 15,0-6-1-15,0-5-5 16,-5-4 21-16,-28-8-33 15,-8 3 0-15,-3 0-3 16,-3 3 8-16,2 0-6 16,4 3 1-16,3 4 0 15,5-3 5-15,11 5-5 16,10 1 0-16,12 5 1 16,0-1 1-16,0 3-4 0,0 0 2 15,0 0-4-15,3 0 2 16,25 0-12-16,8 3 14 15,11 11 5-15,2 2 0 16,-2-3-5-16,3 4 0 16,4 6 1-16,-4 0 3 15,-7 3-4-15,-12-1 0 16,-9-5-2-16,-11 1 4 16,-11 1-4-16,0 1-7 15,-36 3-21-15,-24 8-2 16,-14-2-113-16,-1 2-192 15,1 3-333-15</inkml:trace>
</inkml:ink>
</file>

<file path=ppt/ink/ink1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2:18.878"/>
    </inkml:context>
    <inkml:brush xml:id="br0">
      <inkml:brushProperty name="width" value="0.05" units="cm"/>
      <inkml:brushProperty name="height" value="0.05" units="cm"/>
      <inkml:brushProperty name="color" value="#3165BB"/>
      <inkml:brushProperty name="fitToCurve" value="1"/>
    </inkml:brush>
  </inkml:definitions>
  <inkml:trace contextRef="#ctx0" brushRef="#br0">242 283 776 0,'0'0'240'16,"0"0"-149"-16,0 0 66 15,0 0-3-15,0 0-20 16,0 0-56-16,0 0-17 16,-22-94-24-16,16 94 5 15,1 0-15-15,5 0-7 16,-2 0 3-16,2 0-21 16,-3 0 0-16,-11 8-2 15,-11 29 0-15,-3 12 9 0,-4 8-7 16,10 1-2-16,13-7 5 15,9 0-5-15,0-5-4 16,6-6 3-16,32-9 2 16,6-5-7-16,11-5 4 15,8-19 2-15,3-2 4 16,8 0-2-16,-8-11 4 16,-5-18-4-16,-8-5 9 15,-15-6 13-15,-5-12-1 16,-14-7 4-16,-10-10 9 15,-9-7-19-15,0-2 3 0,-15 6-10 16,-31 12-1-16,-7 11-1 16,-18 21-8-1,-8 19 0-15,1 9-4 0,-2 3 0 16,7 31-7-16,9 12-3 16,17 8-36-16,9 6-29 15,8 3-49-15,16-3-215 16,3-2-658-16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02.792"/>
    </inkml:context>
    <inkml:brush xml:id="br0">
      <inkml:brushProperty name="width" value="0.05" units="cm"/>
      <inkml:brushProperty name="height" value="0.05" units="cm"/>
      <inkml:brushProperty name="color" value="#3165BB"/>
      <inkml:brushProperty name="fitToCurve" value="1"/>
    </inkml:brush>
  </inkml:definitions>
  <inkml:trace contextRef="#ctx0" brushRef="#br0">0 43 868 0,'9'-20'199'0,"-2"8"-56"15,-4 4 34-15,-3 5-38 16,0 3-58-16,0 0-34 16,0 0-9-16,0 3-16 15,6 11 21-15,0 12 3 16,1 11-12-16,-1 18-10 16,0 18 8-16,-3 19-8 15,-3 17-18-15,4 17 3 0,-1 17-2 16,0 7 0-16,3 8-7 15,0-6-17-15,4-15-47 16,4-20-67-16,-2-22-318 16</inkml:trace>
</inkml:ink>
</file>

<file path=ppt/ink/ink1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2:21.418"/>
    </inkml:context>
    <inkml:brush xml:id="br0">
      <inkml:brushProperty name="width" value="0.05" units="cm"/>
      <inkml:brushProperty name="height" value="0.05" units="cm"/>
      <inkml:brushProperty name="color" value="#ED1C24"/>
      <inkml:brushProperty name="fitToCurve" value="1"/>
    </inkml:brush>
  </inkml:definitions>
  <inkml:trace contextRef="#ctx0" brushRef="#br0">137 140 930 0,'0'0'185'0,"0"0"-33"16,0 0 7-16,0 0-54 15,0 0-28-15,0 0-25 16,-38-117-16-16,38 109-14 15,0 2-21-15,16 1 3 16,3 1 1-16,3 4-5 16,3 0 0-16,0 0 0 0,0 21 2 15,-1 13-5-15,-12 12-1 16,-12 14-2-16,0 8 6 16,-22 7 0-16,-23-1 0 15,-6-11 0-15,7-15-8 16,13-20-6-16,4-10 5 15,15-10 9-15,9-1 1 16,3-7-1-16,0 0 1 16,0 0 5-16,0 0-1 15,0 0 8-15,12 0-8 16,23-7-5-16,13-15 11 16,22-10 0-16,16-2-5 15,5-3 5-15,2 3-11 0,-7 5 3 16,-26 9-3-16,-25 14-1 15,-16 6-18-15,-19 0-124 16,0 9-139-16,0 21-96 16</inkml:trace>
  <inkml:trace contextRef="#ctx0" brushRef="#br0" timeOffset="258">41 953 493 0,'0'0'548'0,"0"0"-363"0,0 0-31 15,0 0-37-15,0 0-58 16,0 0-5-16,236-158 3 16,-115 104-8-16,8 3-28 15,-18 8-9-15,-31 20-6 16,-36 11-4-16,-25 9-2 15,-19 3-14-15,0 0-92 16,-15 5-147-16,-26 30-13 16,-24 12-321-16</inkml:trace>
  <inkml:trace contextRef="#ctx0" brushRef="#br0" timeOffset="461">0 1204 797 0,'0'0'186'15,"0"0"-39"-15,0 0 42 16,0 0-51-16,0 0-25 16,194-111-36-16,-92 59-17 15,12-8-16-15,6 0-29 16,-8 5-7-16,-20 13-5 16,-26 13 1-16,-31 15-8 15,-21 14-38-15,-14 0-197 16,0 8-325-16</inkml:trace>
</inkml:ink>
</file>

<file path=ppt/ink/ink1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3:06.170"/>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3165BB"/>
      <inkml:brushProperty name="fitToCurve" value="1"/>
    </inkml:brush>
  </inkml:definitions>
  <inkml:trace contextRef="#ctx0" brushRef="#br0">8598 1376 318 0,'0'0'285'0,"0"0"-174"16,0 0 10-16,0 0-10 15,0 0-22-15,0 0-3 16,-3 0-9-16,3 0 0 16,0 0-16-16,0 0-17 15,0 0 1-15,0 0-9 16,0-3 15-16,0-15 2 16,11-13-42-16,1-6-7 15,4-12-1-15,3-5-3 16,3-9 7-16,7-5-3 15,-1 5-1-15,0 14-2 0,-5 15 3 16,-7 16-7-16,-6 16 3 16,2 2-8-16,7 0 7 15,6 16-17-15,2 19 15 16,-5 3 2-16,-10-1 2 16,1-6-1-16,-10-11 0 15,3-9-2-15,-6-5 2 16,0-6 0-16,0 0 2 15,0 0-1-15,0 0 2 16,0 0 11-16,0 0-8 16,0-3 1-16,0-17 5 15,-9-5-10-15,-7-1-1 0,-4 5-1 16,6 5 0 0,-3 2 2-16,7 8-2 15,4 2-1-15,3 4-2 0,-3 0 2 16,-7 4-9-16,-6 22-6 15,0 15 16-15,0 12 0 16,10 3-1-16,9 7 1 16,0-8-3-16,12-12 3 15,20-11-3-15,6-12-1 16,1-12 2-16,-5-8-1 16,-2 0 0-16,3-3 3 15,-4-22 13-15,2-10-10 16,-5-11 0-16,0-8 0 0,-2-12 6 15,-4-5 5 1,-5-6-12-16,-15 0 16 0,-2 5 0 16,0 6-12-16,0 23 8 15,-7 15 4-15,-2 14-8 16,6 14 17-16,0 0-25 16,3 0-2-16,-4 0 0 15,-2 28-21-15,0 21 6 16,3 16 15-16,3 1 1 15,0 2 1-15,0-7-2 16,6-7 0-16,10-8 2 16,-4-12-2-16,4-9-1 15,-5-10 0-15,-3-7 1 16,3 2 0-16,-2-8 0 16,4 4-2-16,-7-4 0 0,7-2-6 15,-1 0 7-15,4 0 0 16,6-17 1-16,0-5 5 15,-6 2-5-15,-2 11 0 16,-5 9-2-16,-4 0-5 16,9 0-10-16,2 23-4 15,-4 2 6-15,4 7 15 16,0-6-4-16,-3-10 4 16,2-1-1-16,-2-9 3 15,-4-6-3-15,5 0 2 16,-1 0-1-16,2 0 9 15,4-8-6-15,3-16 2 0,1-4 4 16,-1-4-8 0,-2-2 4-16,2-6-4 0,3 0 3 15,0 1 4-15,-3 7-8 16,0 9 1-16,-9 15-5 16,1 5 4-16,-3 3-1 15,0 0-8-15,3 0-3 16,0 17 9-16,2 8-4 15,-7 1 7-15,4-3 0 16,-4-9 1-16,-2-5-3 16,-4-9 1-16,-3 0 1 15,0 0 6-15,0 0-2 0,0 0 4 16,0 0 7 0,0-9-2-16,0-11-7 0,-10-5-3 15,-9 5-3-15,-3 2 5 16,2 4-5-16,3 6-5 15,-7 5 4-15,6 3-8 16,-1 0 7-16,3 3-18 16,0 34 18-16,-3 17 0 15,10 6-1-15,4-3 1 16,5-11 2-16,0-10-2 16,8-12 1-16,8-7-7 15,-4-8 7-15,4-6-1 16,0-3-1-16,0 0 3 15,2 0 7-15,-2-20-5 16,-2 0 3-16,-6-6-4 0,3-3 5 16,-5 7 3-16,-3 2-4 15,-3 7 2-15,0 8 7 16,0 5-13-16,0 0-1 16,0 0-9-16,0 0-8 15,0 12 11-15,3 14-8 16,7-1 14-16,6 3 1 15,-1-8 1-15,4-5-2 16,-3-1 1-16,0-8 0 16,4-6 0-16,-1 0 0 15,6 0 5-15,7-11 3 16,2-22-1-16,4-6-1 0,-2-6 0 16,-1-8 7-1,-4 0 2-15,-6 9-7 0,-6 14-4 16,-5 7 6-16,-9 13-7 15,-5 10-4-15,8 0-2 16,1 10-10-16,4 24 3 16,2 14 4-16,-5 10 5 15,-1-4 0-15,1-9 0 16,-1-8 2-16,7-17-2 16,0-5 0-16,4-6 4 15,5-7-3-15,3-2-1 16,17 0 6-16,-1-28-2 15,-2-15-4-15,-14 3-35 0,-21-6-100 16,-7 3-183 0,-26 0-352-16</inkml:trace>
  <inkml:trace contextRef="#ctx0" brushRef="#br1" timeOffset="-38229">530 575 559 0,'0'0'288'16,"0"0"-115"-16,0 0-36 16,0 0 3-16,0 0-3 15,0 0-25-15,6-71-39 16,-6 68-10-16,0-3-16 15,0 0-13-15,0 3 2 16,0-2-24-16,-6-1-3 16,-10 3 5-16,-6 3-13 15,-10 0-1-15,-5 0 0 16,-4 0 1-16,-2 11-6 16,12 10 0-16,9-4 5 0,6 2-1 15,10-4 1-15,6 8-9 16,0 6-5-16,3 5 6 15,22 6 2-15,7 0-2 16,6 0-4-16,-1-6 10 16,-1 2-6-16,-4-9 8 15,-10-7-4-15,-3 0 4 16,-7-5 0-16,-7-8 0 16,-2 5-7-16,-3-3 6 15,0 0-22-15,-20 5 11 16,-18-5 12-16,-9-1 2 15,-2-3-2-15,14-5-21 0,7 0-22 16,12 0-5 0,13 0-46-16,3 0-65 0,0-2-60 15,6-16-160-15</inkml:trace>
  <inkml:trace contextRef="#ctx0" brushRef="#br1" timeOffset="-37942">787 613 545 0,'0'0'361'0,"0"0"-164"15,0 0 5-15,0 0-21 16,0 0-78-16,0 0-43 16,4-41 0-16,-8 41-28 15,1 0-11-15,0 6-11 0,-3 19-6 16,-4 10 7-16,1 5-7 15,-1 3-1-15,4 3 13 16,6-1-15-16,0 7 5 16,0-3-6-16,0 2 0 15,0-2 0-15,0-9-13 16,0-6-44-16,0-9-80 16,6-7-186-16,4-7-81 15</inkml:trace>
  <inkml:trace contextRef="#ctx0" brushRef="#br1" timeOffset="-37402">1138 812 949 0,'0'0'190'0,"0"0"-48"16,0 0-5-16,0 0-46 15,0 0-36-15,0 0-31 16,-49-14-12-16,49 14-12 16,0 0-1-16,22 0 1 15,19 0 7-15,14 0 5 16,8-3 10-16,4-5-5 0,-4-2 4 16,-12 2-13-16,-18 6 1 15,-15 2 4 1,-11-4-9-16,-7 4 4 0,0-2 7 15,0-4 2-15,-7-2 11 16,-18-4-10-16,-14-2-18 16,-2-1-1-16,0 4-2 15,7 2 3-15,4 1 3 16,14 6-2-16,10-2 1 16,3 2-2-16,3-2 0 15,0 2 0-15,0 2 0 16,0 0-6-16,9 0 4 15,18 0-3-15,11 0 5 16,6 0 0-16,3 14 2 0,0 6-2 16,5 3-3-16,-5 3 3 15,-6-1 3 1,-8 1 0-16,-14 0-4 0,-16-1 1 16,-3 4 0-16,-16 6-2 15,-48 2 2-15,-21 3-12 16,-8-1-78-16,11 5-172 15,15-5-385-15</inkml:trace>
  <inkml:trace contextRef="#ctx0" brushRef="#br1" timeOffset="-31101">4250 2002 829 0,'0'0'233'0,"0"0"-59"16,0 0-8 0,0 0-36-16,0 0-48 0,0 0-33 15,29-95 11-15,-29 89-13 16,0 3-18-16,-23 1 0 15,-11 2-21-15,-2 0-2 16,-11 0 1-16,-4 17-6 16,4 9 2-16,2 8-1 15,10 1-2-15,10-2 2 16,15 11-2-16,7-1 0 16,3-1-2-16,16 4 6 15,25-9-4-15,14-6 2 16,5-7 3-16,6-16 6 15,4-8-6-15,-3 0-2 16,-8 0 7-16,-10-8-8 0,-21-16-4 16,-18 8-43-1,-10-2-100-15,-51-13-407 0</inkml:trace>
  <inkml:trace contextRef="#ctx0" brushRef="#br1" timeOffset="-34214">343 2073 38 0,'0'0'706'16,"0"0"-477"-16,0 0-46 15,0 0 2-15,0 0-58 16,0 0-23-16,-7-97-40 15,4 74-14-15,0 3-7 0,0 6-16 16,0 0-8 0,-4 5 16-16,1 0-25 0,-3 4 3 15,-1 5-9-15,-2-3-4 16,-7 3-4-16,-8 0-6 16,-4 0 10-16,-1 14-1 15,4 6 1-15,9 3-1 16,3 0 1-16,10 0-9 15,6-1 6-15,0 1-15 16,0 3-5-16,11-3 14 16,22 11-10-16,5-8 19 15,0 6 0-15,-4-7 0 0,2-2-1 16,-11 4 1 0,-6-5 0-16,-6 0 0 0,-10 1 0 15,-3-1-7-15,0-3 6 16,0-3-10-16,-25-1 10 15,-13-4-2-15,-6-2-2 16,-8-3-2-16,2-3-38 16,1 0-26-16,8-3-60 15,10 0-52-15,12 0-50 16,16 0-131-16</inkml:trace>
  <inkml:trace contextRef="#ctx0" brushRef="#br1" timeOffset="-33809">416 2027 236 0,'0'0'629'0,"0"0"-433"16,0 0-61-16,0 0-10 15,0 0-51-15,0 0-46 16,63-65 3-16,-41 65-20 15,2 0 0-15,-7 0 3 16,7 2-11-16,-12 22 7 16,-2 7-10-16,-10 6 1 0,0 17-2 15,-4 4-1 1,-30 5 2-16,-11 2 6 0,-3-10 0 16,9-10-3-16,9-17-3 15,13-10 1-15,11-12 1 16,6-6-2-16,0 0 0 15,0 0 2-15,0 0-2 16,20 0-2-16,18 0 2 16,9 0 11-16,11-14 1 15,-2-4-12-15,1-2 2 16,-2 3 1-16,-1 3-3 16,-7 2-87-16,-6 10-110 15,-13-2-144-15</inkml:trace>
  <inkml:trace contextRef="#ctx0" brushRef="#br1" timeOffset="-33211">1105 2159 699 0,'0'0'225'0,"0"0"-93"16,0 0-12-16,0 0-32 16,0 0-35-16,0 0-23 15,-149-49-7-15,149 49 17 16,0-5-20-16,0 5-2 16,0 0-12-16,0 0-6 0,22-3-1 15,9 3 1-15,8 0 2 16,2 0 3-16,8-3-1 15,4 0 0-15,7-3-1 16,6-5 8 0,-1 3 17-16,-4-7 0 0,-11 0-3 15,-15 7 4-15,-13 2-9 16,-13-6 0-16,-2 7 2 16,-7-7 6-16,0-2 3 15,0-1-13-15,-41-1-7 16,-7 4-11-16,-13 1 0 15,1 6-2-15,10 1-3 16,5 2 5-16,19 2-2 0,11 0 2 16,8 0 0-16,7 0-5 15,0 0-1-15,3 6 2 16,32 10-3-16,6 7 7 16,11-3 7-16,4-2-7 15,1 7 0-15,4 1 2 16,-10 2 0-16,-6 3-4 15,-10 1 0-15,-13-3 2 16,-10-3 0-16,-12 2-3 16,0 1-1-16,-25-1 0 15,-30 4-61-15,-8-3-37 16,-3-3-96-16,8-6-165 0</inkml:trace>
  <inkml:trace contextRef="#ctx0" brushRef="#br1" timeOffset="-32415">1852 2196 45 0,'0'0'785'16,"0"0"-612"-16,0 0-37 16,0 0-19-16,0 0-24 15,0 0-31-15,0-115-20 16,0 107-17-16,22 3-25 16,3 2 1-16,6 3 5 0,2 0-5 15,2 0 0-15,-4 16-1 16,-4 8 0-16,-5 1 2 15,-10 1-2-15,-2 5-1 16,-10 3 1-16,0-2 0 16,0-3 0-16,-13-3-2 15,-7-6 2-15,4-8 0 16,10-10-3-16,3-2 3 16,3 0 5-16,0 0 5 15,0 0 9-15,0-23 1 16,3-6-16-16,14-5 10 0,2-3-6 15,6-3 0 1,0-5 10-16,-3 5-13 0,0 2 9 16,-3 4-11-16,-3 9 0 15,-2 7 1-15,-6 8-4 16,-5 10 0-16,-3 0-1 16,0 0 1-16,5 0-4 15,-2 15-11-15,0 16 14 16,-3 10 1-16,0 2 0 15,0-3 1-15,0-3-5 16,0-6 6-16,3-5-2 16,10-9 1-16,2-8 1 15,8-3 2-15,2-3-4 16,3-3 0-16,11 0 2 0,-4 0-2 16,6-7-12-16,-2-9-86 15,-9 2-68-15,-4-1-93 16,-7-2-211-16</inkml:trace>
  <inkml:trace contextRef="#ctx0" brushRef="#br1" timeOffset="-31695">2974 2027 793 0,'0'0'288'0,"0"0"-104"0,0 0-10 16,0 0-55-16,0 0-45 16,0 0-21-16,-46-114-24 15,40 114 4-15,3 0-28 16,3 0-5-16,-3 0 0 15,0 26-11-15,3 11 11 16,0 6 2-16,0-6-1 16,9-3-1-16,19-8 0 15,7-8-1-15,7-10-2 0,2-8 4 16,2 0-1-16,-2 0 3 16,-6-14-2-16,-7-9 6 15,-12-3-5-15,-3 0 3 16,-10-5 10-16,-6-1 2 15,0 4 9-15,0 5-6 16,0 5 0-16,-6 10 12 16,1 2-21-16,0 6 1 15,5 0-12-15,-3 0-1 16,0 23-4-16,-6 23 3 16,-1 17 2-16,4 10 2 15,0 11-2-15,2 7 0 16,4 15 8-16,0 6-7 0,0-1 3 15,0 3-3 1,0-2 1-16,10-11 0 0,-4-10-2 16,-3-17 0-16,-3-14 2 15,0-14 1-15,0-21-6 16,0-13 2-16,0-12 1 16,-3 0 11-16,-22-3-11 15,-13-22 6-15,-6-9-1 16,-4-7-2-16,-9-2-2 15,2-5-1-15,5-1 4 16,9-6-8-16,14 1-1 16,19-3-10-16,8-11 3 15,0 2-15-15,35 3-3 16,18-8-33-16,5 8-33 0,2 5-119 16,-13 4-193-1</inkml:trace>
  <inkml:trace contextRef="#ctx0" brushRef="#br1" timeOffset="-36593">2499 759 682 0,'0'0'187'0,"0"0"4"16,0 0 3-16,0 0-50 15,0 0-29-15,0 0-26 16,16-81-13-16,-16 59-14 15,-6-2-25-15,-16-1 0 16,0 2-21-16,0 3-1 16,-1 6 12-16,1 4-27 15,-4 5 11-15,7 5-11 16,-6 0-4-16,0 0-1 16,-1 5 5-16,4 24 0 0,7 9-4 15,5 2 2-15,7-1 2 16,3-1-8-16,0-3-4 15,13-7 3-15,21 1-8 16,1-13 0-16,6-4 10 16,-2-7-3-16,-4-5 7 15,-4 0 0-15,-9 0 3 16,-3-5 5-16,-3-15-5 16,-7-3 0-16,-1-1 8 15,-2 0-7-15,-4 0 10 16,-2 7 2-16,0 9-4 15,0 5 13-15,0 3-13 16,0 0-6-16,0 0-3 16,0 0-1-16,-2 0-7 0,2 14-6 15,0 12 14-15,0 8 5 16,0 1-3-16,2-1-2 16,21-4 2-16,-1-2-2 15,4-12 0-15,5-5-2 16,7-5 2-16,7-6-1 15,6 0 1-15,2-6 0 16,-4-20-1-16,-11 4-20 16,-10-7-26-16,-12 1-42 15,-7-1-64-15,-1-5-117 16,1 0-178-16</inkml:trace>
  <inkml:trace contextRef="#ctx0" brushRef="#br1" timeOffset="-35663">3313 361 819 0,'0'0'279'0,"0"0"-106"15,0 0-7-15,0 0-28 16,0 0-61-16,0 0-2 16,-3-126-36-16,0 126 1 15,0 0-14-15,3 0-16 16,0 0-8-16,-3 25-2 15,-2 26-7-15,-1 16 7 16,-2 10 6-16,0-2-3 16,-1-4 0-16,4 0-3 15,-3-11 0-15,5-8 1 0,3-15 0 16,0-12-2-16,0-13 0 16,0-9 1-16,0-3-2 15,0 0 3-15,0 0-1 16,0 0 6-16,0-6-5 15,0-17 4-15,16-3-3 16,1 1-1-16,-3-3 0 16,10 4 1-16,-6 7-2 15,5 3 0-15,2 8-1 0,3 6-4 16,2 0-1 0,-2 0 5-16,-3 18-3 15,-6 13 2-15,-6 5-5 0,-7 8 6 16,-6-1-13-16,0-4 13 15,0-4-8-15,-3-7 2 16,-19-3-3-16,-7-3 1 16,-5-8-6-16,-8-8-9 15,-6-4-25-15,1-2 10 16,5 0-9-16,11 0-4 16,8 0-11-16,14-8-9 15,9-6-13-15,0-8-62 16,19-3-76-16,19-3-354 15</inkml:trace>
  <inkml:trace contextRef="#ctx0" brushRef="#br1" timeOffset="-35273">4164 610 789 0,'0'0'317'0,"0"0"-144"0,0 0 13 15,0 0-64 1,0 0-53-16,0 0-6 0,-115-106-37 16,84 106-13-16,-10 0-5 15,-3 11-8-15,-2 24 0 16,12 10 0-16,5 4 0 15,10 2-1-15,7 1 0 16,9 2 1-16,3-9 2 16,0-2 0-16,15-4-4 15,30-9-1-15,11-4 3 16,21-11 4-16,3-10-1 16,5-5-3-16,-5 0 2 15,-14-13-2-15,-14-2 0 16,-33 0-51-16,-19 4-92 15,-8 2-207-15,-45-3-736 0</inkml:trace>
  <inkml:trace contextRef="#ctx0" brushRef="#br0" timeOffset="-21121">4497 214 267 0,'0'0'467'16,"0"0"-317"-16,0 0-21 16,0 0 1-16,0 0-28 15,0 0-19-15,0 0-15 16,0-8-8-16,0 8 4 15,-3 0-15-15,-2 0-10 16,2-3 8-16,-14 1-23 16,-5 2-1-16,-13 0-9 15,-9 0-11-15,-14 0 11 16,-5 0-14-16,-11 0 0 16,2 0 6-16,1 5-5 15,11-2-2-15,7 2-1 0,9-1 2 16,8 2 2-16,11 2-2 15,-1-2 0-15,1 2-2 16,0 0 2-16,-3 2 0 16,4-2 4-16,2 3-2 15,0 4-4-15,3-4 1 16,-4 1 1-16,1 2-7 16,3 0 13-16,0 1-9 15,0-1 3-15,10-3 0 16,3 0-4-16,2-2 1 0,4-4 3 15,-3 2-4 1,3-4 7-16,0 2-6 0,0 4 2 16,0 0 1-16,0 2-2 15,0 3 2-15,0-3 0 16,0 10-3-16,0-7 6 16,7 8-2-16,2 7-1 15,1-3 0-15,-1 6 9 16,0-1-9-16,-2 3 0 15,-1 1 11-15,-3 5-8 16,0-1-1-16,5 7-1 16,-6 0 1-16,1 0 5 15,0 1-7-15,0-3 0 16,-3 2 8-16,0-6-7 16,0-8 0-16,0-1 3 0,0-6-3 15,0-1 5 1,0 1-6-16,0 1 0 0,0-6 9 15,0 0-6-15,0-3-3 16,0-3 1-16,0-2-1 16,0-3 5-16,0-7-5 15,0 0 0-15,0 6 2 16,0-8 0-16,0 5-3 16,0-2 1-16,0-1 0 15,0 2 0-15,0-2 0 16,0-2 0-16,0 2-4 15,0-2 4-15,8 0 0 0,3 0 0 16,6 0 0 0,8 0 6-16,4 0-5 0,-1 0-1 15,11 0 4-15,2-4-2 16,6-5-2-16,13 4 2 16,11-5-1-16,1-1 4 15,5 3-5-15,2-1 0 16,-6 0-3-16,-8 2 7 15,-5 3-6-15,-10-2 2 16,-9 3 0-16,-5 1-1 16,-5 2-2-16,-5 0 3 15,-1 0 0-15,-3 0 3 16,-3 0-6-16,-2 0 2 16,-6 0 1-16,-3 0 3 15,-2 0-3-15,-3 0 0 0,-3 0 1 16,3 0 1-1,-3 0-2-15,3 0 0 0,-3 0 2 16,0 0 3-16,0 0-4 16,4 0 2-16,-1-3 3 15,0-12-6-15,3-5 5 16,-3-3-5-16,4-5 8 16,-4-7-2-16,0 1-4 15,0-6-1-15,0-6 10 16,4-5-7-16,5-7-5 15,-2 5 4-15,5-8-1 16,1 7 2-16,1 3-4 0,-1 2 0 16,-7 7 1-16,-2 1 1 15,-7 4-1-15,0-1-1 16,0 2 0-16,0-1 0 16,0-4 0-16,0 10 0 15,0 8 6-15,-10 6-6 16,4 5-1-16,-2 7 1 15,5-1 1-15,0 1 2 16,1 1-3-16,-1-2 0 16,3-2-2-16,-3 2 5 15,3 1-6-15,-5-4 6 16,-1 3-2-16,0-2-1 16,-10-3-4-16,-6 1 2 0,0-4-3 15,-6 0-1 1,1 2-2-16,2 1-9 0,3 9-15 15,3 2-11-15,-3 0-87 16,-6 34-68-16,-4 24-80 16,-1 10-198-16</inkml:trace>
  <inkml:trace contextRef="#ctx0" brushRef="#br0" timeOffset="-19612">4489 1726 302 0,'0'0'402'0,"0"0"-278"16,0 0-25-16,0 0 2 15,0 0-17-15,0 0-1 16,0 0-13-16,25-30-2 0,-25 27 4 16,0-5 6-16,0-1-10 15,0-3-27-15,0 1-13 16,0 0 5-16,-14-2-9 16,-17 2-5-16,-13 0-15 15,-10 6-1-15,-10 5 2 16,-9 0 1-16,-3 0-6 15,0 0 0-15,10 14 3 16,8-2-4-16,11-2 1 16,9 2 0-16,5 2 0 15,5 4 0-15,6-4 0 16,6-2 0-16,3-4 2 16,1 1-3-16,1 2 1 0,-2 0 0 15,4 1 0 1,3-3 0-16,4-4 0 0,2 6-3 15,-8 7 4-15,-1 2-2 16,-1 5 1-16,-2 7 0 16,2-7 2-16,4 7-1 15,0 4-1-15,6-1 2 16,0 6-1-16,0 0 2 16,0 3 3-16,0 2-5 15,0-1 10-15,0 4-11 16,0-3 2-16,6-5 11 15,-3-2-10-15,0-7 7 16,0-3-7-16,-3-1 0 16,4-6 10-16,-1 2-13 0,0-16 0 15,0 3 6-15,0-5-5 16,0-6 2-16,0 6-3 16,-3-3 1-16,0-3-1 15,4 0 0-15,-4 0 0 16,6 3-1-16,-3-3 5 15,10 2-7-15,-1 2 3 16,4-4 0-16,7 0 5 16,-1 2 0-16,4-2-5 15,-1 3 0-15,3-3 2 16,8 0-2-16,-1 0 4 16,2 0-4-16,1 0 2 15,0 0-2-15,7 0 0 0,3 0-1 16,2 0 3-16,5 0-2 15,-1 0 0-15,-1 0 0 16,2 0-5-16,-2 0 5 16,5-3 0-16,-7 1 0 15,-4-4 5-15,-8 6-5 16,-11 0 0-16,1 0 1 16,-10 0 4-16,3 0-5 15,-3 0 0-15,-4 0 7 16,1 0-3-16,1 0-2 0,-7 0-2 15,-1 0 1 1,-3-3 8-16,1-3-6 0,-1-3 3 16,0 1 2-1,1-3-3-15,-4-1 1 0,0 0-5 16,3-4-1-16,-3-2 8 16,4-2-4-16,-1-5-4 15,-3-4 4-15,-3-5-1 16,3-6-3-16,-3-3 0 15,0 0 0-15,0 0 3 16,0 3-3-16,0 3 0 16,0-1 0-16,0 10 5 15,0-6-6-15,0 8 1 16,0 2 0-16,0 8 2 16,0 2-2-16,0 2 0 15,-6 1 0-15,-16-4 0 0,-10-2-1 16,-10 3-3-16,9 6 3 15,0 2-5-15,11 4-13 16,9 2-25-16,1 0-37 16,9 0-190-16,-4-10-197 15</inkml:trace>
  <inkml:trace contextRef="#ctx0" brushRef="#br0" timeOffset="-18721">5053 898 594 0,'0'0'106'0,"0"0"-8"16,0 0 0-16,0 0 1 15,0 0-9-15,0 0-19 16,-73-34 12-16,73 31-20 16,0 3-10-16,0-3-12 15,0 3-12-15,0 0-6 16,0 0 10-16,0 0-33 0,22 0 2 15,19 0 6 1,19 14 7-16,17 12 11 0,9 4-10 16,9 0-2-16,4 2 15 15,-2-1-20-15,2 1 6 16,-6-4 6-16,-14 1-18 16,-6-7 16-16,-16 1-15 15,-10-8 5-15,-11-1 8 16,-11-6-13-16,-6 1 1 15,-6-3 4-15,-4-6-9 16,-2 6 11-16,-1-4-11 16,-6-2 0-16,0 4 8 15,0-4-8-15,0 0 8 16,0 0 4-16,0 0-10 16,0 0 9-16,0 0-11 15,0 0 2-15,0 0 13 16,0 0-15-16,0 0 0 0,0 0 7 15,0 0-7-15,0 5 2 16,0 12-2-16,-16 23 0 16,-25 9 7-16,-17 14-7 15,-14 0 1-15,-7-6 5 16,-4 6-5-16,-7 0 4 16,5 3-5-16,-1-1 0 15,10-5 3-15,18-18-3 16,21-9 0-16,15-13-1 15,12-9 3-15,1-3-4 16,2 1-14-16,1 0-26 16,0-2-44-16,-4 0-101 0,1-1-28 15,-2-4-104-15,5-2-263 16</inkml:trace>
  <inkml:trace contextRef="#ctx0" brushRef="#br0" timeOffset="-18290">4565 1682 582 0,'0'0'156'0,"0"0"-60"0,0 0-4 15,0 0 6 1,0 0-27-16,0 0-33 0,3-12-16 16,19 12-8-16,9 0 19 15,7 12 7-15,7 8-29 16,0 5-3-16,5-1 1 16,-2-2-9-16,-7-2-31 15,-3 0-70-15,-5-3-245 16,-5 1-408-16</inkml:trace>
  <inkml:trace contextRef="#ctx0" brushRef="#br0" timeOffset="-16642">4486 1656 343 0,'0'0'223'0,"0"0"-139"15,0 0 6-15,0 0 14 16,0 0-18-16,0 0-10 15,-8-15-9-15,8 13-24 16,0 2-10-16,0 0-2 16,0 0-8-16,0 0 9 15,0 0-8-15,0 0-15 16,0 0 15-16,0-4-19 0,0 4 9 16,0-1-3-1,8 1-10-15,17-4 10 0,10 4-3 16,9-4 5-16,3 3 10 15,8-5-2-15,-5 2-5 16,-6-1 7 0,-1 5-9-16,-12 0 1 0,-6 0 0 15,-6 0-11-15,-3 0 15 16,-10 0-17-16,2 0 0 16,-8 0 5-16,0 0-6 15,0 0 0-15,0 0 5 16,0 0-4-16,0 0 3 15,0 0-5-15,0 0 0 16,0 0 6-16,0 0-3 0,0 0-2 16,0 0 1-16,0 9 3 15,0-2 4-15,0 1-8 16,0-3-1-16,0 0 3 16,0-2-1-16,0 2 0 15,0-1-1-15,0 4 0 16,0 7 10-16,0-4-10 15,0 4 1-15,0 2 8 16,0 0-6-16,0 5 5 16,0 4-4-16,0 6 1 15,-8 7 5-15,-1 16-10 16,-1-4 9-16,-5 15 5 16,-1 3-9-16,-3 0 5 15,6-10-6-15,4-10-4 16,9-11 0-16,0-16-1 0,0-11-52 15,0-5-157-15,0-6-258 16</inkml:trace>
  <inkml:trace contextRef="#ctx0" brushRef="#br0" timeOffset="-3151">6655 741 694 0,'0'0'125'0,"0"0"10"16,0 0-24-16,0 0-7 16,0 0-23-16,0 0 1 15,-14-51-17-15,14 42-16 16,0 0-4-16,0 3-24 16,5 4-3-16,-5 2 19 15,3 0-17-15,-3 0-2 16,0 0-8-16,0 0-6 0,0 0-4 15,0 6-10 1,0 22 0-16,0 15 10 0,0 17 2 16,-11 3 3-16,-11 2-5 15,0 7 0-15,0 0 8 16,3 5-8-16,-3-3 0 16,0-2 0-16,6-21 0 15,2-20 0-15,8-16 1 16,6-12-1-16,0-3 2 15,0 0-2-15,0 0 0 16,0 0 9-16,0 0-8 16,20 0-1-16,15-3 4 0,9-6-4 15,8 1 5 1,-2-1-5-16,-6 1 0 0,5 2-4 16,-12 3-3-16,1 3-35 15,-6 0-60-15,-7 0-48 16,-3 0-56-16,-5 0-83 15,-11 5-442-15</inkml:trace>
  <inkml:trace contextRef="#ctx0" brushRef="#br0" timeOffset="-2079">7128 1227 502 0,'0'0'256'16,"0"0"-87"-16,0 0-44 0,0 0-37 16,0 0 20-16,-3-152-28 15,-3 124-23-15,-4 5-15 16,-2 9 11-16,4 5-14 16,0 7-11-16,2 2-5 15,-2 0-23-15,2 0 0 16,-7 0-2-16,-6 2-4 15,-6 32 5-15,-6 9 2 16,9 9-2-16,6 2-1 16,5-8 2-16,11-4-2 15,0-10-4-15,0-9-9 0,0-6 7 16,11-8-14 0,8-9 4-16,3 0 2 0,3 0 13 15,0-6-1-15,-3-17 8 16,0-3-4-16,-6-5 4 15,-2 5 0-15,-5 6-2 16,-6 6 4-16,1 8-3 16,-4 4 9-16,0 2-10 15,0 0 5-15,0 0-7 16,0 0-13-16,0 0 0 16,0 20-15-16,6 2 28 15,10 7 7-15,3-8-7 16,3-8 1-16,3-4 8 0,0-9-9 15,0 0 7 1,5 0-5-16,1-12 5 0,-5-13 7 16,2-4-12-16,-5-9 2 15,-4 2 6-15,0-7-4 16,-6-3 4-16,-4 15 2 16,-3 5-4-16,-6 12 13 15,0 8-6-15,0 3-5 16,0 0 3-16,0 3-13 15,0 0-8-15,0 3-13 16,0 28-2-16,4 18 23 16,8 8 0-16,-2 1 0 15,-1-7 2-15,4-8 1 16,-7-9-6-16,-6-8 1 0,0-12-12 16,0-3 10-16,0-5-20 15,-3 0 23-15,-16 0-1 16,-3-6 4-16,3 0-1 15,6 0-1-15,7 0 0 16,3 0 4-16,3 0-4 16,0 0-4-16,0 0 2 15,0 0-12-15,0 0-8 16,3 0-15-16,16 0 7 16,0-3 30-16,9-12 0 15,-6-8 2-15,2-5 4 16,-2-6-1-16,-3-9 12 15,3-15 10-15,6-13 11 0,0-15 1 16,2-11-30 0,-2 3 11-16,-9 3 8 0,-9 14-17 15,-7 24 0-15,-3 22 7 16,0 23 7-16,0 8 12 16,0 0-36-16,0 0-1 15,0 23-16-15,-3 31 0 16,-7 12 16-16,4 10 1 15,3-5 0-15,3 1 1 16,0-1-2-16,0-4-3 16,9-10-36-16,1-11-62 15,-1-9-5-15,-3-14-62 0,1-12-77 16,-4-7-54 0,-3-4-247-16</inkml:trace>
  <inkml:trace contextRef="#ctx0" brushRef="#br0" timeOffset="-1899">7722 1092 160 0,'0'0'264'16,"0"0"-102"-16,0 0-40 16,0 0 1-16,0 0-12 15,0 0 1-15,-56-77-24 16,56 66-28-16,33-9-55 16,31-6-3-16,18-4 1 15,5 0-1-15,-12 16-4 16,-17 8-28-16,-9 6-120 15,-13 0-134-15</inkml:trace>
  <inkml:trace contextRef="#ctx0" brushRef="#br0" timeOffset="2296">6251 2448 326 0,'0'0'140'16,"0"0"-9"-16,0 0 8 15,0 0-49-15,0 0 3 16,0 0-4-16,0 0-25 16,-50 83 20-16,50-83 12 15,0 0-11-15,0 0 7 16,0 0 0-16,0 0-12 15,0-9-24-15,0-16-32 16,0-4-15-16,12-5-9 0,1-9 0 16,3-1 5-16,3 5-4 15,3-1-1-15,6 3 0 16,5 8 4-16,-5 6-8 16,-6 12 4-16,-3 11-6 15,-6 0 5-15,-1 0-10 16,7 2 5-16,0 21 3 15,1-3 2-15,-1 3-2 16,-6-3 3-16,-1-6 0 16,-2-5-4-16,-7-4 4 15,0-5 0-15,-3 0 2 16,0 0 1-16,0 0 1 0,0 0 2 16,0 0-2-16,0-16 15 15,0-2-18-15,0-11-1 16,-6 7 1-16,-7 5 1 15,1 3-3-15,-1 8 1 16,0 3 0-16,-2 3-4 16,-12 0-2-16,-7 9 0 15,-7 25 4-15,3 3 0 16,5 6-2-16,14 0 1 16,7-3-4-16,12-3 6 15,0-3-10-15,0-2-3 16,20-7 3-16,8-5 11 15,7-11-1-15,-4-9-6 16,-2 0 6-16,2 0-4 0,-6-6 9 16,5-19-5-16,-8-4 2 15,-3-4 1-15,-3 3 7 16,-10 2-5-16,-3 2 7 16,-3 9 11-16,0 3-8 15,0 8-2-15,0 6 3 16,0 0-9-16,0 0-4 15,0 0-2-15,0 0-7 16,0 0 5-16,0 11-16 16,0 15 9-16,0 2 9 15,0 7 1-15,13-4 4 16,7-2-5-16,2-6 0 0,-3-3-2 16,0-9 1-16,-4-8 1 15,-2-3-2-15,0 0 2 16,2 0 2-16,4-9 3 15,-3-10-3-15,3-10 7 16,-5 0-9-16,-5-2 2 16,-2-4 0-16,-7 2 4 15,0 1-4-15,0 3-2 16,0 6 0-16,0 17 8 16,0 1-6-16,0 5 2 15,0 0-4-15,0 0-4 16,0 0 2-16,0 14-20 15,0 9 22-15,0 3-6 16,0-15 1-16,3 2-2 0,9-5-5 16,1-3 10-16,6-3 0 15,0-2-2-15,3 0 4 16,0 0 1-16,1 0 0 16,-7 0-2-16,-4 0-1 15,-5 4 2-15,2 2 0 16,1 8-2-16,2 6-4 15,1 3 4-15,0 2 4 16,-1-2-5-16,1-2 2 16,4-5 1-16,-3-4 3 0,3-4-3 15,-4-2 1 1,-1-6-3-16,1 0 5 0,0 0 1 16,2 0-2-16,4-20 5 15,8-12-4-15,-2-5 0 16,0-6-3-16,-3 1 8 15,-6-1-2-15,-7-12 5 16,-5 13-7-16,-4 7 11 16,0 12-3-16,0 14-3 15,0 7 8-15,0 2-11 16,-7 0-6-16,-2 6-6 16,-1 28-6-16,1 11 12 15,6 10 0-15,3-5-1 16,0-6 1-16,25-9 0 15,13-10 0-15,4-8 0 16,-1-8-1-16,3-3-3 16,0-6 2-16,0 0-5 0,-5 0-23 15,-10-11-15-15,-10 2-70 16,-13-11-124-16,-6 0-119 16</inkml:trace>
  <inkml:trace contextRef="#ctx0" brushRef="#br0" timeOffset="4799">8501 2336 778 0,'0'0'203'15,"0"0"-146"-15,0 0 39 16,0 0-8-16,0 0-35 0,0 0-30 16,6-11-9-16,-3 8 12 15,0 0 0-15,7-6-4 16,2-5 1-16,7-3 0 15,3-9 1-15,5-2 2 16,-2-4 11-16,-3-11-1 16,-3 3-11-16,-7-2 0 15,-8 1 2-15,-4 7 3 16,0 5 5-16,0 9-17 16,0 6 9-16,-4 9-11 15,-2 5-5-15,0 0-11 16,-10 0-7-16,-3 31 5 15,-3 11 0-15,0 7 2 0,8 0-2 16,14-3 2 0,0-1-1-16,0-5 1 0,22-2-3 15,11-9 3-15,-5-7 1 16,4-6-1-16,-4-16-4 16,2 0 3-16,4 0 0 15,-2-10 1-15,3-16 4 16,-1 0-2-16,-4-1 4 15,1-5-6-15,-2 3 1 16,-7 3 1-16,0 4-1 16,-8 7 0-16,-6 12-1 15,-2-1 0-15,2 4-2 16,-2 0-7-16,7 0 4 16,2 0-2-16,-5 10-6 0,-1 4 4 15,-2 0 5-15,-1 4 4 16,-3-13-1-16,3-2 0 15,-6-3 1-15,4 0 0 16,-4 0 2-16,0 0 1 16,0 0 3-16,0 0 0 15,0 0 17-15,-7-8-20 16,-15-7-3-16,0 6 4 16,-3 1-1-16,6 8-5 15,-1 0 2-15,1 0-5 16,-3 0 4-16,3 20-7 15,0 3 8-15,6 5-2 16,4 1 0-16,3 3-1 0,6-4-4 16,0-5-9-16,0-2 3 15,0-4-16-15,6-9 1 16,3-6 18-16,7-2 6 16,0 0 3-16,3 0 2 15,3-16 3-15,3-7 3 16,-3 3-5-16,-3-9 9 15,-2 9 12-15,-7 6-3 16,-7 5 5-16,0 6-9 16,-3 3 1-16,0 0-17 15,0 0-5-15,0 35-8 16,9 22 13-16,-2 17 3 0,-1 6 0 16,-6 6 2-16,0-4-1 15,0 1 3-15,0-2-5 16,0-12-1-16,0-4-1 15,-3-14 3-15,-4-19-4 16,1-18 1-16,6-11 0 16,0-3 9-16,0 0-5 15,0-23 15-15,0-17 25 16,25-25-42-16,10-10 3 16,9-20-5-16,1-5 2 15,9-11-2-15,4-1 3 16,-4 4 0-16,-10 23-3 15,-13 24 0-15,-12 27 0 0,-16 22 0 16,-3 10 0 0,0 2-2-16,0 0 2 0,0 0-9 15,0 14-6-15,0 23 1 16,0 11 14-16,0 10 4 16,0-5-4-16,0-3 2 15,0-4-1-15,0-12-1 16,0-9 0-16,8-7 1 15,-2-12-3-15,0-6 2 16,1 0 0-16,-1 0 4 16,10-4-3-16,3-24 1 15,6-15 6-15,6-2-3 0,-1-10 0 16,-8 6-5 0,-3 7 0-16,-3 10 0 0,-10 12 1 15,-3 12 5-15,0 8-6 16,-3 0-3-16,0 0 0 15,0 0-15-15,0 22 10 16,0 16 8-16,7 7 0 16,-4-3 3-16,0-1-3 15,6-12 1-15,1-7-5 16,-1-7 4-16,4-6 0 16,-4-9 2-16,5 0-1 15,5 0 0-15,6-6 7 16,7-20-4-16,6-11 6 15,-1-6-10-15,6-6 0 16,-2-7 6-16,1-5-5 0,-6 13 0 16,-3 12-1-16,-11 18 0 15,-6 11-2-15,-4 7 2 16,1 0-10-16,3 7 9 16,1 19-9-16,-9 4 6 15,-2 8 4-15,-1-1 0 16,1-5 1-16,-3-13-1 15,3-8 0-15,-2-4 1 16,-1-5 1-16,0-2-3 16,-3 0 2-16,0 0 6 15,0 0 3-15,0-2-6 16,0-21 4-16,0-9-5 0,0 1-1 16,-10 2-4-16,-2 6 2 15,-4 9 0-15,2 8-1 16,2 1-6-16,-1 5 2 15,-3 0 0-15,-6 23-2 16,0 17 5-16,6-3 0 16,7 1 2-16,9-7 0 15,0-9-3-15,0-4 1 16,0-10 1-16,3 2-2 16,3-10 2-16,-2 0-4 15,5 0 5-15,0 0 2 16,7 0-2-16,0 0 0 15,0-4 3-15,-4-2-2 0,1 3-1 16,1 3-2 0,-6 0 2-16,6 0 0 0,2 0-6 15,2 13 4-15,1 0 1 16,3-1 2-16,7-2-2 16,7-10 2-16,5 0 1 15,9 0-1-15,2-31 2 16,-8-6-3-16,-6-9 6 15,-7-2-3-15,2-7 5 16,-8-1-7-16,-3-5 11 16,-3 1 4-16,-9 3-15 15,-7 8 8-15,-3 12 4 0,0 11-2 16,-26 12 6 0,3 9-12-16,1 5-4 0,-6 0-2 15,-4 45-6-15,-2 26 4 16,2 21 3-16,13 11 1 15,13-6-1-15,6-14-1 16,0-12 1-16,22-22-1 16,16-23 0-16,12-20-7 15,8-6-2-15,-1-6-25 16,-16-23-29-16,-22 3-72 16,-19-1-252-16</inkml:trace>
</inkml:ink>
</file>

<file path=ppt/ink/ink1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3:29.17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225 155 846 0,'0'0'161'0,"0"0"-50"0,0 0 17 16,0 0-20-16,0 0-7 15,0 0-38-15,0-11-15 16,0 11 0-16,0-4-18 16,0 4-3-16,0 0 3 15,0 0-15-15,0 0 1 16,0 0-9-16,6-3-4 15,2 3-3-15,6-5-1 16,25-3-11-16,34-4 12 16,42-5 0-16,21-1 5 15,10 4-5-15,-12 3 0 16,-16 0 10-16,-14-1-10 16,-12 3 0-16,-5 1 2 0,-21 2 1 15,-19 4-6-15,-22 2 3 16,-14-4 0-16,-11 4 2 15,0 0-2-15,0 0 0 16,0 0 1-16,0 0 2 16,0 0-3-16,0 0 0 15,0 0 2-15,0 0 0 16,0 0-2-16,0 0 0 16,0 0 2-16,0 0-1 15,0 0-2-15,0 0 2 16,0 0-1-16,0 0 3 15,2 0-3-15,-2 0 0 16,3 0 0-16,0 0 3 16,-3 0-6-16,0 0 3 0,0 0 0 15,0 0-2-15,0 0 2 16,0 0 0-16,0 0-3 16,0 0-11-16,-19 0 4 15,-22 15 5-15,-22 8 5 16,-13 2 5-16,-16 3-5 15,-10 5 0-15,0 1-1 16,4-6 5-16,3 2-6 16,5-5 2-16,8-2 0 15,10-3-2-15,14-6 4 16,17-3-2-16,6-5 0 16,9 3 1-16,0 0-2 15,1-4 1-15,0 6 0 0,6-5-5 16,0 0 8-16,7 0-3 15,4-6 0-15,2 2 1 16,6-2-3-16,-2 0 1 16,-1 0-1-16,3 0-2 15,0 0 4-15,0 0 0 16,0 0-4-16,0 0 4 16,0 0-3-16,0 3-2 15,5 0-1-15,21 3-2 16,12-4 9-16,12 2-1 15,7-4 7-15,14 0-2 16,4 0-10-16,9 0 5 0,5 0 0 16,-7 0 5-16,-2 0-5 15,-8 0 0-15,-12 0 0 16,-8 0 3-16,-11 0-7 16,-13 0 4-16,-6 0 0 15,0 0 1-15,8 0 1 16,1 0-2-16,7 0 0 15,-5 0 2-15,-5 2-5 16,-12-2 3-16,-7 3 0 16,-2-3 1-16,-7 0-1 15,0 0 0-15,0 3-4 16,0 0 4-16,0 0-1 16,-19 2-13-16,-11 1 14 0,-11 2 3 15,4-2-3 1,-11 6 0-16,-10 2 1 0,-2 3 2 15,-12 7-5-15,1-2 2 16,-1-2 0-16,-2 3 2 16,2-2-2-16,-8 1 0 15,6-2-1-15,-1 0 5 16,-1-3-5-16,2 3 1 16,2-4 0-16,-2 6 1 15,5-3-1-15,14 4 0 16,17-6-1-16,16-8 5 15,16-4-6-15,6-5 2 0,0 0-6 16,0 0-2 0,12 0 5-16,29 0 3 0,17 0-3 15,12 0 8-15,13 0-7 16,19-5 2-16,24-10 0 16,20 1 3-16,10-3-1 15,-4 0-2-15,-15 0 7 16,-19 3-7-16,-27 5 3 15,-17 6-3-15,-14 1 0 16,-15-2 7-16,-11 0-7 16,-11 3-1-16,-11 1 0 15,-2 0 2-15,-10 0 1 16,0 0-2-16,0 0 0 16,0 0 6-16,0 0-6 15,0 0 2-15,0 0-1 0,0 0 0 16,0 0-1-16,0 0 0 15,0 0 0-15,-7 0 4 16,-15 0-3-16,-19 1 4 16,-13 12-5-16,-10 4 0 15,-14 3-2-15,-12 3 2 16,-2 0 0-16,2-3 1 16,2-1 2-16,11-4-5 15,17-3 2-15,16-4 0 16,22-5-2-16,13-3-3 15,9 0 1-15,0 0 3 16,0 0-14-16,3 2 3 0,25 2 6 16,7-4 6-16,3 0 4 15,7 0-4-15,-4 0 0 16,3 0 3-16,0 0 0 16,-2 0-5-16,2 0 4 15,1 0-2-15,3 0 0 16,-10 0-1-16,-3 0 1 15,-7 0 2-15,-14 0-2 16,-12 0-11-16,-2 0-100 16,-7 14-110-16,-37 6-166 15</inkml:trace>
</inkml:ink>
</file>

<file path=ppt/ink/ink1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3:31.98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185 211 657 0,'0'0'159'15,"0"0"-96"-15,0 0 47 16,0 0-32-16,0 0-22 16,0 0 2-16,0 0-19 15,60-40 6-15,-48 31 3 16,13-1-18-16,10-2 5 15,17-2-3-15,20-4-11 16,18 1 7-16,12 0-6 0,5 6-13 16,-2-2 12-1,-1 3-14-15,-8-2 11 0,-10 1-12 16,-10 5 9-16,-18 1-5 16,-11 1-5-16,-9 2 1 15,-7 2 3-15,2 0-3 16,-5 0 1-16,-6 0-7 15,-9 0 6-15,-4 0-3 16,-5 0-3-16,-4 0 0 16,0 0 0-16,0 0 4 15,0 0-1-15,0 0-2 16,-4 0 0-16,-30 0 0 16,-23 0 6-16,-29 0-3 0,-19 17 2 15,-15 6-5 1,-15 2 2-16,-10 10-3 0,-9-1 1 15,6-1 2-15,8 0-3 16,26-4 0-16,24-4 1 16,30-5 0-16,29-14-1 15,15 0 0-15,16-6-1 16,0 0-1-16,0 2-4 16,0 4 1-16,25 0 4 15,23 2 2-15,22-4-1 16,18-4 2-16,36 0 1 15,29-4-2-15,15-16-1 0,4-2 0 16,-17 5 7-16,-28 2-3 16,-25 6 0-16,-23 4-4 15,-16 0 8-15,-11 5 5 16,-14 0-12-16,-16 0 3 16,-8 0 4-16,-11 0-7 15,-3 0 5-15,0 0-6 16,0 0 2-16,0 0-2 15,-22 0-3-15,-36 25 3 16,-35 12 12-16,-23 6-11 16,-21 5 2-16,-6-3-2 15,-13 2 1-15,1-2 0 16,-1 4-2-16,13-11 0 16,22-4 3-16,33-11 0 15,36-12-3-15,30-2 0 0,22-9 0 16,0 0-1-16,0 0-3 15,13 0-5-15,37 0 7 16,21 0 2-16,23-18 1 16,27-7 3-16,16-7-4 15,12-2 1-15,1 3-1 16,-17 5 0-16,-15 3 1 16,-24 6 1-16,-17 6-2 15,-20 5 0-15,-10 6 0 16,-8-7 4-16,-7 7-4 15,-7 0 0-15,-9 0-1 16,-7 0 1-16,-1 0 0 0,-6 0 0 16,-2 0 1-1,0 0-2-15,0 0-2 0,0 0 3 16,0 0-1-16,-19 7 0 16,-25 4 1-16,-19 6 2 15,-14 6-1-15,-8 0 2 16,-2 0-2-16,1 2-1 15,1-1 1-15,5 7 2 16,7-3-4-16,6-2 1 16,7 0 0-16,10-3 1 15,14-11-1-15,11 2 0 16,15-9-2-16,7-2 3 16,3-3-2-16,0 0-1 0,0 0 2 15,0 0-5 1,22 0 2-16,33 0 3 0,18 0 1 15,19-8 1-15,12-18 0 16,14-3-2-16,6 1 1 16,-3-4-1-16,-14 7 4 15,-17 1-4-15,-29 14 0 16,-24 4 2-16,-18 6-3 16,-12 0 1-16,-4 0 0 15,-3 0-2-15,0 0 2 16,0 0 0-16,0 0-1 15,-44 6 3-15,-27 22-1 16,-36 12 1-16,-36 8 2 0,-20-2 2 16,-18 11-6-16,-9 1 0 15,-7-1 3-15,12-3 3 16,40-14-5-16,40-12-1 16,47-10 0-16,33-12-2 15,18-1 2-15,7-5 0 16,0 0-2-16,7 0-8 15,38 0 6-15,31 0 4 16,38-25 0-16,29-7 1 16,19-8 3-16,13-3-4 15,-1 1 0-15,-2-2 2 16,-20 4 1-16,-28 12-3 16,-28 11 0-16,-30 8 5 15,-22 6-5-15,-11 3 0 0,-17 0 4 16,-4 0-1-16,-9 0-3 15,-3 0 0-15,0 0 1 16,0 0-1-16,0 0 0 16,0 0 0-16,-31 3-4 15,-24 20 11-15,-27 12 0 16,-26 1-7-16,-16 8 0 16,-2-8 5-16,5-1-3 15,12-7-1-15,17-2-1 16,19-8 3-16,23-4-4 15,17-4 1-15,11 0 0 16,10-5-3-16,2 1 3 0,7-3 0 16,0-3-2-16,3 0 0 15,0 0 1-15,28 0-11 16,35 0 5-16,27-6 6 16,21-17 1-16,16-6 0 15,4-5 0-15,-15 6 4 16,-10 5-4-16,-26 11 0 15,-24-2 0-15,-18 9 5 16,-13-1-4-16,-9 6 1 16,-8 0 0-16,-8 0 2 15,0 0 0-15,0 0-4 16,0 0 0-16,-8 0 3 16,-36 0-3-16,-25 25 0 0,-33 7 5 15,-22 2-2-15,-10 3-2 16,-6 6-1-16,3-5 0 15,14 6 4-15,25-11-3 16,30-8-1-16,35-7 0 16,22-10 0-16,11-8-1 15,0 6-6-15,25-6-2 16,30 0 6-16,33 0 5 16,24-14-2-16,28-21 5 15,9-2-5-15,3-3 1 16,-15 3 0-16,-22 8-1 15,-24 10 7-15,-20 4-5 0,-24 6 2 16,-19 4 5 0,-12 5-1-16,-8 0 3 0,-8 0-11 15,0 0 0-15,0 0 7 16,0 0-7-16,-36 0 0 16,-27 17 1-16,-23 14 6 15,-15 7-4-15,-14 1-3 16,7-7 0-16,10 0 3 15,15-4-1-15,28-8-3 16,27-3 1-16,18-5 0 16,10-7-2-16,8-1-4 15,28-2 4-15,22-2 2 16,16 0 0-16,2-6 4 0,-7-5-3 16,-8-3 0-1,-4 5 1-15,-7-2-1 0,8-1-1 16,-7 1 4-1,-9 2-2-15,-17 4-1 0,-13 1-1 16,-12 4 0-16,0 0-1 16,0 0 0-16,0-2-11 15,-12-3-14-15,-13 5-36 16,-11-7-29-16,-5 7-72 16,-3 0-40-16,-8 0-27 15,5 0-82-15</inkml:trace>
</inkml:ink>
</file>

<file path=ppt/ink/ink1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4:18.903"/>
    </inkml:context>
    <inkml:brush xml:id="br0">
      <inkml:brushProperty name="width" value="0.05" units="cm"/>
      <inkml:brushProperty name="height" value="0.05" units="cm"/>
      <inkml:brushProperty name="color" value="#3165BB"/>
      <inkml:brushProperty name="fitToCurve" value="1"/>
    </inkml:brush>
  </inkml:definitions>
  <inkml:trace contextRef="#ctx0" brushRef="#br0">179 4758 819 0,'0'0'134'0,"0"0"-61"15,0 0 48-15,0 0-7 16,0 0-32-16,0 0-17 16,-49-91 0-16,59 73-41 15,18 4-11-15,8 8 0 16,-1 1-5-16,-10-1 3 15,-6 6-3-15,-10 0-6 0,1 0 3 16,-4 0-4-16,3 0 0 16,-4 11 4-16,-5 9-1 15,0-2-3-15,0 7 11 16,0 9-9-16,-24 4 1 16,2-1-3-16,0 0 3 15,7-3-3-15,5-8 1 16,7-3 0-16,3-7-2 15,0-4 0-15,0 0-3 16,6-6 3-16,13-4 2 16,3 2-1-16,3-4 0 15,-1 2 2-15,-2 4-3 0,-3 0 4 16,-4 2-4-16,-2 9 0 16,-4-3 2-16,1 10-1 15,-7 12 4-15,-3 17 5 16,0 0 12-16,0 14 6 15,0-2 1-15,0-8-8 16,6 6-9-16,4-6 7 16,-1-3-10-16,-2-5 1 15,-4-12 1-15,-3-7-5 16,0-8 1-16,0-11-1 16,-19-2-3-16,-19-9 5 15,-12 0-3-15,-11 0-5 16,-9 0-6-16,3 0-42 0,4-14-106 15,14-18-132-15,18-13-238 16</inkml:trace>
  <inkml:trace contextRef="#ctx0" brushRef="#br0" timeOffset="-13549">2771 1161 672 0,'0'0'153'0,"0"0"5"0,0 0-15 15,0 0-36-15,0 0 11 16,0-148-16-16,-11 128-39 16,0 5-6-16,-3 7-21 15,4 8 3-15,4 0-3 16,-3 0-17-16,-7 0-5 15,-9 14-13-15,-1 21 3 16,-2 7 5-16,8 10-9 16,14 5 0-16,6-3 0 15,0-2-2-15,26-9-1 16,9-15 2-16,-4-8 0 16,4-11 0-16,-7-9-7 15,2 0 8-15,-2 0 0 16,4-26 1-16,-1-8 8 15,1-15-9-15,4-5 4 0,-5-9 1 16,-2-5-3-16,-4-4-1 16,-6 6 5-16,-10 6-5 15,-3 14 4-15,-1 15-3 16,-5 16 2-16,0 10 13 16,0 5-11-16,0 0-4 15,0 0-2-15,0 9-8 16,0 33 6-16,-5 13 2 15,2 8 7-15,0 2-7 16,3-4 2-16,0-4-2 0,0-9 0 16,0-5 2-1,0-11-1-15,0-15-1 0,6-9-3 16,2-8 0-16,-3 0-6 16,9 0 9-16,5 0-3 15,0 0 3-15,3-11-1 16,3-9 0-16,3 2 1 15,5-1 0-15,-8 4-5 16,-6 7-3-16,-6 8 2 16,-4 0-7-16,-3 0 3 15,4 8-2-15,-4 15 11 16,4 6-3-16,-4-3 5 16,5-3-1-16,-3-7 1 15,-2-1-1-15,2-12 0 16,-5-1-1-16,0-2 2 15,5 0-2-15,9 0 3 16,8-5-2-16,4-20 9 0,2-2-8 16,-1 5 4-16,-2-4-5 15,4 3 0-15,-7 0 2 16,-6 7-2-16,-6 3 0 16,-1 8-1-16,-1 5 1 15,-6 0-2-15,4 0-5 16,-1 0 1-16,-2 18 3 15,-4-5 4-15,-2-1-1 16,3-4 3-16,0-8-1 16,-3 0-2-16,0 0 1 0,0 0 2 15,0 0 13 1,0-11-11-16,0-11-4 0,0-2 2 16,-14 4 0-1,-8 3-3-15,-1 8 0 0,-3 7 0 16,4 2-1-16,0 0-1 15,0 16 0-15,8 16-2 16,8 8 0-16,6 0 4 16,0-3-1-16,0-3-2 15,17-10 0-15,2-10-1 16,0-6 0-16,3-5 3 16,-6-3-1-16,6 0 2 15,-2 0 1-15,2-20 0 16,-8-5 8-16,3-4-9 15,-4-2 2-15,-7 2 10 0,1 3-12 16,-7 10 9-16,0 3-3 16,0 13-4-16,0 0 5 15,0 0-7-15,0 0-8 16,0 29 5-16,0 5 3 16,0 4-1-16,0-4 1 15,0-3 0-15,3-8 2 16,6-3-2-16,-3-12 0 15,1-2 0-15,2-2-4 16,4-4 4-16,3 0 0 16,7-6 2-16,-1-20 8 0,6-3-8 15,-3-5-2-15,-2 3 2 16,-1 2 2-16,-7 9-5 16,-2 8 1-16,-4 7 0 15,-1 5-2-15,3 0-4 16,3 3 4-16,5 20 2 15,-6 0-6-15,-1 5 5 16,-2-5 1-16,-1-3 0 16,4-3-1-16,3-5-1 15,4-1-12-15,-3-3-41 16,2-8-115-16,4 0-58 16,-7 0-70-16,0-19-102 15</inkml:trace>
  <inkml:trace contextRef="#ctx0" brushRef="#br0" timeOffset="-13057">4266 1064 606 0,'0'0'288'15,"0"0"-95"-15,0 0-33 16,0 0-9-16,0 0-36 16,0 0-35-16,17-94-24 15,-17 94-29-15,0 0-19 16,0 23 0-16,0 14 1 15,0 10 15-15,0 6-14 16,0 2 0-16,0-2 6 16,0 0-14-16,-8-14 5 15,2-7-7-15,0-10 3 0,4-10-3 16,2-4 0-16,0-8 1 16,0 0 2-16,0 0 3 15,0-6-6-15,0-28 12 16,11-17-10-16,19-14 0 15,-2-9-2-15,4-13 0 16,-1-4 3-16,-1-1-2 16,-5 12-1-16,-6 17 4 15,-10 21 1-15,-2 21-7 16,-4 13 2-16,0 8 0 16,-3 0-3-16,3 2-1 15,-3 41 2-15,0 14-2 16,0 18 4-16,0 4 0 0,0 5 0 15,0-1 2-15,-6-6-4 16,6-9 3-16,0-10-2 16,0-15 0-16,0-14-39 15,9-13-62-15,1-4-70 16,-7-12-63-16,-3 0-56 16,0 0-205-16</inkml:trace>
  <inkml:trace contextRef="#ctx0" brushRef="#br0" timeOffset="-12659">4314 1213 692 0,'0'0'151'0,"0"0"-95"16,0 0 84-16,0 0-8 15,0 0-37-15,172-47-12 16,-125 25-17-16,-6-4-19 15,-2-5 15-15,-4 3-16 16,-7-7 4-16,-9 4 5 16,-5-6-19-16,-9 1 8 15,-2 0-23-15,-3 5-6 16,0 5 8-16,0 11-6 16,0 10 2-16,0 5-9 15,0 0-9-15,0 0-2 16,0 17-3-16,-3 26 4 15,-16 18 3-15,6 1-3 0,4 4 0 16,3-9 1-16,6-4 2 16,0-6-6-16,0-7 3 15,3-9-13-15,9-8-20 16,1-3-49-16,-7-11-51 16,2-4-93-16,-6-5-31 15,-2 0-47-15,0 0-322 16</inkml:trace>
  <inkml:trace contextRef="#ctx0" brushRef="#br0" timeOffset="-12491">4616 1148 678 0,'0'0'183'0,"0"0"-36"0,0 0-10 16,0 0 3-16,0 0-18 15,0 0-81-15,57-70-28 16,-13 53 6-16,8 0-19 15,-5 0-6-15,3 3-194 16,-4-3-241-16</inkml:trace>
  <inkml:trace contextRef="#ctx0" brushRef="#br0" timeOffset="-11893">5319 496 842 0,'0'0'172'15,"0"0"14"-15,0 0-36 16,0 0-27-16,0 0-31 16,0 0-28-16,-46-137-21 15,40 137 5-15,-3 0-28 16,-4 40-14-16,-6 23 6 0,-6 25-6 15,6 7 10-15,-1 7-8 16,10 5-5-16,7-7 14 16,3-7-15-1,0-9 0-15,3-10 0 0,21-11-2 16,4-17 0-16,3-12-14 16,-2-14-58-16,2-8-48 15,-4-10-104-15,-8-2-31 16,-5 0-55-16,-3 0-240 15</inkml:trace>
  <inkml:trace contextRef="#ctx0" brushRef="#br0" timeOffset="-11258">5388 1156 726 0,'0'0'107'0,"0"0"21"0,0 0 15 16,0-163-1-16,0 128-46 15,9 10 8-15,-2 5-39 16,2 6-18-16,4 8-20 15,-1 2-8-15,7 4-16 16,0 0 8-16,0 21-10 16,-2 13 3-16,-9 6-2 15,0 3-1-15,-5 3 9 16,-3-1-10-16,0-2 0 16,0-8 4-16,0-4-1 15,-3-10-4-15,0-13 5 16,3-6-3-16,0-2 6 15,0 0-5-15,0-8 5 0,0-26 6 16,15-7-12-16,4-7 0 16,10-1 3-16,-1 1-2 15,2 2 1-15,-5 8-3 16,0 10 4-16,-6 9 1 16,-10 9-3-16,1 5-4 15,-4 5 1-15,4 0-7 16,2 9 7-16,-2 22-2 15,-7 9 3-15,-3 3-4 16,0-3 9-16,0-5-6 16,0-13 1-16,0-2 0 15,0-8-1-15,0-9 0 0,0-1 1 16,0-2 4-16,0 0-3 16,0 0 7-16,0-25-7 15,0-1 0-15,17-5 0 16,2 2-1-16,3 0 0 15,0 6-2-15,-3 7 4 16,-3 6-4-16,-4 8 2 16,-2 2-5-16,-1 0 3 15,2 12-7-15,-6 16 7 16,-2 3-2-16,0 1 4 16,0-1-6-16,-3-2-23 15,8-3-63-15,-5-6-74 16,5-5-15-16,3-8-50 0,-2-7-63 15,7 0-311 1</inkml:trace>
  <inkml:trace contextRef="#ctx0" brushRef="#br0" timeOffset="-10832">6083 1064 435 0,'0'0'230'15,"0"0"-139"-15,0 0-7 16,0 0 19-16,0 0-24 15,0 0-50-15,-3-11-8 16,31 11 16-16,11 0 12 16,-1 0-11-16,-3 0-29 15,-7 0-5-15,-5 0 1 0,-7 0-5 16,-3 0-18-16,-7 0-77 16,0 0-109-16,-3-6 62 15,1-6 64-15,-4 1 39 16,3-3 15-16,-3 3 20 15,0-4 4-15,0 1 47 16,0-4 28-16,0 2-2 16,0-2 15-16,0 2 28 15,0 1-10-15,0 3-12 16,0 7 1-16,0 2-22 16,0 3 1-16,0 0-38 15,0 0-36-15,0 22 0 0,0 9 8 16,0 5-4-1,0 1 1-15,-3 0-4 0,-4 0 1 16,4-6 0-16,-3 1-2 16,3-6-67-16,3-3-179 15,0-10-128-15</inkml:trace>
  <inkml:trace contextRef="#ctx0" brushRef="#br0" timeOffset="-10513">6413 498 890 0,'0'0'143'0,"0"0"40"0,0 0 16 15,0 0-60-15,0 0-71 16,0 0-19-16,11-103-38 15,11 115-10-15,9 23 11 16,-2 9-10-16,-7 20 1 16,-2 4 10-16,-9 12-11 15,0 6 11-15,-8 3-5 16,-3-4-7-16,0-2 7 16,0-3-8-16,0-11-1 15,-23-6-1-15,-5-11-50 16,-7-10-60-16,-6-7-239 0,0-10-248 15</inkml:trace>
  <inkml:trace contextRef="#ctx0" brushRef="#br0" timeOffset="-10040">6925 936 726 0,'0'0'131'15,"0"0"-26"-15,0 0 15 16,0 0-6-16,0 0-15 0,0 0-26 15,-92 0-32-15,92 0-4 16,23 0-6-16,15 0 4 16,9-6-16-16,0-4-11 15,-1 3 1-15,-12 7-9 16,-5-3-5-16,-17 3-49 16,-5 0-137-16,-7 3-24 15,0 14-147-15</inkml:trace>
  <inkml:trace contextRef="#ctx0" brushRef="#br0" timeOffset="-9838">6924 936 671 0,'-114'194'184'0,"111"-194"-89"16,3 3 24-16,0-3-32 15,3 0-17-15,36 3-16 16,8-3 9-16,16 0-17 15,6 0-8-15,-1 0-33 16,-10 0 2-16,-21 0-7 16,-15 0-92-16,-9 0-190 15,0 0-211-15</inkml:trace>
  <inkml:trace contextRef="#ctx0" brushRef="#br0" timeOffset="-9576">7408 895 939 0,'0'0'87'0,"0"0"13"16,0 0 24-16,0 0-54 15,0 0-16-15,0 0-41 16,33-8 1-16,3 5-5 15,3 3-9-15,-4 0 4 16,-3 0-4-16,-9 0-4 16,-4 0-67-16,-13 3-99 0,-6 14 8 15,0 3-32-15,0 2-381 16</inkml:trace>
  <inkml:trace contextRef="#ctx0" brushRef="#br0" timeOffset="-9412">7364 1150 567 0,'0'0'236'0,"0"0"-109"16,0 0-16-16,0 0-65 15,0 0 5-15,0 0-2 16,152-2-17-16,-92-5-18 16,3 2-10-16,-5 5-4 15,-17 0-126-15,-5 0-232 16</inkml:trace>
  <inkml:trace contextRef="#ctx0" brushRef="#br0" timeOffset="-8983">8098 879 897 0,'0'0'187'15,"0"0"-49"-15,0 0 13 16,0 0-35-16,0 0-45 0,0 0-30 16,-64-147-1-1,45 147-23-15,-3 0-6 0,0 3-8 16,3 21-1-16,3 1 2 16,10 9-4-16,6 4-2 15,0 1 0-15,0-4 1 16,6-1 0-16,16-2-4 15,3-4 4-15,0 4-2 16,1-6-4-16,-3 2 7 16,-7-2-3-16,-4-1 6 15,-7 1-6-15,-5 3 2 16,0 0 1-16,0-4 5 16,-5-2-4-16,-18-9-1 0,-2 0 9 15,0-10-8 1,-1-2 4-16,4-2-5 0,5 0-21 15,9 0-44 1,8 0-199-16,0-26-74 0,41-12-624 16</inkml:trace>
  <inkml:trace contextRef="#ctx0" brushRef="#br0" timeOffset="-8609">8211 870 896 0,'0'0'168'16,"0"0"-19"-16,0 0 35 16,0 0-61-16,0 0-61 0,0 0-28 15,19-58-24 1,3 58 4-16,5 0-11 0,-5 9-3 16,-3 17 10-16,-4 6-8 15,-5 5-1-15,-4 3 4 16,-6 8-5-16,0 1 7 15,-19 2-7-15,-22 4 0 16,-6-4 9-16,-8 1-9 16,11-7 1-16,3-5 1 15,16-9 1-15,14-11-3 16,11-8-6-16,0-6 1 16,8-6 1-16,26 0 4 15,11 0 3-15,5-6-2 16,2-14 2-16,-2 6-6 15,-12 2-22-15,-10 7-80 0,-11 5-133 16,-15 0-128-16,-2 0-239 16</inkml:trace>
  <inkml:trace contextRef="#ctx0" brushRef="#br0" timeOffset="-8305">8478 1362 690 0,'0'0'315'16,"0"0"-147"-16,0 0 12 0,0 0-33 16,0 0-66-1,0 0-23-15,0-63-38 0,0 63-3 16,0 0-12-16,0 0-5 16,0 2-2-16,-6 13 2 15,6-1 1-15,0-5-1 16,0-1-7-16,0-2 2 15,0-6 5-15,13 0 0 16,-1 0 8-16,1 0-3 16,-4 0-3-16,-4 0 2 15,-5-3-4-15,0-2-39 16,0-1-77-16,-20 6-206 16,-6 0-233-16</inkml:trace>
  <inkml:trace contextRef="#ctx0" brushRef="#br0" timeOffset="-6381">8907 1035 334 0,'0'0'479'0,"0"0"-354"16,0 0 37-16,0 0-27 15,0 0-8-15,0 0-20 0,-31-151-48 16,28 148-12-16,0 3-23 16,-4 0-5-16,1 0-19 15,-8 0-2-15,-5 29 2 16,-6 13 5-16,0 13 0 16,6-1-1-16,3 3-3 15,10-1-1-15,6-6 1 16,0-7 1-16,0-11 0 15,22-10-2-15,3-13 3 16,7-9 1-16,4 0-3 0,5 0 0 16,3-31 5-1,-5-6-6-15,-3-12 7 0,-3-5-5 16,-8-3 10-16,-9-6 5 16,-6 0 14-16,-10 5-2 15,0 4-6-15,0 14-7 16,0 14-4-16,0 15 1 15,0 8-8-15,0 3 2 16,-4 0-7-16,1 3-5 16,-6 34 5-16,-1 14 0 15,-2 18 0-15,2 2 3 16,7 4-3-16,3 1 0 16,0-9 1-16,0-9-1 15,0-8 0-15,9-13-1 16,1-11 0-16,3-11-4 0,-1-12 1 15,4-3 1 1,6 0-4-16,6-6 7 0,11-26 4 16,2-5 0-16,8-11-4 15,-5-1 2-15,-6 0-1 16,-7 9 2-16,-9 15-3 16,-9 13 0-16,-10 9-1 15,0 3-3-15,0 0-1 16,2 9-3-16,-2 20 6 15,-3 2-4-15,0 9 6 16,3-7 0-16,0 0 0 16,-1-10 0-16,9-12 0 0,-2 0 0 15,4-11 3-15,6 0-4 16,0 0 7-16,3 0-5 16,3-16 1-16,3-10 5 15,2-3-5-15,-2 1-2 16,-3-1 0-16,-2 1 4 15,3 4-4-15,-4 4 0 16,-3 9-1-16,-3 5 1 16,-4 6 0-16,-2 0-3 15,2 0 2-15,-2 0-2 16,-7 12-1-16,0 2 4 16,-3 1-3-16,3-1 2 15,-3-3-1-15,0-2 2 16,0-7 0-16,0-2-2 15,0 0 9-15,0 0-6 0,0 0 7 16,0-16-8-16,0-8 0 16,-12 7 0-16,-4 0 0 15,0 8-2-15,0 7-1 16,-6 2 1-16,2 0-2 16,-2 2 3-16,0 24 0 15,0 11 1-15,9 4 0 16,1-1-3-16,9-1 3 15,3-4 0-15,0-9-1 16,0-6 0-16,9-8-1 0,10-8 1 16,0-4 1-1,0 0 6-15,3 0-4 0,4-10 0 16,-7-14 1-16,0-4 2 16,-6-1-4-16,-4-2-1 15,-3 0 0-15,-2 5 5 16,-4 8-4-16,0 7-1 15,0 8 0-15,0 3-2 16,0 0-4-16,0 3 2 16,-10 26 4-16,4 5 1 15,3-3 2-15,3 1-3 16,0-9 0-16,0-6-1 16,12-6 1-16,4-5 0 15,3-6 1-15,3 0 6 16,11 0-7-16,-2-17 1 15,4-9-1-15,-3-3 6 0,-4 4-7 16,-8-1 1-16,-1 6 0 16,-10 9-1-16,1 8 3 15,-4 3-2-15,4 0 0 16,-1 0-5-16,4 14-1 16,-4 12 4-16,1 2 2 15,-1-1 4-15,5-8-4 16,-3-8 0-16,6-2-1 15,-4-9 3-15,2 0-2 16,-2 0 0-16,6-3 2 16,13-23 3-16,-4-11-5 15,0-11 0-15,-1-1 8 16,-12-11-7-16,-5-8 12 0,-10-4-4 16,0-5 1-16,0-1 8 15,-16 10-11-15,-6 17-2 16,5 16 10-16,9 18-15 15,0 14 10-15,2 3-10 16,0 8-6-16,-4 39 3 16,1 16 0-16,-4 8 3 15,4 2 0-15,6 3 3 16,3-5-7-16,0-8 4 16,0-6-23-16,3-11-14 15,13-9-49-15,-4-8-40 16,-2-12-64-16,-1-8-83 15,-6-4-59-15,-3-5-193 0</inkml:trace>
  <inkml:trace contextRef="#ctx0" brushRef="#br0" timeOffset="-6153">10209 1139 392 0,'0'0'355'0,"0"0"-230"16,0 0 9-16,0 0-6 15,0 0-49-15,0 0-46 16,0 0-11-16,-101-78-7 0,111 78-14 16,9-2 14-1,6 2-14-15,0-3 3 0,-8 3-4 16,-1-3 0-16,-10 3 3 16,-3 0-3-16,-3 0-73 15,0 0-168-15,0 0-49 16</inkml:trace>
  <inkml:trace contextRef="#ctx0" brushRef="#br0" timeOffset="-5331">10349 836 731 0,'0'0'126'0,"0"0"1"16,0 0 3-16,0 0 3 15,0 0-22-15,0 0-15 16,3-121-23-16,-3 121-31 16,0 0-16-16,-6 24-20 15,-10 21-4-15,-6 20 18 16,-6 6-7-16,-4 5 0 16,-4 5 6-16,8-5-13 15,3-2 6-15,9-10-12 16,10-10 3-16,6-15 3 15,0-11-5-15,0-13-1 0,0-6 5 16,0-9-2-16,9 0 3 16,21-24 6-16,6-21-6 15,7-17 11-15,-2-13-10 16,-4-7-3-16,-4-17 4 16,-5 6-7-16,-2-4 6 15,-7 11-4-15,3 19-3 16,-10 22 7-16,1 22-6 15,-7 15-1-15,-3 8 0 16,8 0 0-16,0 5-2 16,3 32 0-16,-4 18-7 15,-10 14 7-15,0 14 4 0,0 0-2 16,0-4 0-16,-7-7 2 16,4-10-3-16,3-7 2 15,0-15-1-15,0-5 0 16,0-13-1-16,10-8-15 15,-1-5-55-15,-3-6-26 16,-6-3-36-16,0 0-69 16,0 0 12-16,-3-17 9 15,-25-8-22-15,-8-2-193 16</inkml:trace>
  <inkml:trace contextRef="#ctx0" brushRef="#br0" timeOffset="-4926">10280 1159 339 0,'0'0'113'0,"0"0"29"0,0 0 13 15,0 0-33-15,0 0-14 16,0 0-40-16,-38-11-35 16,57 7 2-16,25 1-3 15,11-8 19-15,14-3-3 16,2-4-22-16,-5-2 3 16,-3-5-9-16,-5-4 7 15,-8-5 19-15,-9-4 2 16,-2 2 9-16,-11-1-11 15,-5-4-6-15,-11 1 8 16,-9 3-23-16,-3 0 2 16,0 8 11-16,0 10-18 0,0 9 1 15,0 8-4 1,0 2-7-16,-9 2-9 0,-10 36-1 16,-6 13 0-16,-2 15 5 15,2 2 1-15,9 5-7 16,7-5 1-16,3-3 0 15,6-10 6-15,0-13-6 16,0-7-6-16,3-12 3 16,16-6-27-16,-2-8-35 15,0-3-33-15,-3-6-92 16,-4 0-72-16,-10 0-89 16,0-9-173-16</inkml:trace>
  <inkml:trace contextRef="#ctx0" brushRef="#br0" timeOffset="-4766">10687 1033 594 0,'0'0'185'16,"0"0"-66"-16,0 0 20 15,0 0-40-15,0 0-60 16,0 0-37-16,135-37-1 16,-77 37 9-16,-9 0-10 15,-13 0-4-15,-3 0-20 16,-11 0-196-16,-6 0-330 15</inkml:trace>
  <inkml:trace contextRef="#ctx0" brushRef="#br0" timeOffset="-4178">11391 641 256 0,'0'0'516'0,"0"0"-360"16,0 0 9-16,0 0-8 0,0 0-43 15,0 0-5 1,0 0-10-16,11-135-43 0,-11 135-25 16,-3 0-30-16,-5 24 7 15,-1 21 0-15,-1 12-4 16,-2 9-1-16,-1 9 13 15,-3 13-13-15,1 3 6 16,2 10-5-16,3-4 1 16,10-11 0-16,0-9-5 15,4-17-4-15,24-14 3 16,7-14-105-16,4-17-139 16,2-15-55-16,0 0-53 15</inkml:trace>
  <inkml:trace contextRef="#ctx0" brushRef="#br0" timeOffset="-3711">11550 1144 593 0,'0'0'149'0,"0"0"-60"16,0 0 74-16,0 0-35 16,0 0-24-16,14-160-38 15,-3 140 14-15,3 2-35 16,2 10 30-16,-1 6-39 15,4 2-14-15,-3 0-11 16,3 6-2-16,-6 22 5 16,-4 9-13-16,-9 5 1 15,0 2 7-15,0-1-7 0,0-4-1 16,-9-7 2-16,-4-6 0 16,4-9-2-16,2-9-1 15,7-3 0-15,0-5 6 16,0 0-3-16,0 0 8 15,7-18-3-15,15-20-6 16,9-4 2-16,2-7-1 16,2 0-3-16,-7 6 8 15,-3 6-8-15,-3 12 4 16,-8 9-4-16,-9 14 1 16,6 2-1-16,-5 0-3 15,0 6-1-15,7 20 0 16,-7 8 5-16,-3 0-2 0,1 4-2 15,-4-2 3-15,0-6 0 16,0-4-5-16,0-8-54 16,0 0-151-16,0-6-54 15,0-10-152-15</inkml:trace>
  <inkml:trace contextRef="#ctx0" brushRef="#br0" timeOffset="-3491">12015 1033 117 0,'0'0'676'16,"0"0"-537"-16,0 0 5 0,0 0-10 15,0 0-33 1,0 0-20-16,28-40-25 0,1 37-37 16,2-3-9-16,7 6 11 15,1-3-18-15,-11 3-3 16,-6 0-5-16,-9 0-130 15,-10 0-96-15,0 0-97 16,-3 0-129-16</inkml:trace>
  <inkml:trace contextRef="#ctx0" brushRef="#br0" timeOffset="-3279">12252 847 621 0,'0'0'159'0,"0"0"19"16,0 0-10-16,0 0-25 15,0 0-27-15,0 0-32 0,0-44-56 16,0 44-10-16,0 28-15 16,0 2 18-16,0 8-10 15,-3 1 1-15,-6 4 2 16,-4 0-10-16,1 0 0 16,2-3-4-16,1-6-5 15,1-1-88-15,3-11-201 16,2-5-196-16</inkml:trace>
  <inkml:trace contextRef="#ctx0" brushRef="#br0" timeOffset="-2952">12240 495 834 0,'0'0'135'16,"0"0"-3"-16,0 0 45 16,0 0-59-16,0 0-73 15,0 0-20-15,22-14-9 16,-3 57 1-16,6 8 22 16,8 15-8-16,1 12 13 15,1 5-6-15,-3 2-5 16,-9 1-3-16,-15-6-22 0,-8-3 2 15,0-11-7 1,0-6 1-16,-16-11-8 0,-15-7-8 16,-13-5-65-16,-5-9-118 15,-1-10-158-15,9-10-703 16</inkml:trace>
  <inkml:trace contextRef="#ctx0" brushRef="#br0" timeOffset="-2527">12586 0 981 0,'0'0'110'0,"0"0"31"15,0 0 29-15,0 0-69 16,0 0-56-16,0 0-15 15,22 44 2-15,14 7 16 0,8 9-13 16,3 15-11-16,0 13 6 16,-1 21-14-16,-18 16-6 15,-15 18 4-15,-13 11-9 16,-16 10 2-16,-44-3-7 16,-14-5 0-16,5-13-5 15,8-17-52-15,14-29-130 16,6-28-379-16</inkml:trace>
  <inkml:trace contextRef="#ctx0" brushRef="#br0" timeOffset="-17143">635 1242 602 0,'0'0'173'0,"0"0"-9"16,0 0-25-16,0 0-55 16,0 0 14-16,0 0 4 15,0 0-5-15,0-94-40 16,0 87-2-16,0 5-10 16,0 2-1-16,0 0-16 15,0 0-12-15,0 0 9 0,0 0-18 16,0 0-4-1,0 0-3-15,0 14-6 0,0 12 6 16,0 5 3-16,0-3-2 16,0-3 5-16,14-4-5 15,-2-4-2-15,4-2 1 16,3-10 0-16,0 1 2 16,6-6-2-16,-3 0 0 15,8 0-1-15,1-26 4 16,1-5 6-16,-1-12-7 15,-9-3 4-15,-3-2 5 16,-5-3 0-16,-1-7 19 16,-4-2 4-16,-6 6-17 15,0 11-1-15,-3 14 1 16,0 15-2-16,0 8 4 0,0 4-7 16,0 2-8-16,0 0-2 15,0 20-2-15,-12 28-5 16,-4 24 5-16,2 13 7 15,5 18-3-15,6 11-4 16,3 12 0-16,0 14 1 16,0 6-1-16,0 6 0 15,0-12-2-15,0-26 1 16,0-31-1-16,12-29-12 16,2-24-2-16,-1-13 8 15,-1-12-11-15,4-5 14 16,3 0 1-16,6-20 4 0,13-28 9 15,-2-19-9 1,5-16 0-16,-7-13 7 0,-8-7-6 16,-14 8-1-16,-12 16 1 15,-12 18-1-15,-42 15 0 16,-20 17-11-16,-1 13-33 16,4 10-30-16,15 6-48 15,11 0-71-15,20 0-81 16,2 0-66-16,4-3-195 15</inkml:trace>
  <inkml:trace contextRef="#ctx0" brushRef="#br0" timeOffset="-16757">490 818 819 0,'0'0'145'16,"0"0"-38"-16,0 0-1 15,0 0-32-15,0 0-48 16,0 0-19-16,-11 3 12 16,11 14-4-16,0-2-2 15,8-7-5-15,-2-2 0 0,-1-3 5 16,9-3-6-1,-5 0 38-15,7 0 25 0,0-21-8 16,0 3-16-16,-4-10-10 16,-5 6-11-16,-7 5-4 15,0 0-6-15,0 9-6 16,0 1-7-16,-16 7 0 16,-6 0-4-16,6 0-11 15,3 7-4-15,13 13-42 16,0 5-108-16,10 3-117 15,34 1-190-15</inkml:trace>
  <inkml:trace contextRef="#ctx0" brushRef="#br0" timeOffset="-16370">1461 615 746 0,'0'0'174'0,"0"0"-27"15,0 0 2-15,0 0-35 16,0 0-21-16,0 0 5 16,0-111-36-16,0 108-7 15,0 3 2-15,0 0-28 16,0 0-6-16,0 0 2 0,-3 0-22 15,-6 29 1-15,-4 22-4 16,-6 18 8-16,4 10 0 16,-9 13-6-1,9 5-1-15,5 4 8 0,4 4-7 16,6-2 0-16,0-14-2 16,0-11 0-16,6-25 0 15,13-13-1-15,3-11-16 16,3-8-39-16,2-16-88 15,4-5-111-15,10 0-62 16,3-20-185-16</inkml:trace>
  <inkml:trace contextRef="#ctx0" brushRef="#br0" timeOffset="-15944">1792 1107 433 0,'0'0'369'0,"0"0"-198"15,0 0-10-15,0 0-7 16,-29-149-22-16,20 129-40 16,-4 0-21-16,4 6-11 15,-1 3-16-15,1 2-16 16,1 4-1-16,-1 5-11 16,4 0-4-16,-9 0-12 15,-2 0-2-15,-6 20 2 16,0 14 2-16,6 3 1 15,10-3-3-15,6 1-1 0,0-1 1 16,3 3-4-16,26 1-1 16,-1-5 5-16,8 2 0 15,-3-3-4-15,0-1 1 16,-8-3 3-16,-3-5-1 16,-6 0-1-16,-10-3 2 15,-1-5 1-15,-5-1 0 16,0 0-2-16,-14-3-4 15,-21 0 5-15,-6 2 0 16,-6-8 0-16,5 0-7 16,10 0-14-16,13-4-85 15,13-1-132-15,6 0-25 0,0 0-51 16,19-11-329-16</inkml:trace>
  <inkml:trace contextRef="#ctx0" brushRef="#br0" timeOffset="-15673">1928 1267 30 0,'0'0'694'0,"0"0"-511"16,0 0-14-16,0 0-1 15,0 0-41-15,0 0-6 16,46-131-22-16,-46 125-30 16,0 6-11-16,0 0-23 0,0 0-18 15,0 0-13 1,0 0-4-16,0 23 0 0,0 11 3 15,0 9-3-15,0 0 0 16,0 0 4-16,0-3-3 16,0 0-2-16,0-3-5 15,0-3-10-15,0-2-31 16,0-9-118-16,0-3-96 16,2-7-22-16,7-5-146 15</inkml:trace>
  <inkml:trace contextRef="#ctx0" brushRef="#br0" timeOffset="-15349">2233 1427 684 0,'0'0'245'0,"0"0"-132"15,0 0 11-15,0 0 10 16,0 0-57-16,0 0-28 16,-3-11-28-16,-3 17-12 15,0 10 4-15,2-1-7 16,4-1 0-16,0-8 0 16,0 0-5-16,0-6-1 15,0 0 0-15,0 0 0 0,7 0 13 16,2 0-7-16,-6 0-3 15,-3 0-3-15,0-6-9 16,0 0-102-16,0 6-109 16,-3-1-243-16</inkml:trace>
  <inkml:trace contextRef="#ctx0" brushRef="#br0" timeOffset="-973">575 2391 935 0,'0'0'103'16,"0"0"16"-16,0 0 4 0,0 0-3 15,0 0-30-15,0 0-38 16,25-92-13-16,-25 84-12 16,0 2-6-16,0 3 3 15,-22 3-17-15,-6 0-7 16,-10 0 1-16,-1 20 0 16,-2 9 0-16,3 5-1 15,2 1 0-15,14-1 0 16,8-3 0-16,9 1-11 15,5-7 6-15,0 1-9 16,13-9 4-16,15 0-4 16,-1-5-16-16,-2-2 24 0,-3 3-7 15,-9-5 6 1,-7-1 6-16,-3-2 1 0,0 3 0 16,-3 4-2-16,0 2 0 15,0 6 2-15,-22-3 0 16,-3-5 1-16,0-3 0 15,6-9 2-15,0 0-1 16,5 0-1-16,6 0 0 16,0 0 0-16,5 0-1 15,0 0-5-15,3 0 4 16,0 0-10-16,0 0 11 16,0 0-15-16,0 0 1 15,0 5-3-15,0 6-37 16,14-2 16-16,-6 14 36 15,3 3 2-15,-11 11 0 0,0 8 0 16,0-1 2-16,0 7 9 16,0-5-9-16,-8-15 1 15,5-3 11-15,3-10-14 16,0-3 8-16,0-5-5 16,3 2 2-16,14-6 4 15,2 2-4-15,6-5 6 16,7-3 15-16,7 0-10 15,5 0-3-15,-3 0-2 16,-10 0-10-16,-18 0-1 0,-13 0-88 16,-6 14-282-1</inkml:trace>
  <inkml:trace contextRef="#ctx0" brushRef="#br0" timeOffset="1419">778 3757 408 0,'0'0'376'0,"0"0"-243"15,0 0-6-15,0 0-14 0,0 0 1 16,0 0-11-16,-88-129-19 16,84 124-26-16,4 2-18 15,0 3-11-15,0 0-9 16,0 0-17-16,0 0-3 15,7 0-4-15,21 23 4 16,10 3 9-16,4 8-9 16,-1 1 1-16,-3 4 2 15,-5 0-1-15,-11 3-3 16,-8 0 1-16,-9-5 0 16,-5 1 0-16,0-7-3 15,-8-5-4-15,-17-9-2 16,3-9-14-16,6-8 6 0,4 0 3 15,5-5 11-15,7-27-2 16,0-2 4-16,0-11-11 16,19-4 4-16,11-3-4 15,3-2 12-15,3 6-1 16,-4-4 1-16,-7 3 5 16,-3 9-5-16,-10 3 4 15,-4 8 7-15,-8 13 1 16,0 4 7-16,0 12-1 15,0 0-10-15,0 0-2 16,0 0-6-16,0 0-3 16,-11 6 1-16,-4 19 2 15,-1 7 3-15,0 4-3 16,10 5 0-16,6 2 1 0,0 3-1 16,0-3 0-16,25-2 0 15,14-3 0-15,2-9-2 16,3-12 0-16,-3-11 2 15,-5-6 4-15,-5 0-4 16,-2-6 4-16,-7-14-2 16,-6 6-1-16,-1-12 6 15,-5 10 2-15,-1-5 8 16,2 4 7-16,-8 0-14 16,2 0 1-16,-2-1 4 15,2 2-15-15,-2-3 8 0,0 0-6 16,-3 8 0-1,0-7 3-15,0 10-4 0,0-7 0 16,0 4 2-16,0-4 3 16,0 1-1-16,0-6-4 15,0-2 1-15,0-4 5 16,-3 1-5-16,-5 1 2 16,0-1 5-16,2-1-9 15,-2 3 8-15,2 0-8 16,0 0 4-16,2 3 4 15,-2 0-7-15,6 6 3 16,-3 2 2-16,0 7-5 16,3 5 7-16,0 0-8 15,0 0 0-15,0 0-1 0,0 0-10 16,0 26-7-16,0 17 12 16,0 17 6-16,0 2 0 15,3 7 0-15,6 3 0 16,1-10 6-16,4 2-5 15,0-11-2-15,0-4 0 16,-1-15-28-16,-7-5-80 16,0-9-70-16,-6-14-134 15,0-6 5-15,-3 0-201 16</inkml:trace>
  <inkml:trace contextRef="#ctx0" brushRef="#br0" timeOffset="2472">1213 3732 365 0,'0'0'420'16,"0"0"-317"-16,0 0 14 0,0 0-20 16,0 0-33-16,0 0 2 15,118-40-10-15,-60 40 6 16,5-3 11-16,0 0-18 16,-5-6-15-16,-4 1-14 15,-13-1 1-15,-13 6-2 16,-11 1-5-16,-14-2 1 15,-3 4-1-15,0-2 0 16,0 2 11-16,0 0-15 16,0 0-6-16,0 0-10 15,0 0-2-15,0 2 2 0,-3 21-7 16,-5 9 7-16,8 14 3 16,0-9-3-16,0 3 0 15,0-9-3-15,11-5 4 16,5-6-1-16,3-11 0 15,0-7 2-15,0-2 7 16,3 0-6-16,-2-5-2 16,2-15 12-16,0-6-12 15,-3 0 4-15,-4-5-2 16,-2-7-2-16,-7 1 7 16,1 2-8-16,-7 5 0 15,0 4 9-15,0 11-9 0,0 13 4 16,0 2-4-1,0 0-4-15,0 0 0 0,0 17-8 16,0 14 12-16,3-6 4 16,3 4-3-16,4 0-1 15,-1-3 0-15,4 0 0 16,-1-6 0-16,2-7 0 16,-1-3 0-16,-1-8 2 15,1-2-2-15,-1 0 0 16,1 0 1-16,0-14 8 15,2-11-3-15,-2-1-6 16,3-3 0-16,1 1 6 16,-9 2-5-16,6 6 0 15,-8 8-1-15,-3 7 2 0,4 5-6 16,-4 0 4-16,6 0-8 16,1 5 8-16,-1 15-8 15,1 13 6-15,2-3-1 16,-2 2 3-16,-1-5 1 15,4-3-1-15,-1-10 0 16,1-2 3-16,1-9-2 16,-6-3-1-16,6 0 1 15,-2 0 2-15,4-3 6 16,0-17-9-16,0-6 0 16,-1-3 7-16,-2 4-6 15,3-1 0-15,-4 6-1 16,-2 9 1-16,-7 1 1 0,0 10-2 15,0 0-3-15,5 0 2 16,1 0-10-16,1 10 7 16,-1 8 0-16,-3-2 4 15,7 1 0-15,-4-6 0 16,4-5 0-16,-3 0-2 16,-1-6 6-16,1 0-8 15,-1 0 9-15,10 0-5 16,1 0 4-16,2-8-4 15,3-7 0-15,-6 7 1 16,-6 1 1-16,-1 5-4 16,4 2 0-16,-3 0 2 0,4 0-1 15,-3 0-1-15,6 14 1 16,-1-2-2-16,3 2-9 16,0-2-52-16,-3 8-76 15,-6-9-163-15,-13-2-182 16</inkml:trace>
  <inkml:trace contextRef="#ctx0" brushRef="#br0" timeOffset="4067">3275 3743 685 0,'0'0'178'15,"0"0"-100"-15,0 0 25 16,0 0-9-16,0 0 2 16,0 0-35-16,-31-25-39 15,31 19-9-15,9-3 16 16,13-2-7-16,4-7 12 15,-4 1 12-15,-5 3 3 16,-6-6-3-16,-8 3-14 16,-3-1-6-16,0 2 3 0,0 4-13 15,0-2 3-15,-6 5-10 16,-10 3 1-16,-3 6-7 16,-3 0-3-16,-3 0 0 15,0 18-1-15,3 19 1 16,5-3-1-16,10 9-2 15,7-7 3-15,0 5 0 16,0-6-3-16,10-7 0 16,15-5 0-16,5-14 2 15,1-4 0-15,4-5 1 16,4 0 0-16,-1-20 3 16,-1-5-3-16,1-4 0 0,-3 3 5 15,-2 0-4-15,-8 1 1 16,-3-1 0-1,-3 6-2-15,-3 0 1 0,-4 9 0 16,-2 11-1 0,-1 0 0-16,5 0-8 0,-3 0 6 15,3 11-1-15,-8 9 3 16,1-6 1-16,-4-2-1 16,0-7 0-16,-3-2-1 15,0-3 3-15,0 0 0 16,0 0-1-16,0 0 3 15,0 0 8-15,0-3-12 16,-3-14 0-16,-10 6 3 0,-4 2-3 16,6 7 0-1,-6 2-6-15,1 0 4 0,-3 0 0 16,4 14-3-16,-1 11 3 16,6 4 1-16,7-4-2 15,3 4 1-15,0-15-4 16,0 1 0-16,16-6 3 15,3-9-10-15,0 0 9 16,0 0 3-16,-2-4 2 16,-3-18 1-16,0-7-1 15,-1-5 0-15,-1-9 7 16,4-8-6-16,3-12 10 16,-6-3 2-16,-4 3-5 15,-6-1 11-15,-3 14-10 16,0 11 2-16,0 11 0 0,0 14-6 15,0 12-1 1,0 2 3-16,0 0-8 0,-3 16-7 16,0 33 0-16,-3 14 7 15,-4 14 2-15,7 1-2 16,3-6 0-16,0-7 3 16,0-16-1-16,13-9-4 15,5-15 1-15,1-16-1 16,0-6 2-16,3-3-7 15,2 0 7-15,4-9 3 16,-3-19-3-16,-3-1 2 16,-3 0-1-16,-5-8 0 0,-6 6 4 15,-8 3-5-15,0 10 2 16,0 7 2-16,0 8-3 16,0 3 1-16,0 0-2 15,0 26-7-15,0 14 4 16,0-6 3-16,0 0 0 15,0-8 0-15,3-4 0 16,21-7-3-16,-6-6-8 16,5-1-12-16,-8-2-19 15,-2-6-50-15,-10 0-44 16,-3 0-101-16,0-3-9 16,-16-20-111-16</inkml:trace>
  <inkml:trace contextRef="#ctx0" brushRef="#br0" timeOffset="4226">3895 3409 810 0,'0'0'152'0,"0"0"-24"15,0 0 2-15,0 0-28 16,0 0-57-16,0 0-40 16,25-35-5-16,-16 35-3 15,-2 15-94-15,-7 8-145 16,0-3-259-16</inkml:trace>
  <inkml:trace contextRef="#ctx0" brushRef="#br0" timeOffset="4719">4159 3308 854 0,'0'0'179'0,"0"0"-14"15,0 0 14-15,0 0-65 16,0 0-53-16,0 0-32 16,0-23-29-16,0 61 2 15,0 13 26-15,-8 3-13 16,-3 4 3-16,3-1-6 16,-1-3-5-16,4-5 6 15,5-12-10-15,0-14-3 16,0-11 2-16,0-3-2 0,0-9 5 15,0 0 0 1,0 0 5-16,0 0 2 0,0-21 0 16,0-8-7-16,0-2 7 15,5-9-2-15,1-3-9 16,2-5 0-16,-2 4 2 16,-3 5 2-16,0 4-5 15,-3 15 0-15,0 7 3 16,0 4-3-16,0 5 0 15,0 4-1-15,0 0 3 16,0 0-5-16,2 0-2 16,3 0-12-16,-2 0 9 15,0 0 8-15,-3 14-3 16,0 3-21-16,0-2-13 0,0 8-20 16,0 3-102-16,-6-9-64 15,-4 3-40-15,1 0-91 16</inkml:trace>
  <inkml:trace contextRef="#ctx0" brushRef="#br0" timeOffset="4991">4115 3566 36 0,'0'0'568'0,"0"0"-433"0,0 0-19 16,0 0-3-16,0 0-25 16,0 0-19-16,17-29-43 15,10 23-22-15,7-5 1 16,4-3 11-16,3-1-14 16,-2 1 0-16,-14-3-2 15,-12 9-9-15,-13 2-43 16,0 0-100-16,0 1-65 15,-9 5-302-15</inkml:trace>
  <inkml:trace contextRef="#ctx0" brushRef="#br0" timeOffset="6232">4527 3282 618 0,'0'0'256'0,"0"0"-128"15,0 0 5-15,0 0 9 16,0 0-41-16,0 0-12 16,0 0-44-16,9-53-17 15,-9 53-8-15,0 8-17 16,0 22 0-16,0 11 16 16,0 6-3-16,0-2 8 15,0 1-6-15,0-1-5 16,0-2 3-16,0-5-15 15,0-10 3-15,0-8 3 16,0-12-3-16,0-5-2 16,0-3 0-16,0 0 8 15,0 0 4-15,7-19 1 0,5-21-7 16,2-3 4-16,-6-9-10 16,0-2 6-16,-8 0-7 15,0-4-1-15,0 4 9 16,0 2-6-16,0 7-3 15,0 7 4-15,0 16-3 16,0 10 2-16,0 12 1 16,0 0-4-16,6 0 0 15,10 32-12-15,9 14 12 16,-3 11 4-16,3 2-4 16,-6 4 0-16,-6 1-2 0,-4-2 2 15,-6-10 7 1,-3-3-7-16,0-9 0 15,0-9-4-15,0-5 4 0,-3-18-2 16,-16 1 1-16,0-6 1 16,-6-3-5-16,3 0 4 15,6 0 0-15,4 0-3 16,7 0-2-16,5 0-1 16,0 0-2-16,0 0-9 15,0 0 2-15,8 0-4 16,17 0 14-16,3 0 2 15,13 0 7-15,-3-15-3 16,11-16 3-16,-5-12-3 16,0-3 7-16,-8 1-4 15,-5-4-2-15,-5 3 12 0,-11 3-6 16,-5 3 8 0,-10 6 0-16,0 9-3 0,0 7 8 15,0 12-13-15,0 6 1 16,-3 0-8-16,-1 0-1 15,-5 32-1-15,-4 11 2 16,1 5 0-16,-1 1 2 16,7-6-2-16,6-3 0 15,0-6 0-15,0-5 3 16,0-9-10-16,19-9 7 16,6-8 0-16,0-3 2 15,8 0 5-15,5 0-7 16,0-22 2-16,-4-7 4 15,-7-9-4-15,-10 4-2 0,-9-3 0 16,-5 0 1-16,-3 3 0 16,0 3-1-16,0 4 3 15,0 10 2-15,0 11-8 16,0 6 3-16,0 0-5 16,0 0 3-16,0 23-5 15,0 15 7-15,0 2 0 16,0-3 1-16,0 8-3 15,0-7 2-15,0-1 0 16,6 3 0-16,4-9 0 16,-7-5 0-16,0-6 0 0,-3-6 0 15,0-2 0 1,0-9-6-16,-3-1-11 0,-27-2 1 16,-11 0-52-16,-6 0-60 15,0-17-137-15,-2-17-39 16,8-9-275-16</inkml:trace>
  <inkml:trace contextRef="#ctx0" brushRef="#br0" timeOffset="6542">4965 3122 400 0,'0'0'434'0,"0"0"-294"16,0 0-12-16,0 0 5 15,0 0-21-15,0 0-58 16,10-25-20-16,-4 25-17 16,0 0-14-16,10 3 17 15,0 5-14-15,1-6 5 16,-6 2 15-16,3-4-17 16,-5 0 7-16,-2 0 6 15,-4 0-14-15,-3 0 18 16,0-11-16-16,0 0-8 15,-19 2-2-15,-3-5 0 16,-3 8-9-16,1 6-4 16,6 0-83-16,5 0-123 15,3 0-63-15,10 0-257 0</inkml:trace>
  <inkml:trace contextRef="#ctx0" brushRef="#br0" timeOffset="8431">5503 3331 541 0,'0'0'153'0,"0"0"-14"15,0 0 9-15,-27-160-32 16,21 129-5-16,0 5-14 15,6 9-2-15,0 12-7 16,0 1-38-16,0 4-12 16,0 0-37-16,0 0 0 0,0 6-2 15,0 40 7-15,0 11-6 16,0 14 14-16,0 10-9 16,-7 2 8-16,-2-4-11 15,-1 2 0-15,1-18 5 16,6-9-4-16,3-18-2 15,0-12-1-15,0-10 4 16,0-11-9-16,0-3 0 16,0 0 5-16,0-11-2 15,0-21 2-15,-10-5-6 16,1-6-7-16,-4 0-16 16,-3 3 4-16,7 6 5 0,0 8 10 15,1 9 6-15,6 5 1 16,2 10 3-16,0 2 0 15,0-3-1 1,0 3-2-16,0 0-22 0,16 0 13 16,22 0 8-16,12 0 8 15,8-9-4-15,-4 3 9 16,-10-8-3-16,-5 3 8 16,-11 2-4-16,-9 4-2 15,-9 1 15-15,-7 2-18 16,-3 2 7-16,0 0 2 15,0 0-3-15,0 0-5 16,0 0-6-16,-10 0-2 16,-6 0 2-16,-7 22 1 15,-2 7 1-15,6 5-2 0,7 4 0 16,8-7 0-16,4 1 0 16,0-16-4-16,0-1 4 15,13-3-1-15,4-10 1 16,5-2 0-16,-3 0 3 15,3 0 3-15,-6-14-6 16,-1-12 0-16,-5 3 7 16,-1-3-6-16,-5-2 7 15,-4 5-1-15,0 1 3 16,0 8 16-16,0 10-20 0,0-2 3 16,0 6 0-1,0 0-9-15,0 0-5 16,0 15-7-16,-4 16 12 15,4 4 5-15,0-7-3 0,0-2-2 16,0-12 6-16,7-3-6 16,-1-5 0-16,7-6 2 15,-1 0-1-15,7 0 8 16,4 0-9-16,-1-2 2 16,0-16 6-16,1-7-8 15,-1-1 0-15,1 3 4 16,-7 3-4-16,-7 6 1 15,-4 8-1-15,-2 6 0 16,2 0-2-16,1 0 2 16,0 0-4-16,7 0 0 0,-4 8 4 15,1 4-4 1,-1-1 4-16,4 1 0 0,-7-4 2 16,4 1 1-1,-4-4-6-15,0-1 4 0,2-4-1 16,-3 0 1-16,4 0-1 15,2 0 0-15,0 0 6 16,3-4-3-16,-1-10-5 16,-1 0 2-16,-2 3 0 15,-4 5 3-15,-3 6-3 16,-3 0-2-16,7 0-1 16,-4 0-2-16,3 14 4 15,4 3-4-15,-4 3 5 0,0 0-1 16,0-8 1-16,-2-1 0 15,2-5 4-15,0-6-3 16,-3 0-1-16,10 0 1 16,1 0 2-16,8 0 2 15,0-6-5-15,3-14 0 16,-3 3 3-16,-3-3-1 16,0 0-3-16,1 0 1 15,-1 3 0-15,-8 3 0 16,3 2 2-16,-4 6-2 15,-4 6 0-15,3 0 1 16,1 0-6-16,-1 0 1 16,-2 0 4-16,-1 0 0 15,-3 0 0-15,0 0 0 0,-3 0 4 16,0 0-4-16,0 0-1 16,0 0 1-16,0 0 2 15,0 0 2-15,0 0-4 16,-3 0-2-16,-10 0-2 15,-2 0-8-15,-4 0 10 16,-3 0-3-16,6 18 5 16,0 8-3-16,10 5 2 15,3-5 1-15,3-1-3 16,0-5 3-16,0-9 0 16,14-4-5-16,13-5 5 15,-2-2 1-15,10 0 2 0,-4 0-3 16,2-17 1-16,-2-9 6 15,1-2-8-15,-1 2 2 16,-9-5-1-16,-3 3 6 16,-8-1-5-16,-8-3 2 15,-3 3 8-15,0 7-8 16,0 9 5-16,0 12-8 16,-3 1-4-16,-11 0 2 15,3 25-3-15,0 15 5 16,5 6 1-16,6-6 2 15,0 0-6-15,0-8 5 16,17-10-4-16,13-5 2 16,6-3-9-16,-5-8-7 0,-8 0-24 15,-17-6-98 1,-6 0-132-16,0 0-103 0</inkml:trace>
  <inkml:trace contextRef="#ctx0" brushRef="#br0" timeOffset="9158">7172 2988 402 0,'0'0'360'16,"0"0"-215"-16,0 0-8 0,20-151-10 16,-20 119-4-1,0 6-17-15,0 12-17 0,0 3-25 16,0 8-14-16,0 3-4 15,0 0-34-15,0 0-12 16,-9 26-1-16,-13 31 1 16,-8 23 6-16,-4 14 2 15,2 6 0 1,4 3 4-16,6 0-11 0,5 3 5 16,15-15-1-16,2-10-1 15,0-22 0-15,30-11-4 16,9-19 1-16,-1-14-2 15,3-1-29-15,-2-14-17 16,-1 0-42-16,-10 0-123 16,-9 0-37-16,-3-23-96 0,-2-5-347 15</inkml:trace>
  <inkml:trace contextRef="#ctx0" brushRef="#br0" timeOffset="9548">7513 3314 558 0,'0'0'245'16,"0"0"-99"-16,0 0-14 16,0 0-26-16,0 0 0 15,-28-148-17-15,14 133-9 16,1 10-21-16,4-1-15 16,6 6-25-16,-7 0-4 0,4 0-10 15,-13 6-5 1,-3 19 8-16,-3 7-8 0,3 2 0 15,6-4 0-15,10-3 0 16,6-7 0-16,0 4 0 16,0-11-4-16,6 5 3 15,22 2 2-15,1-3-1 16,-1 0 2-16,-3 6 0 16,-3-9-2-16,2 9 2 15,-12-3-2-15,-2 0 0 16,-7-3-2-16,-3-3 0 15,0 0 2-15,-6-4-5 16,-24 0 4-16,0-1-10 0,0-6-94 16,5-1-91-1,9-2 15-15,10 0-84 0,6 0-211 16</inkml:trace>
  <inkml:trace contextRef="#ctx0" brushRef="#br0" timeOffset="9797">7735 3288 1 0,'0'0'721'16,"0"0"-571"-16,0 0-8 15,0 0-8-15,0 0 21 16,0 0-52-16,14-97-29 0,-14 97-49 16,0 0-18-1,0 14 1-15,0 18 4 0,0 5 5 16,0 6 3-16,-5-4-15 15,2 5 9-15,3-4-13 16,0-3 4-16,0-5-5 16,0-1-33-16,0-3-153 15,3-8-115-15,4-2-185 16</inkml:trace>
  <inkml:trace contextRef="#ctx0" brushRef="#br0" timeOffset="9984">7865 3594 9 0,'0'0'706'0,"0"0"-556"16,0 0-44-16,0 0-43 0,0 0-17 15,0 0-26 1,-3 29 40-16,-22 3 9 0,-7-1-24 16,-5 3-1-16,-9 3-33 15,2-8-11-15,0-6-4 16,2 0-275-16,10-6-569 15</inkml:trace>
  <inkml:trace contextRef="#ctx0" brushRef="#br0" timeOffset="10442">8155 3320 828 0,'0'0'130'0,"0"0"-47"16,0 0 22-16,0 0-12 15,0 0-15-15,0 0-28 16,6-89-11-16,-12 83-3 16,-10-2-10-16,3 2-14 15,-6 6 1-15,-3 0-13 16,-4 0 10-16,-2 0-10 15,5 14 0-15,4 4-2 16,10-1 4-16,9-3-2 16,0 0 0-16,0 4-2 15,13-4 2-15,21 4 3 0,1-1 0 16,-2-3 3-16,-5-1-4 16,-6 5-1-16,-6 2 3 15,-3-3-4-15,-7 6 3 16,-3-2-3-16,-3 1 0 15,0-5 5-15,0 0 1 16,-13 0 1-16,-15-3-1 16,-4 4-5-16,-2-12-2 15,4-1-6-15,8-2-125 16,10-3-145-16,12 0-81 16,0 0-299-16</inkml:trace>
  <inkml:trace contextRef="#ctx0" brushRef="#br0" timeOffset="10763">8233 3243 718 0,'0'0'161'0,"0"0"-16"16,0 0-33-16,0 0-17 15,0 0-49-15,0 0-18 16,109-46-7-16,-84 46 10 15,0 0-15-15,-2 6-3 16,-4 14 3-16,-6 5-5 16,-10 7 3-16,-3 2-7 0,0 3-4 15,-13 1 17-15,-15-1-15 16,0-3 3-16,1-3 2 16,5-5-9-16,10-6 2 15,9-5-3-15,3-4-1 16,0-2-2-16,18-3-17 15,20-4-35-15,8-2-108 16,1 0-121-16,0 0-231 16</inkml:trace>
  <inkml:trace contextRef="#ctx0" brushRef="#br0" timeOffset="10938">8723 3497 666 0,'0'0'191'15,"0"0"-96"-15,0 0 39 16,0 0-10-16,-114 152-36 16,51-87 8-16,-11 12-27 15,-3 1-47-15,2 2-22 16,-1-6-11-16,12-9-274 16</inkml:trace>
  <inkml:trace contextRef="#ctx0" brushRef="#br0" timeOffset="12301">9022 3448 365 0,'0'0'441'0,"0"0"-369"16,0 0 8-16,0 0 20 15,0 0-1-15,0 0 6 16,0 0-21-16,0-2-5 0,0-9 2 16,0-4-15-1,10-8-31-15,5 0-23 0,7 0 1 16,1 3 4-16,0 3-14 16,-4 9 0-16,-5 2-3 15,0 6-2-15,5 0 2 16,3 11-4-16,0 23 4 15,0 10 6-15,-6-1-6 16,-7 2 0-16,-4-7 0 16,-2-7 3-16,-3-9 2 15,0-4-5-15,3-16 0 16,-3-2 3-16,0 0-2 0,0 0 0 16,2 0 6-1,1 0 2-15,3-16-8 0,5-13-1 16,2-3 0-1,2-2 4-15,7 3-2 0,-3 5-2 16,-3 6-2 0,-3 11 2-16,-7 7-2 0,5 2-8 15,-6 0 1-15,7 2 8 16,-1 19 2-16,-6 2-1 16,6-5 2-16,-5 6-2 15,0-6 0-15,1-7-1 16,-1-6 1-16,-3-1 0 15,0-4 1-15,4 0-1 16,2 0-8-16,7-12 8 16,6-14 4-16,3-5-4 0,-3-1 0 15,1 7 5 1,-4 0-4-16,3 1-2 0,-6 10 0 16,0 11 1-16,0 3 0 15,-4 0-8-15,1 15 4 16,-4 12 1-16,2 11 6 15,-6-1-6-15,3 0 2 16,-2-3-1-16,0-11-14 16,0-3-42-16,-2-6-101 15,2-2-74-15,3 0-60 16,1-7-185-16</inkml:trace>
  <inkml:trace contextRef="#ctx0" brushRef="#br0" timeOffset="12543">9893 3495 538 0,'0'0'157'16,"0"0"-48"-16,0 0 0 15,0 0-27-15,0 0-31 16,0 0-24-16,16-9-3 16,1 6 0-16,13 1 10 15,14-2-1-15,8-2-10 16,14 1-13-16,3 5-3 15,-8 0-7-15,-10 0-1 16,-17 0-92-16,-10 0-214 0,-12-6-136 16</inkml:trace>
  <inkml:trace contextRef="#ctx0" brushRef="#br0" timeOffset="12789">10413 3157 708 0,'0'0'191'0,"0"0"-29"16,0 0-23-16,0 0-5 15,0 0-29-15,0 0-63 16,0-49-17-16,0 51-15 16,0 28 2-16,0 7 24 15,3-3-2-15,4 3-26 0,2-3 6 16,-2 1-6-16,2-1-7 15,-6 4 2-15,0-1-3 16,4 3-10-16,-7 5-52 16,3 4-211-16,0-12-24 15,-3-3-322-15</inkml:trace>
  <inkml:trace contextRef="#ctx0" brushRef="#br0" timeOffset="12994">10690 3586 680 0,'0'0'233'16,"0"0"-78"-16,0 0-18 0,0 0-38 15,0 0-52-15,0 0-23 16,-16 0-24-16,-9 31 44 16,-5 3-22-16,-1 1-15 15,-1-3 0-15,4-5-7 16,3 3-8-16,8-7-214 15,12-5-210-15</inkml:trace>
  <inkml:trace contextRef="#ctx0" brushRef="#br0" timeOffset="13523">10887 3389 596 0,'0'0'290'16,"0"0"-173"-16,0 0 19 16,0 0-41-16,0 0-34 15,0 0-23-15,28-115-18 16,-14 109 6-16,-3 6-19 15,6 0-3-15,2 0 0 16,-3 12-3-16,-7 8-2 0,-3 11 1 16,-6 2 0-1,0-3 9-15,0-1-8 0,0-6-1 16,0-6 3-16,0-9-2 16,0-8 2-16,0 0-2 15,0 0 2-15,0 0 17 16,7 0 4-16,5-5 22 15,4-21 6-15,6-8-31 16,-3-1 12-16,3 2-16 16,0 1 2-16,-2 6-1 15,-4 6-17-15,-3 11 4 16,-4 9-5-16,1 0-3 16,2 0-2-16,1 16-3 15,-4 9 8-15,1 3-3 0,-4-3 2 16,0 1 1-16,-1-3-5 15,1 3-5-15,-3-6-22 16,-1 3-71-16,-2 3-161 16,0-4-156-16</inkml:trace>
  <inkml:trace contextRef="#ctx0" brushRef="#br0" timeOffset="13785">11328 3389 615 0,'0'0'80'0,"0"0"-52"16,0 0 73-16,0 0-16 16,0 0-8-16,0 0 10 15,104-18-12-15,-74 12-24 16,1 5-15-16,1-8-19 15,-4 3-8-15,-6 6-6 16,-2 0-3-16,-4 0-35 16,-3 0-119-16,-4 0-61 15,-6 0-150-15</inkml:trace>
  <inkml:trace contextRef="#ctx0" brushRef="#br0" timeOffset="14124">11652 3229 337 0,'0'0'306'0,"0"0"-146"16,0 0-11-16,0 0-28 15,0 0-28-15,0 0-6 16,22-81 3-16,-22 79 4 15,0-2-32-15,0 4-15 16,0 0-9-16,0 0-15 16,0 0-13-16,0 6-10 15,0 20 0-15,0 5 8 0,0 7-8 16,0 4 4-16,0 4-1 16,0-3-2-16,0 3 2 15,0-6 1-15,0-3-4 16,0-5-16-16,0-7-156 15,0-1-168-15,0-10-144 16</inkml:trace>
  <inkml:trace contextRef="#ctx0" brushRef="#br0" timeOffset="14551">11798 2714 501 0,'0'0'326'15,"0"0"-151"-15,0 0-42 16,0 0 23-16,0 0-13 16,0 0-51-16,0-52-34 0,3 52-26 15,16 0-16 1,8 0 6-16,6 3-6 0,3 28 8 16,-4 18-15-16,-1 9-2 15,2 19 14-15,-8 10-9 16,-9 10-10-16,-7 10 15 15,-9 4-14-15,0-4-2 16,-9-13-1-16,-26-11-2 16,-7-18 2-16,-5-10-53 15,-4-21-89-15,0-14-182 16,0-20-420-16</inkml:trace>
  <inkml:trace contextRef="#ctx0" brushRef="#br0" timeOffset="15013">12317 3140 673 0,'0'0'153'0,"0"0"-68"16,0 0-2-16,0 0-43 16,0 0-18-16,0 0-17 15,0-6-1-15,3 6 29 16,5 8-2-16,3-2-4 15,1 3 14-15,-2-6-6 16,2-3 1-16,-2 0 10 16,-1 0-2-16,1 0 19 15,-4 0-4-15,0-6-13 16,-6-8-5-16,0-4-10 16,0 4 2-16,0 3-26 15,0 6-5-15,0-2-2 0,0 7 0 16,-3 0-15-16,-6 0-49 15,-1 18-132-15,1 7-43 16,3 4-165-16</inkml:trace>
  <inkml:trace contextRef="#ctx0" brushRef="#br0" timeOffset="15249">12380 3515 920 0,'0'0'149'0,"0"0"-34"16,0 0 12-16,0 0-32 0,0 0-43 16,0 0-39-16,-29 37 28 15,-5-3-17-15,-5 3-11 16,4-9-12-16,3 1-1 15,-2 0-185-15,-2-6-275 16</inkml:trace>
  <inkml:trace contextRef="#ctx0" brushRef="#br0" timeOffset="18646">9555 4203 639 0,'0'0'290'0,"0"0"-198"16,0 0 33-16,0 0 36 16,0 0-37-16,0 0-27 15,0 0-27-15,10-146-17 16,-7 146-1-16,-3 0-23 16,3 0-6-16,-3 0-11 0,6 0-5 15,5 18-7 1,5 27 2-16,9 22 3 0,3 12 5 15,-3 10-3 1,4 7-6-16,-4 5 9 0,0 8-7 16,-2-1-3-16,-4-13 1 15,0-10 0-15,-6-16 1 16,0-26 3-16,-4-9-5 16,2-22 0-16,-6-10 3 15,-2-2-3-15,3 0 0 16,16-8 4-16,20-38 7 15,25-22-4-15,25-15 2 16,15-23-1-16,14-5-8 16,3-10 1-16,7-12-2 15,-4-14 2-15,-3 7-5 0,-9 14 9 16,-14 21-3 0,-21 25-2-16,-24 28-3 0,-18 14 2 15,-19 25 1-15,-11 8 0 16,-8 5-4-16,0 0-16 15,0 11-30-15,-8 26-15 16,-14 14-70-16,-6 15-127 16,-4 2-160-16</inkml:trace>
  <inkml:trace contextRef="#ctx0" brushRef="#br0" timeOffset="21113">8354 6064 476 0,'0'0'213'0,"0"0"-102"16,0 0 37-16,0 0-1 0,0 0-15 15,0 0-42 1,-12-65-32-16,60 19-11 0,15-9-9 15,16-16-4-15,4-12-18 16,-3-18-7-16,-11-1 3 16,-15-12-4-16,-12-1 7 15,-17 7 10-15,-12 11-9 16,-13 8 11-16,0 26-11 16,0 18-3-16,0 25 14 15,-9 14-1-15,-1 6-10 16,-3 6-16-16,-15 45 6 15,-11 32-6-15,-8 26 0 16,6 7 0-16,5 5 3 16,14-1-2-16,9-6 0 15,13-17 0-15,0-16 1 0,0-24-2 16,35-25-3-16,7-14-2 16,15-11 1-16,7-7 3 15,12-17 1-15,7-29 1 16,-1-11 3-16,-13-12-3 15,-11 3-1-15,-17-3 2 16,-16 1 2-16,-12 8-4 16,-13 9 2-16,0 14-2 15,0 13 2-15,-16 16 4 16,-6 8-6-16,-3 0 0 0,-10 17-1 16,-1 32 4-1,0 11-3-15,6 11 0 0,8 1 0 16,13-4-1-16,9-5-3 15,0-11 4-15,0-12 2 16,22-11-2-16,3-15-5 16,3-9 2-16,5-5 3 15,2 0 2-15,3-17-2 16,4-9 3-16,-6-8-2 16,6 0 0-16,-7 0-1 15,-5 2 0-15,-8 1 0 16,-8 16 2-16,0 4-2 15,-11 6 0-15,0 5-2 16,4 0 2-16,2 5-5 16,1 21 4-16,2-1 1 15,-2 13 2-15,-1-13-2 16,-3-5 0-16,4-2 2 0,-4-13-2 16,4-2 0-16,7 3-3 15,5-6 3-15,6 0 1 16,10 0-1-16,3-9 0 15,4-8 2-15,-4-9-1 16,-3-5-2-16,3-1-1 16,-5 1 2-16,-5 11 5 15,-9 2-5-15,-9 16-1 16,-7 2-5-16,1 0 6 16,5 0 0-16,-2 7-2 0,2 12 2 15,4-5 0 1,-2 3 0-16,0 3 0 0,-3-3 0 15,2 3 0-15,2-11 0 16,-5-4 0-16,-4 1 0 16,4-6 1-16,5 0-1 15,12-6 0-15,6-25 6 16,9-1-6-16,-1 0-1 16,5 5 1-16,-10 4 1 15,-3 8-1-15,-11 4-4 16,-3 5 4-16,-6 0 0 15,-7 6 4-15,-3 0-4 16,0 0-3-16,-3 0 3 16,0 0 0-16,0-1-1 15,0 1 1-15,0 0 8 0,0-8-7 16,0 8 4-16,0-5-3 16,0-3 4-16,0 5 1 15,-6 3-6-15,-13 0 1 16,0 0-1-16,-3 0 4 15,9 0-8-15,4 0 3 16,6 0 0-16,0 0 0 16,3 0-2-16,0 0-1 15,0 0 2-15,0 0 1 16,0 0-2-16,0 0 0 16,0 0 2-16,0 0 3 15,0 0-3-15,0 0 0 0,0 0 3 16,0 0-3-16,0 16 0 15,0 16-3-15,0 15 3 16,0 3 0-16,-5 13 2 16,-6 0-1-16,-3 7 3 15,-2 6-2-15,1 1 3 16,-7 6-2-16,-1 12 4 16,-5 8 1-16,-13-3-8 15,-1-9 0-15,4-22 3 16,10-29-3-16,9-20 1 15,16-15 1-15,-5-5-2 16,8 0 9-16,0-34-9 16,0-23 2-16,11-26-4 15,42-17 7-15,26-14-8 16,20-15 3-16,16-11 0 0,3-6-2 16,-5 0-6-16,-1-2 6 15,-14 16-1-15,-16 15 6 16,-17 25-4-16,-24 15 1 15,-19 20 0-15,-13 17 4 16,-9 14-4-16,0 15 2 16,0 8 13-16,0 3-15 15,0 0 0-15,0 14 0 16,0 32 0-16,0 23 3 16,-16 14-2-16,-9 14 3 0,-10 3 5 15,4 3-8 1,-2-9 3-16,14-7-3 0,13-20-1 15,6-21 3-15,0-14-3 16,6-15 0-16,16-11-1 16,14-6 3-16,8 0-3 15,7-38 4-15,-3-1-3 16,0-10 1-16,-11 3-1 16,-8-9 0-16,-3 7 3 15,-13 12-3-15,-1 4 0 16,-5 8 0-16,-1 10 0 15,-3 3 1-15,0 8-1 16,4-3 0-16,-7 6 0 16,6-5 2-16,-3 5-4 15,0-6 3-15,0-2-1 0,4-4 3 16,-1-8-2-16,0 0-1 16,-3-3 0-16,1-3 0 15,-4 6-2-15,0 9 5 16,0 2-1-16,0 6-2 15,0 3-2-15,0 0 2 16,0 0 0-16,-4 23 0 16,-18 17-4-16,-9 17 4 15,1-2 2-15,5-4-1 16,9-6-1-16,7-4 0 16,9-6 0-16,0-7 2 15,0-5-4-15,0-9 2 0,17-8 0 16,8-6 0-16,10 0-1 15,6 0 1-15,0-22 1 16,-7 1 0-16,-7 12-1 16,-15 9 0-16,1 0 0 15,-4 0-1-15,4 2 1 16,0 16-2-16,-1 2-6 16,1-8-24-16,-4-1-22 15,4 4-25-15,-7-15-88 16,-6 0-64-16,0 0-46 15,-16 0-297-15</inkml:trace>
  <inkml:trace contextRef="#ctx0" brushRef="#br0" timeOffset="21272">10585 5444 678 0,'0'0'538'15,"0"0"-471"-15,0 0-44 16,162-17 25-16,-48 5 20 15,-5 4-25-15,-21-6-34 16,-41 8-9-16,-47 0-186 16,-16-8-542-16</inkml:trace>
</inkml:ink>
</file>

<file path=ppt/ink/ink1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4:54.638"/>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3165BB"/>
      <inkml:brushProperty name="fitToCurve" value="1"/>
    </inkml:brush>
    <inkml:brush xml:id="br2">
      <inkml:brushProperty name="width" value="0.05" units="cm"/>
      <inkml:brushProperty name="height" value="0.05" units="cm"/>
      <inkml:brushProperty name="color" value="#808080"/>
      <inkml:brushProperty name="fitToCurve" value="1"/>
    </inkml:brush>
  </inkml:definitions>
  <inkml:trace contextRef="#ctx0" brushRef="#br0">118 592 192 0,'0'0'601'0,"0"0"-477"15,0 0-45-15,0 0 27 16,0 0-9-16,0 0-23 16,-32-14 1-16,32 10-31 15,0-1 3-15,7-4-15 16,18 0-17-16,11-5 1 16,5 2-8-16,9-2 2 15,4 0 16-15,-3 6-22 16,-3-4 1-16,-17 7 2 15,-9 5-7-15,-11 0 7 16,-9 0-7-16,1 0 0 0,-3 0-4 16,0 17 10-16,0 9-6 15,0 2 0-15,-28 7 1 16,-7-1 10-16,0-3-11 16,-4 3 0-16,3-5 6 15,3-3-5-15,1-6-1 16,10-9 2-16,10-2 1 15,4-5 0-15,8-4-3 16,0 0 2-16,0 0 3 16,0 0-5-16,0 0 1 15,0 0 0-15,0 0 1 16,5 0-2-16,13 0-3 16,11 0 3-16,9 0-7 0,7 0 7 15,5 1-1 1,4 23 1-16,-2 4 0 0,-11 6 1 15,-7 1-1-15,-12-1 0 16,-12 0-5-16,-10-2 5 16,0-4 0-16,-10-2 0 15,-31-3 1-15,-12-6-1 16,-5-2-5-16,7-11-14 16,3-4 4-16,13 0-41 15,7 0-13-15,9 0-22 16,3 0-104-16,0 0-61 15,4-2-280-15</inkml:trace>
  <inkml:trace contextRef="#ctx0" brushRef="#br0" timeOffset="479">0 1422 29 0,'0'0'716'0,"0"0"-622"16,0 0 3-16,0 0 9 15,0 0-20-15,0 0-46 16,90-13 19-16,-7-13 24 16,11-2-18-16,15-3-17 15,-7 5-22-15,-24 3-17 0,-27 11 2 16,-26 10-11-16,-22 2 0 15,-3 0-1-15,0 0-40 16,-19 14-64-16,-18 11 31 16,-8 8-102-16,-11 6-6 15,-12 4-14-15,2 0 88 16,5-6 102-16,7-6 6 16,12-4 16-16,14-11 23 15,3-1 6-15,9-13 16 16,10 2 17-16,3-4 1 0,3 0 25 15,0 0-8 1,0 0 0-16,15 0-38 0,23-4-15 16,17-10 20-16,11-3-17 15,17-3-26-15,13 0 7 16,-8-3-25-16,-9 6-4 16,-18 0-20-16,-20 0-236 15,-16-3-226-15</inkml:trace>
  <inkml:trace contextRef="#ctx0" brushRef="#br0" timeOffset="12310">10214 698 669 0,'0'0'217'0,"0"0"-171"0,0 0 44 15,0 0 22-15,0 0-42 16,0 0-14-16,-36 25-21 16,36-25-16-16,17 0 17 15,5 0 4-15,6 0 15 16,-2-11 28-16,-1-15-33 15,-3-3-13-15,-5 1-15 16,-12-3-9-16,1-1 14 16,-6 6-21-16,0 1-3 15,0 4 12-15,0 10-12 16,-3 5 3-16,-8 6-2 0,-6 0 2 16,-2 0-5-1,-6 20-1-15,-1 13 0 0,4 0-3 16,-3 10 7-16,8 0-4 15,8-2 0-15,9 1 0 16,0-8-7-16,20-6 7 16,21-7-1-16,9-13-7 15,13-8 14-15,8 0-8 16,6-17 2-16,-5-20 0 16,-9-3 3-16,-11-3-3 15,-11 0 0-15,-10 1 4 16,-12 1 3-16,-11 4-7 15,-8 8 1-15,0 7-1 16,0 10 17-16,-17 10-17 0,-12 2 0 16,-2 0 1-16,-10 8 2 15,2 20-4-15,4 9 1 16,7 1 0-16,12-4-2 16,10-3 2-16,6-4 0 15,0-5-7-15,6-5 10 16,19-3-6-16,4-5 1 15,-1-6 2-15,2-3-5 16,-5 0 5-16,-6 0 0 16,-7 0-2-16,-5 0 8 15,-4 0-11-15,3 6 5 16,-3 14-1-16,0 11-3 16,-3 9 4-16,0 6 0 0,0 3-2 15,0-1 9 1,0 4-7-16,0-4 0 0,-6 3 0 15,3-2 1-15,-3-9-1 16,6-10 0-16,0-14-1 16,0-11 4-16,0-5-1 15,0 0 0-15,0-5-1 16,6-29 34-16,22-18-25 16,13-13 0-16,11-16 5 15,8-13-12-15,4-6 1 16,-7 0-4-16,-7 3 0 15,-11 19 0-15,-17 24 2 16,-9 25-2-16,-10 21 0 16,-3 8 1-16,0 0-2 0,0 14-9 15,0 29 10-15,0 14-4 16,0 1 5-16,-10-1-1 16,7-8 0-16,3-10 5 15,0-7-6-15,0-10 1 16,0-6 0-16,0-11 0 15,0-2 0-15,0-3 0 16,0 0-2-16,7 0 8 16,5-3-4-16,7-23-2 15,3-14 0-15,5-6 8 16,1-8-8-16,-3 0 0 16,0 5 0-16,-9 12 3 15,0 11-4-15,-10 17 1 16,-6 7 0-16,0 2-3 0,3 0 0 15,1 28 2-15,-1 15-6 16,3 9 14-16,0-7-12 16,1-4 5-16,-1-11 0 15,0-6-1-15,5-13 2 16,-6-2-1-16,9-9 0 16,-3 0 5-16,12 0-1 15,6-9-4-15,2-22 0 16,4-3 5-16,-2-7-3 15,-2-4-2-15,4-7 3 16,-4 3 1-16,4 4-8 0,-10 13 4 16,-5 16 0-16,-7 12 1 15,-4 4-1-15,1 0-8 16,-4 20 4-16,1 15 6 16,-7 1-5-16,0-1 3 15,0-3 0-15,0-12-1 16,0-9 1-16,0-5 0 15,0-3-2-15,0-3 8 16,0 0-5-16,0 0-1 16,-7 0 0-16,-2-18 9 15,-7-8-9-15,7 1 0 16,-4-7-1-16,0 7 5 16,4-1-4-16,-5 9 0 0,6 12 0 15,0 5-6-15,-7 0 6 16,2 14-11-16,-6 23 10 15,-6 8 1-15,9-5 0 16,10-2 0-16,6-4 0 16,0-11-5-16,0-3 6 15,0-6-1-15,6-5 0 16,0-7 0-16,4-2-4 16,-1 0 3-16,4 0 1 15,3-5 3-15,-4-6-3 16,1-1 0-16,-7 6 0 15,2 4 0-15,-5 2 0 16,5 0-3-16,3 0 3 0,1 0-6 16,4 0 6-16,3 8 0 15,3-2 0-15,7-4 0 16,8-2 3-16,9 0-3 16,-2-5 3-16,3-24-2 15,-5-6-1-15,-4-4 0 16,-6-10 2-16,-4-8 0 15,0-9 3-15,-1-8-4 16,-12-6-1-16,-5 3 17 16,-10 2-14-16,0 18-1 15,-6 17 10-15,-13 15-5 16,6 19 17-16,-4 6-24 16,-5 17-1-16,-3 51 1 15,-7 27 2-15,4 13-2 0,12 4 0 16,16-12 2-1,0-14-5-15,25-21 3 0,16-18 0 16,13-22 3-16,7-16-3 16,8-9-4-16,-1 0-48 15,-21-29-107-15,-31-8-569 16</inkml:trace>
  <inkml:trace contextRef="#ctx0" brushRef="#br0" timeOffset="1509">1484 472 682 0,'0'0'215'0,"0"0"-70"15,0 0-2-15,0 0-18 16,0 0-23-16,0 0-2 16,0-112-52-16,0 112-21 15,0 0-24-15,-6 11-3 16,-7 29 0-16,-6 15 13 16,-3 4-10-16,-3 4 10 0,-2 0-13 15,10 0 11-15,-3 3-8 16,4-3-3-16,6-3 11 15,4-6-11-15,6-11 0 16,0-9 2-16,6-10-2 16,23-10 0-16,13-8 4 15,11-6-1-15,4 0 14 16,6 0-17-16,-5-6 0 16,-11-5 8-16,-9 2-8 15,-18 3-2-15,-7 6-49 16,-13 0-70-16,0 0-138 15,0 0-83-15,0 3-167 0</inkml:trace>
  <inkml:trace contextRef="#ctx0" brushRef="#br0" timeOffset="2597">1976 1000 574 0,'0'0'260'15,"0"0"-98"-15,0 0-8 16,0 0-25-16,0 0-9 16,-19-169-43-16,0 147-21 15,-3 5-10-15,-3 2-24 16,-5 7-18-16,2 8 16 0,3 0-20 16,-7 0-1-1,7 11-3-15,3 24 4 0,3-1-2 16,5 8 2-16,8 2 0 15,6-4-3-15,0-3 7 16,3-9-8-16,22-7 0 16,8-10 4-16,-5-8-4 15,1-3 4-15,-1 0 0 16,-3-12 7-16,2-11-4 16,-8-5-2-16,-7 2 2 15,-2-3-1-15,-4 4 3 16,-6 5-5-16,0 6 0 15,0 10 7-15,0 4-4 16,0 0-6-16,0 0 2 0,3 0-14 16,4 15 15-16,5 8-5 15,1 2 5-15,7-5 1 16,2 1 0-16,6-7-1 16,1-2 0-16,5-12 1 15,4 0 2-15,1 0-3 16,-1-6 0-16,-3-22 5 15,-4-7-1-15,-1-8-4 16,-8 3 3-16,-13-3-2 16,1 8 13-16,-10 4-12 15,0 2-1-15,0 13 16 16,0 4-14-16,0 6 3 16,0 6-6-16,0 0-7 0,0 12-2 15,0 24-3 1,9 10 12-16,7 3 5 0,3-3-5 15,0-6 0-15,1-3 0 16,-1-3 1-16,-7-5-2 16,-2-3 1-16,-7-6-1 15,-3-3-6-15,0 0 2 16,0-9-7-16,-11-2 2 16,-8-6 10-16,-6 0-9 15,0 0 6-15,0 0 1 16,3-14-2-16,3 0 2 15,9 0 2-15,7 5 0 0,0 6 0 16,3 0-5 0,0 0 1-16,0 3-7 0,0 0 6 15,16 0-7-15,6 0 11 16,6 0 1-16,-3 0 0 16,7 0 0-16,4 0 0 15,2 0 0-15,3-17 2 16,4-14 1-16,-1-9-3 15,0-3 9-15,-6-9-4 16,-5-2 17-16,-11 4-8 16,-7-8-2-16,-11 3 17 15,-4 0-14-15,0 1 2 16,0 2-2-16,-16 8-12 16,-3 6 14-16,2 13-13 15,4 10 0-15,7 12 11 0,3 3-15 16,0 8-9-16,-7 41-2 15,1 23 11-15,-1 16 2 16,1 8-2-16,3 0 0 16,6-8 6-16,0-5-6 15,3-14 0-15,22-14-14 16,8-15-61-16,1-15-51 16,-2-13-161-16,-7-12-54 15,-9 0-96-15</inkml:trace>
  <inkml:trace contextRef="#ctx0" brushRef="#br0" timeOffset="2800">2586 884 609 0,'0'0'176'0,"0"0"-55"16,0 0 20-16,0 0-44 15,0 0-68-15,0 0-8 16,185-55 4-16,-112 41-15 15,-9 5 0-15,-20 4-10 16,-16 5-79-16,-15 0-243 16,-7 0-507-16</inkml:trace>
  <inkml:trace contextRef="#ctx0" brushRef="#br0" timeOffset="6491">3419 1052 556 0,'0'0'133'0,"0"0"-30"16,0 0-11-16,0 0 11 15,0 0-43-15,0 0-8 16,-10 35 9-16,10-30-12 16,-3-5-6-16,3 0-1 0,0 0-8 15,0 0 8-15,0 0 4 16,0 0 0-16,0 0 3 15,0 0-18-15,0-5-9 16,6-19 14-16,17-13-34 16,5-6 4-16,8-8-6 15,8-7 3-15,0-5-1 16,3 0-2-16,-1 13 0 16,-12 15 4-16,-12 17-4 15,-9 18 0-15,0 0-4 16,-1 21 1-16,1 22-4 15,-4 6 5-15,-6 2 2 16,-3-5-3-16,0-12 4 16,0-11-2-16,0-15 1 0,0-5 0 15,0-3 2-15,0 0-2 16,0 0 0-16,0 0 12 16,0-11-5-16,0-12-7 15,-6-3 0-15,0 0 0 16,-4-2 1-16,1 5-1 15,-1-3 0-15,1 6 3 16,3 9-1-16,-1 2-4 16,1 3 2-16,3 6 0 15,0 0 4-15,-4 0-4 16,-2 0 0-16,-7 20-11 16,-1 9 19-16,3-3-10 15,-3 0 2-15,4-1 0 0,4 4-4 16,2 2 6-16,4 1-2 15,3-3 0-15,0 2 2 16,0-3-5-16,0-2 3 16,22-3 0-16,8-9-2 15,-5-5 2-15,3-9 0 16,1 0-2-16,-1 0 8 16,5-5-8-16,0-24 2 15,3-11 0-15,-1-7 3 16,-4-4 1-16,-1-6-4 15,-8-3 4-15,-3-5 2 16,-10-7-2-16,-5-2-3 0,-4 5 3 16,0 6 9-16,0 20-12 15,0 11 0-15,-7 18 18 16,-2 8-13-16,2 6 12 16,4 0-18-16,-6 15-1 15,-2 39 1-15,-8 23 0 16,5 10 0-16,6-5 0 15,8-8 6-15,0-2-9 16,0-7 3-16,13-10 0 16,4-9 2-16,-3-12-2 15,0-11 0-15,-4-9 0 16,-1-11 0-16,1-3-2 16,2 0 0-16,1 0 2 0,3-22 5 15,-1-4-5-15,4-2 0 16,-3-1-1-16,1 3 7 15,-1 9-9-15,-7 8 3 16,4 9 0-16,-4 0-7 16,1 6 6-16,-1 23 1 15,4-2-1-15,-1 5 3 16,4-6-4-16,3-3-1 16,1-3 3-16,-4-9-1 15,-4-5 2-15,-2-3-1 16,-1-3 0-16,4 0 3 15,3 0-5-15,-1-20 2 0,4-8 0 16,5-8 4 0,-2-6-2-16,6-6-2 0,0-5 0 15,4 5 4-15,-7 11-7 16,-9 15 3-16,-2 12 0 16,-8 10-4-16,0 0 4 15,1 10-6-15,5 18 0 16,1 9 12-16,-4 0-13 15,1-6 7-15,-1 1 0 16,4-11 0-16,-7-10 0 16,0-5 0-16,-2-6-2 15,-1 0 10-15,0 0-9 16,-3 0 1-16,0-12 0 16,0-11 8-16,0 0-8 15,0-2 0-15,0 2-1 0,-13-1 5 16,-6 8-2-16,0 2-2 15,0 7 0-15,-4 5-1 16,4 2 1-16,-6 0-5 16,6 2 4-16,0 24-2 15,7 9 1-15,2 4-1 16,4 4 3-16,6 1-1 16,0-5 1-16,0-4-1 15,13-7 0-15,5-4 2 16,1-10-1-16,0-9 0 15,3-5 0-15,8 0 1 16,1-15 0-16,4-15-1 16,-3-2 1-16,-6 1 5 0,-7 3-3 15,-3-5-3-15,-10 5 0 16,-3 5 10-16,-3 6-10 16,0 12 1-16,0 5 9 15,0 0-10-15,0 0 0 16,0 7-1-16,0 22 1 15,0 13-4-15,0 2 4 16,0-1 0-16,0-5 0 16,3-10 4-16,13-2-3 15,0-9-1-15,-7-9 0 16,4-5-3-16,-4-3 3 16,7 0 0-16,3-11 6 15,6-15-2-15,-2-11-1 16,-4 0-3-16,-3-6 0 0,-6-1 6 15,-4 5-6-15,-6 1 0 16,0 7 2-16,0 8 1 16,0 12-3-16,0 5 0 15,0 6 0-15,-3 0 0 16,3 0-4-16,0 3-3 16,0 14 4-16,0 3 6 15,0-5-4-15,0-4 1 16,6 0-1-16,7-5-6 15,7 0 6-15,-6-6 1 0,5 0-2 16,-2 0 4-16,2 0-4 16,-6 0 1-16,-4 0 1 15,1 0-5-15,-4 6 5 16,0 8-4-16,1 3 3 16,2 5 2-16,0 2 1 15,1-1-2-15,-1 3 0 16,7-7-5-16,-2-1 5 15,2-7 0-15,-4-2-1 16,4-3 3-16,0-6-3 16,3 0 1-16,6 0 0 15,0-15 2-15,8-14-1 16,-5-5-1-16,-3-12 5 0,-3-5-4 16,-3-3 0-1,-6 2-1-15,-2 9 0 16,-11 6 13-16,0 11-12 15,0 9 1-15,0 9 5 0,0 2-6 16,-5 6-2-16,5 0 0 16,0 0-4-16,0 29 0 15,-3 5 8-15,3 0-5 16,0-3 3-16,0 1-1 16,0-1 0-16,11 1 0 15,3 2-3-15,6-5-6 16,2-1 4-16,1-2-5 15,-4-6 3-15,-7 0-9 16,-2-8 14-16,-7-4-3 0,-3 0 5 16,0-4-8-1,-19 2 7-15,-22-6-2 0,-3 0-8 16,-2 0-21-16,9 0 4 16,5 0-41-16,7 0-42 15,6-10-13-15,16-9-105 16,3-19-254-16</inkml:trace>
  <inkml:trace contextRef="#ctx0" brushRef="#br0" timeOffset="8221">6415 1055 622 0,'0'0'208'16,"0"0"-99"-16,0 0 14 15,0 0-1-15,0 0-15 16,0 0-3-16,0 0-8 15,-39 3-29-15,39-3-9 16,0 0-33-16,0 0 1 0,0-3-13 16,0-20 1-16,12-11-5 15,10-7-9-15,11-10 0 16,11-12 4-16,8 3-2 16,1 3-2-16,-8 14 0 15,-17 17 2-15,-9 14-5 16,-2 10 3-16,-3 2-3 15,6 0-2-15,2 12 6 16,1 10-1-16,-1-1 0 16,-7 1 1-16,1-2-3 15,-5-2 2-15,-5-7 0 16,-1-4 4-16,-2-6-4 16,-3-1-1-16,0 0 1 0,0 0 0 15,0 0 14 1,0-1-14-16,0-21 2 0,0 0 4 15,-3-4-6-15,-8 3 0 16,-6 3 0-16,1 6 1 16,0 5-1-16,1 6 0 15,-4 3 0-15,-3 0-7 16,-5 26 4-16,-3 14 3 16,-6 11 0-16,8-2 0 15,2 0-1-15,11-7 1 16,10-1 0-16,5-10-2 15,0-7 2-15,11-8-1 0,8-7 1 16,3-9 0 0,3 0-5-16,-3 0 2 0,3-17 3 15,5-10 6-15,-5-7-4 16,-3 0-2-16,-3 0 6 16,-6-4-5-16,-4 8 4 15,-6 5 0-15,-3 7-5 16,0 8 14-16,0 8-6 15,0 2 7-15,0 0-15 16,0 2 0-16,-3 26-1 16,-13 7 0-16,7 6 1 15,3-2 1-15,6 2-1 16,0-7 0-16,0 0 1 16,6-5 1-16,10-9-4 15,1-6 2-15,-6-5 0 0,0-6 0 16,-3-3 0-16,6 0 0 15,5-12 0-15,3-17 0 16,0-7 6-16,3-10-6 16,-3 0 0-16,3-5 6 15,2 5-4-15,-5 6-2 16,-6 9 0-16,-4 13 1 16,-6 10-1-16,-6 8 0 15,7 0 0-15,5 0-4 16,7 0-6-16,0 17 10 15,0 14 1-15,1 6 2 16,-7 3-6-16,-4 1 1 0,-2-4 2 16,-7-6 0-16,6-6 0 15,3-6-1-15,1-9 1 16,2-4 0-16,-2-6-2 16,-4 0 1-16,10 0 1 15,3 0-3-15,7-14 7 16,3-16-4-16,-4 0 0 15,3-11 3-15,-6 2-1 16,-6-2-2-16,-5-1 0 16,-11 5 5-16,0 3-4 15,0 11-1-15,0 11 3 16,-17 6-2-16,1 6-2 16,-6 0 1-16,6 26 0 0,-6 17-4 15,6 11 5 1,13 1-1-16,3-4 0 0,0-5 2 15,25-12-6-15,10-10 4 16,0-8 0-16,13-7 0 16,-1-9 1-16,4 0-1 15,-1 0 0-15,-11-7-4 16,-17-6-2-16,-15 1-55 16,-7 0-113-16,0-4-115 15,-26-4-142-15</inkml:trace>
  <inkml:trace contextRef="#ctx0" brushRef="#br0" timeOffset="9991">8241 738 18 0,'0'0'754'16,"0"0"-625"-16,0 0-5 15,0 0-19-15,0 0-4 16,0 0-12-16,0-69-18 15,0 55 3-15,0-4-36 16,5-5-4-16,6 1-10 16,2-4-3-16,-1 3 0 15,-2 3-16-15,-1 8 3 16,-6 7 12-16,0 5-19 16,4 0-1-16,5 0-1 0,4 14-4 15,0 23 2-15,-2 9-2 16,-5 8 5-16,-6 3 1 15,-3 1 3-15,0-4-3 16,0-8-1-16,0-9 1 16,0-11 0-16,0-12-1 15,0-8 0-15,0-6 6 16,0 0-3-16,0 0 8 16,5-3 5-16,0-23 1 15,7-11 0-15,7-5-13 16,3-11-3-16,7 2 8 15,2-3-8-15,-1 8 1 0,-5 11-2 16,-6 13 0-16,-10 14-1 16,-2 4 1-16,-4 4-1 15,6 0-3-15,4 6-4 16,-1 26 1-16,-2 11 3 16,-1 5 4-16,-1-3-1 15,-3-1 1-15,1-10 0 16,2-2 4-16,-5-12-4 15,3-7 0-15,-3-4-1 16,-1-6 2-16,6-3 2 16,-8 0-3-16,9 0 0 15,1 0 13-15,9-19-13 16,6-13 5-16,3-9-3 16,8-4 0-16,-1-7 0 15,3 1-1-15,-7 7-1 0,-9 13 5 16,-3 15-5-16,-13 10-1 15,-1 6-1-15,1 0-4 16,0 0 5-16,1 8-9 16,2 16 10-16,-6-3-7 15,-3 3 7-15,3-6 0 16,-3-7-1-16,0-6 3 16,3-5-3-16,-3 0 2 15,0 0-1-15,0 0 10 16,0 0-4-16,0-8 1 15,0-10-7-15,-9-1 6 16,-5 4-6-16,3 1 0 0,0 9 0 16,0-1-5-1,-3 6 2-15,-2 0 0 0,0 0-2 16,-2 9 0-16,2 17 1 16,3 10 1-16,1 7 3 15,2-1-2-15,7 2 2 16,3-5 0-16,0-5 0 15,0-5 1-15,13-5 0 16,2-13-1-16,-2-8 0 16,0-3 2-16,-1 0 0 15,4 0 4-15,0-14-5 16,1-15-1-16,-6-2 6 16,0-4-6-16,-5-2 0 0,-6-3 7 15,0-3-3 1,0 12-4-16,-14 2 0 0,-11 13 5 15,0 6-11-15,0 10 6 16,-4 0 0-16,4 17-8 16,6 24 8-16,2 7 0 15,14 1 0-15,3-4 0 16,0-7 3-16,17-13-3 16,11-7 0-16,4-13 3 15,-1-5 2-15,4 0-5 16,-2-5 6-16,1-28-6 15,7-9 9-15,-6-4-9 16,4-11 0-16,-11-2 23 0,-2-8-14 16,-8 3 10-16,-5-3-11 15,-3 4-1-15,-10 12 9 16,0 8-15-16,0 20 0 16,0 11 16-16,0 12-14 15,0 0-3-15,0 0 0 16,0 41-11-16,-13 22 11 15,-3 20 0-15,-3 5 0 16,10-5 2-16,9-9 1 16,0-8-3-16,0-15 0 15,25-11-2-15,7-11-5 16,2-15-15-16,8-8-27 16,-4-6-32-16,-6 0-38 15,-10 0-110-15,-16-15 37 0,-6-1-57 16,0-7-170-16</inkml:trace>
  <inkml:trace contextRef="#ctx0" brushRef="#br0" timeOffset="10164">9114 661 539 0,'0'0'131'0,"0"0"11"16,0 0 14-16,0 0-50 15,0 0-57-15,0 0-35 16,48-16 29-16,15 5-24 15,5 0-1-15,-11-4-18 16,-16 5-64-16,-15 0-214 0,-18 2-493 16</inkml:trace>
  <inkml:trace contextRef="#ctx0" brushRef="#br1" timeOffset="17338">2429 1744 646 0,'0'0'276'0,"0"0"-169"0,0 0 20 15,0 0-11-15,0 0-18 16,0 0-13-16,-7-110-26 15,-2 96-4-15,0 0-8 16,2 4-11-16,-2 2 11 16,2 4-29-16,-4 4-3 15,-5 0-5-15,-2 0-8 16,-6 0 3-16,-3 17-5 16,6 2 0-16,-3 1 2 15,9 7 0-15,2 6-2 16,2 0 0-16,11 5 0 15,0 6-2-15,0-4 2 16,18 3 0-16,14-3-4 0,-1-4 4 16,4-3 0-16,-1-2-1 15,-2-1 1-15,-9-1-1 16,-4 0 1-16,-5-4 0 16,-9-1-2-16,-5 1 4 15,0-5-2-15,0-3 0 16,-24-2 3-16,-8-3-1 15,-5-3-2-15,-4-4-3 16,-2-5-1-16,4 0-9 16,5 0-7-16,5 0-7 15,7-3-9-15,6-7-8 16,5-1-41-16,9-4-54 16,2-1-73-16,0-6-119 0</inkml:trace>
  <inkml:trace contextRef="#ctx0" brushRef="#br1" timeOffset="17661">2660 1855 786 0,'0'0'248'0,"0"0"-111"15,0 0 3-15,0 0 27 16,0 0-82-16,0 0-22 16,0-72-15-16,0 72-30 0,0 0-8 15,0 3-10-15,0 28 0 16,0 12 3-16,0 7-3 16,0-1 6-16,0-1-4 15,0-3 0-15,0-3 1 16,0 0-3-16,0-5 0 15,2-6-5-15,5-5-39 16,-5-9-154-16,1-4-211 16,3-9-531-16</inkml:trace>
  <inkml:trace contextRef="#ctx0" brushRef="#br1" timeOffset="18215">3000 2038 859 0,'0'0'195'16,"0"0"-118"-16,0 0 67 16,0 0-34-16,0 0-39 15,0 0-24-15,0-3-29 16,14 3-9-16,9 0 6 15,15 0-9-15,6 0 4 16,6 0-9-16,-2-2 3 0,-3 2 3 16,-8 0-7-16,-5 0 0 15,-11 0 8-15,-8-2-5 16,-6-3-2-16,-1-5 5 16,-6-2 1-16,0-2 8 15,0-5-11-15,0 0 1 16,-13 1 15-16,-11 0-19 15,-4 4 3-15,-5 2-3 16,-1 0 1-16,3 5 0 16,3 2-2-16,12 4 0 15,11-3 7-15,5 4-7 16,0 0 0-16,0 0-2 0,0 0 5 16,17 13-7-1,12 11 4-15,3-1 0 0,3-2 5 16,-1 1-5-16,0-3 0 15,-9 2 0-15,0-2 2 16,-9-2 0-16,-4-1-2 16,-6 1 0-16,-6 0-3 15,0 2 4-15,-13-1-2 16,-19 0-36-16,-7 1-113 16,-2-3-254-16,4 1-633 15</inkml:trace>
  <inkml:trace contextRef="#ctx0" brushRef="#br1" timeOffset="18949">4537 2092 622 0,'0'0'271'0,"0"0"-131"16,0 0-10-16,0 0 7 16,0 0-23-16,0 0-28 15,-29-129-25-15,21 116-16 16,0 0 9-16,-2 6-32 16,-1 3-9-16,0 4 10 15,-5 0-23-15,2 0 3 16,-11 4-3-16,4 18 1 15,0 7-3-15,5-1 2 16,8 5 0-16,8 4-4 0,0-5 4 16,0-1-1-16,18-5 0 15,9-7-3-15,-1-7 0 16,3-10-2-16,-8-2 6 16,3 0 1-16,-8-7 2 15,-3-13-3-15,-5 2 3 16,-6-3-2-16,-2-3 9 15,0 2-9-15,0 3-1 16,0 4 12-16,0 10-10 16,0 1 2-16,0 4 1 15,0 0-4-15,0 0-2 16,0 0-1-16,0 9-4 0,0 15 2 16,3 1 4-16,13-2 0 15,2 3 0-15,12-1 2 16,-1-4-3-16,7-2 1 15,2-7 0-15,-4-7 1 16,2-5 1-16,-6 0-2 16,-7 0 0-16,-12-15-5 15,-11 1-25-15,0-1-143 16,-23-3-156-16,-12-2-122 16</inkml:trace>
  <inkml:trace contextRef="#ctx0" brushRef="#br1" timeOffset="19528">4946 1741 617 0,'0'0'435'16,"0"0"-332"-16,0 0 64 15,-23-122 4-15,14 106-73 16,6 8-28-16,3 4-22 16,0 4-27-16,0 0-10 15,0 2-11-15,0 28 0 0,0 16 2 16,0 11 2 0,0 7 1-16,0 3-4 0,0-1 3 15,0-4-1-15,10-7-3 16,1-11 0-16,3-14 1 15,0-9 4-15,-7-12-5 16,-4-6 0-16,-3-2 4 16,0-1 8-16,5 0-11 15,3-21 8-15,0-7 2 16,0-5-5-16,2-1-2 16,-2 4-3-16,0 3 0 15,0 10 4-15,0 11-5 16,-1 4-2-16,5 2-6 15,6 0 4-15,6 8 0 16,0 19 2-16,-4 4 2 0,1 3 2 16,-5 0-2-16,-2 2 0 15,-7-5-2-15,-3-4 4 16,-4-6-4-16,0-7-2 16,0-5 4-16,-20-1-4 15,-17-3-11-15,-7-5-17 16,0 0-24-16,6 0-39 15,9 0-36-15,11 0-62 16,7 0-102-16,11 0-292 16</inkml:trace>
  <inkml:trace contextRef="#ctx0" brushRef="#br1" timeOffset="20171">5555 2189 599 0,'0'0'355'16,"0"0"-183"-16,0 0-26 15,0 0 4-15,0 0-35 16,0 0-75-16,21-135 30 15,-21 109-24-15,0-3-28 16,-18 3 15-16,-3 5-20 0,-2 4-11 16,1 10-2-16,1 2 3 15,3 5-6-15,1 5-4 16,2 25 7-16,4 11-1 16,6 0 1-16,5 3 0 15,0-5-2-15,0-1 3 16,5-8-3-16,11-5 2 15,-1-5 0-15,4-8-1 16,3-4 2-16,-1-8-1 16,2 0 9-16,1-3-3 15,-1-20-2-15,-1-8-4 16,-4-7 0-16,-2-9 23 16,-3-1-18-16,-7-12 13 0,-6-4 14 15,0-7-26-15,0 2 6 16,-11 10-11-16,-2 13 3 15,2 18 7-15,6 11-8 16,3 12-3-16,2 5 0 16,0 0-11-16,0 29 10 15,0 21-5-15,0 12 6 16,0 7 1-16,0 2 2 16,0-5-3-16,7-5 0 15,17-5 4-15,6-14-9 16,7-6 5-16,4-9-10 15,12-16 9-15,1-6-35 16,-2-5-11-16,-8 0-36 0,-16 0-61 16,-18-14-130-16,-10-5-209 15</inkml:trace>
  <inkml:trace contextRef="#ctx0" brushRef="#br1" timeOffset="21253">2268 2568 67 0,'0'0'709'0,"0"0"-534"16,0 0-41-16,0 0-28 0,0 0-1 15,0 0 1 1,0-91-33-16,0 72-28 16,0 1 12-16,0 1-27 0,-5 2 11 15,-3 4-6-15,1 4-8 16,2 1-1-16,-6 5-23 16,-1 1 0-16,3 0 2 15,-8 0-5-15,-1 16-1 16,2 8 0-16,-2 5 1 15,5 1 1-15,2 1-1 16,8 0 0-16,3 0-2 16,0 2 3-16,14-2-2 15,12 5-1-15,12-5 2 16,-2 0-3-16,3-1 3 0,-2 1 0 16,-3 0 1-16,-2 0 1 15,-11-5-3-15,-8-7 1 16,-7-5 0-16,-3-6-4 15,-3-2 4-15,0 1-4 16,-11 1 0-16,-23 4 8 16,-5-3 0-16,-7-1-1 15,7-4-2-15,8-4 1 16,3 0-2-16,10 0-17 16,8 0-10-16,7-9-43 15,3-9-15-15,0 0-110 16,8-6-18-16,26-7-31 15,12-5-334-15</inkml:trace>
  <inkml:trace contextRef="#ctx0" brushRef="#br1" timeOffset="21688">2572 2631 711 0,'0'0'207'0,"0"0"-50"16,0 0-34-16,0 0-18 16,0 0-2-16,0 0-32 15,-26-53-12-15,26 50-33 16,2 3-23-16,24 0 0 16,4 0-2-16,-1 0-2 0,-3 11 1 15,-5 12 0-15,-6 10-5 16,-6 7 5-16,-9 5 0 15,0 4 7-15,-4 2-4 16,-21-4-1-16,-4-3 1 16,3-9-3-16,-2-5 6 15,10-11-6-15,9-9 1 16,0-3 1-16,9-7-1 16,0 0-2-16,0 0-2 15,0 0 3-15,11 0 2 16,17 0 3-16,15 0-5 15,9-2 9-15,4-8-9 16,2-1-1-16,-10 1-21 0,-6 2-95 16,-11 7-49-16,-3 1-27 15,-10 0-20-15,-2 0-110 16</inkml:trace>
  <inkml:trace contextRef="#ctx0" brushRef="#br1" timeOffset="22257">3085 2884 74 0,'0'0'719'16,"0"0"-595"-16,0 0-9 0,0 0-11 16,0 0-19-1,0 0-8-15,-42-60-19 0,42 58-15 16,0-1 3-16,0 1-18 15,0 0-5-15,0-3-18 16,21-2-4-16,12 0 7 16,6 2-8-16,6 0 0 15,3 3 5-15,-1-3 1 16,-5 1-4-16,-8-1-2 16,-7 0 1-16,-11 2 3 15,-11 3-2-15,-3-4-2 16,-2-4 18-16,0-4 0 15,0-2 21-15,0-3-8 16,-5 4-8-16,-13-2 3 16,-4 4-26-16,-2-2 1 0,4 7 5 15,1-1-1-15,6 4-9 16,6 1 8-16,1 2-3 16,6 0 1-16,0 0-2 15,0 0 0-15,0 0-3 16,0 0 3-16,8 0-3 15,8 0 3-15,10 9 2 16,1 5 6-16,5 1-8 16,-4 0 0-16,-2 1 3 15,0 2-3-15,-8 0 0 16,-6 0-1-16,-4 3 3 16,-8-4-9-16,0 4 5 0,0 0-8 15,-20 1 3-15,-10 2-45 16,-2-1-96-16,1-4-132 15,10-4-206-15</inkml:trace>
  <inkml:trace contextRef="#ctx0" brushRef="#br1" timeOffset="24633">5586 2673 730 0,'0'0'261'0,"0"0"-148"15,0 0 47-15,0 0-24 0,0 0-53 16,0 0-28 0,-61-129-18-16,43 124-5 0,-3 5-28 15,2 0-1-15,4 12 1 16,-4 17 0-16,6 4-4 15,2 5 0-15,6 1 0 16,5 8 6-16,0 3-6 16,0-1 1-16,8-4 4 15,13-4-3-15,8-13-1 16,9-6-1-16,6-13 1 16,6-9 6-16,4 0-7 15,-10-4-5-15,-10-16-3 16,-14-4-50-16,-15 0-51 15,-5 1-95-15,-14-3-150 16</inkml:trace>
  <inkml:trace contextRef="#ctx0" brushRef="#br1" timeOffset="23629">4282 2777 84 0,'0'0'665'0,"0"0"-497"0,0 0-17 16,0 0-42-16,0 0-7 16,0 0-20-16,13-107-7 15,-13 92-10-15,0-1-24 16,0 4-6-16,0 3-2 15,0 1-24-15,-10 6 2 16,0 0-5-16,-1 2-4 16,-10 0 1-16,-6 7-3 15,-2 17 0-15,3 7-4 16,2 2 12-16,7 1-14 0,5-1 6 16,10 5 0-16,2-5-3 15,0-2 3-15,14-3 0 16,11-11-3-16,1-5 9 15,0-7-12-15,2-5 6 16,-5 0 0-16,-5 0 8 16,-2-20-7-16,-3-4-1 15,-5-5 6-15,-6-3 1 16,2-1-2-16,-4 4 8 16,0 6-7-16,0 4 18 15,0 4-22-15,0 8 3 16,0 5 1-16,0 2-1 15,0 0-10-15,0 0 3 16,0 16-2-16,0 13-3 16,5 4 7-16,8 5 0 0,4-2 0 15,3-3 4-15,6-9-6 16,8-8 2-16,7-4-14 16,3-12 14-16,1 0-34 15,0 0-22-15,-10 0-76 16,-10-18-96-16,-11-7-23 15,-9-8-153-15</inkml:trace>
  <inkml:trace contextRef="#ctx0" brushRef="#br1" timeOffset="24227">4897 2506 822 0,'0'0'224'16,"0"0"-89"-16,0 0-9 15,0 0 24-15,0 0-83 16,0 0-19-16,0 0-6 16,0-64-29-16,0 64-10 15,0 0-3-15,-3 19 7 16,-2 14-7-16,-3 6 2 15,3 3 2-15,0 5 6 16,3-1-10-16,2 1 0 0,0-12 3 16,0-1 4-1,0-12-8-15,0-13 1 0,0 0 0 16,0-6-3-16,0-3 12 16,0 0-9-16,0 0 9 15,0 0 0-15,0-14 11 16,7-8-17-16,6-4 2 15,3-2 2-15,2 1-7 16,-2 7 0-16,-2 5 0 16,-4 8 5-16,3 7-10 15,-2 0 3-15,5 0-3 16,-1 22-2-16,-2 11 4 0,3-1 2 16,-7 0-4-16,-2 0 7 15,-4-3-6-15,-1-7 4 16,-2-6 0-16,0-9-7 15,0 1 7-15,0-1-4 16,-18-3 4-16,-8 2 0 16,-3-6 2-16,6 0-2 15,0 0-19-15,7 0-8 16,9 0-31-16,4 0-18 16,3-8-75-16,0-6-65 15,14-2-94-15</inkml:trace>
  <inkml:trace contextRef="#ctx0" brushRef="#br2" timeOffset="56392">6506 2156 376 0,'0'0'249'0,"0"0"-173"15,0 0 44-15,0 0 32 16,0 0-45-16,0 0-26 16,0 0-12-16,0 0 5 15,0 0 17-15,0 0-35 16,0 0-4-16,0 0-9 0,0 0-7 15,0 0 1-15,0 0-14 16,0 0 4-16,0-15 12 16,6-5-14-16,7-8-17 15,6-13 0-15,9-7 0 16,8-14 1-16,2-16-9 16,3 1 0-16,-5-1 3 15,-2 10 1-15,-5 13-4 16,-10 12 1-16,-2 15 1 15,-6 8 4-15,-5 3-6 16,5 5 0-16,-3-2 9 16,0 0-9-16,8-3 0 0,-1 0 0 15,4-6 2 1,0 5 0-16,-3 4-2 0,-7 3 0 16,1 6 2-16,-7 5-2 15,-3-4 0-15,0 4-1 16,3 0 4-16,0 0-1 15,-3 0-2-15,0-4 0 16,0 3 2-16,0 1-1 16,0 0-1-16,0 0 1 15,0 0 2-15,0 0-1 16,0 0-2-16,0 0 0 16,0 0-1-16,0 0 1 15,0 0 0-15,0 0-1 16,0 0 3-16,0 0-7 15,0 0 3-15,0 0 2 0,0 0 3 16,0 0-3-16,0 0-2 16,0 0 2-16,0 0 0 15,3 0-8-15,-3 0 8 16,16 0 0-16,14 0-2 16,17-4 3-16,22-1-1 15,11-3 0-15,7-4 1 16,4 3 0-16,-2 1-1 15,-3-1 0-15,0 3-6 16,-6 0 7-16,-1-2-1 0,-1 6 0 16,2-4 3-1,7 2-5-15,1-1 2 0,8-1 0 16,1 1-3-16,2-1 5 16,-3-1-2-16,-14 5 0 15,-13 0 2-15,-4 2-2 16,-12 0 0-16,2 0 0 15,-8 0 1-15,2 0 4 16,-8 0-8-16,-4 0 3 16,1 0 0-16,-3 0 3 15,4 0-3-15,-1 0 0 16,-4 0-1-16,1 0 2 16,-5 0-1-16,-2 0 0 15,-9 0 0-15,-3 0 2 16,-7 0-2-16,-3 0 0 0,-2 0-2 15,-4 0 2 1,3 0 0-16,-3 0-1 0,0 0 2 16,0 0 1-16,0 0-2 15,0 0 0-15,0 0 2 16,0 0-2-16,0 0 0 16,0 0 0-16,0 0 3 15,-10 0-2-15,-5 0-1 16,-11-12 0-16,1 0-7 15,0 4 7-15,-5 1 0 16,-4-6 0-16,-4 2 4 16,-6-1-11-16,-5 0 7 0,8 2-1 15,7 0-4-15,4 2 5 16,11 2 0-16,7 4 0 16,5-4 2-16,7 3-2 15,-3 3 0-15,3 0 0 16,0 0-5-16,0 0 2 15,0 0-1-15,0 0 0 16,13 0-9-16,21 0 11 16,24 9 0-16,13 7 2 15,4 4-1-15,4 6 1 16,-11 3 0-16,-15-1 0 16,-15 4 5-16,-15-7-11 15,-10 4 6-15,-13 0-2 16,-3 5-3-16,-58 9 5 15,-34 6-31-15,-32 2-195 0,-16-5-317 16</inkml:trace>
  <inkml:trace contextRef="#ctx0" brushRef="#br2" timeOffset="57703">6751 2150 300 0,'0'0'267'0,"0"0"-181"16,0 0 25-16,0 0-15 16,0 0-19-16,0 0-34 15,-3-9-5-15,3 9-2 16,0 0-18-16,0 0-9 16,3 0 9-16,29 0-18 15,18 0 22-15,24 3 28 0,28 3 4 16,21-6 7-16,14 0-35 15,6 0-10-15,-7 0 0 16,4 0-11-16,-3 0 6 16,6 0-1-16,3 0-8 15,-3 0 9-15,-6 0-11 16,-10 0 1-16,-14 0 11 16,-11 0-11-16,-9 0 3 15,-14 0-1-15,-16 0-3 16,-12 0 19-16,-13 0-13 15,-9 0-3-15,-7 0 10 16,-5 0-8-16,-8 0-1 16,7 0-4-16,-7 0 3 15,1 0 0-15,-4 0 0 0,-3 3-3 16,-3-3 1-16,3 0-1 16,-3 0 0-16,0 0 0 15,0 0 1-15,4 0 4 16,5 0-5-16,0 0 0 15,-2 0 10-15,-1 0-5 16,0 0 1-16,-6 0 0 16,4 0-4-16,-4 0 15 15,0 0-9-15,0 0 11 16,0 0 21-16,0 0-13 16,0 0 15-16,0-3-25 15,-16-14-12-15,-9 3-2 16,-4-4-3-16,-2 2 0 0,-2 1 2 15,5-3 3-15,2 5-10 16,4 1 5-16,2 0 0 16,9 7 5-16,0-1-5 15,11 6 0-15,0 0-5 16,0-3 10-16,0 3-12 16,0-3 2-16,14 3 5 15,14 0-3-15,10 0 3 16,0 3 0-16,4 11-4 15,-7 10 10-15,-4-2-11 16,-5 4 5-16,-11 0 0 16,-2-1-3-16,-7 4 3 0,-6 2 0 15,0 6-3-15,-34 9-23 16,-48 0-153-16,-36 2-318 16</inkml:trace>
  <inkml:trace contextRef="#ctx0" brushRef="#br2" timeOffset="59264">6456 2307 74 0,'0'0'328'0,"0"0"-211"16,0 0 20-16,0 0-20 0,0 0 9 15,0 0-20-15,0 0-24 16,3-43 9-16,-3 40-5 16,0 2-28-16,3 1-4 15,0-5-17-15,-3 5-3 16,3 0 6-16,0 0-20 16,-3 0-2-16,4 0-1 15,-4 0-12-15,9 0 0 16,4 0-5-16,9 18 0 15,3 7 16-15,8 8-14 16,1 6-1-16,4 6 5 16,3 2 2-16,-2 4 5 0,-1-3-4 15,3 4-8 1,-2 5 14-16,2-2-5 0,-3-2 2 16,-4 4-2-16,-4-4-3 15,-5-3 11-15,-3-7-18 16,-3-2 3-16,-3-8 6 15,0-4-8-15,-4-5-2 16,-2-7 4-16,-1-3-1 16,-3-2 5-16,4-4-7 15,-1-2 0-15,-1-1 3 16,-2-5-1-16,-4 3 3 16,-2-3-4-16,0 0 0 0,0 0 11 15,0 0-7 1,0 0 10-16,0 0 10 15,0 0-19-15,0 0-1 0,0 0 3 16,3 0-7-16,-3 0-1 16,8 0 0-16,11 0 0 15,12 0 3-15,20 0-1 16,13 0-2-16,12-3 0 16,16-5 0-16,15-2-2 15,8 5 2-15,-7-3 0 16,-6 3-1-16,-10 2 2 15,-9-3-1-15,-6 3 0 16,-5 0 2-16,1 0-3 0,-3 0 1 16,0 3 0-1,-3-3 1-15,-4 3 1 0,-2 0-2 16,-7 0 1-16,-1 0 0 16,-6 0 2-16,2 0-3 15,-5 0 0-15,-3 0 3 16,-5 0-3-16,-5 0 0 15,-9 0 4-15,-9 3-4 16,-7-3 0-16,-6 0-1 16,0 0 1-16,0 0 5 15,0 0-1-15,0 0 0 16,0 0 11-16,0 0 2 16,0 0 0-16,0 0-13 15,0 0-3-15,0 0 10 16,-3 0-5-16,-9-8-6 0,-4-7 0 15,-6-2 0-15,-5-3-1 16,-4-6 1-16,-7 0 0 16,0-2 1-16,-3-1 0 15,-1 7-2-15,14 4-2 16,9 10 3-16,9 2-1 16,10 4 0-16,0 2 1 15,0 0 4-15,0 0-4 16,0 0-3-16,0 0 0 15,0 0-7-15,13 0 1 16,18 14 2-16,7 2 7 16,4 4-1-16,-1 4 6 0,-3 1-8 15,0 4 3 1,-5 3 0-16,-8-4 1 0,-6-2-1 16,-7 3 0-16,-8-4-2 15,-4 7 2-15,-7 2-2 16,-46 3-20-16,-21 3-70 15,-14-5-110-15,-5-5-247 16</inkml:trace>
  <inkml:trace contextRef="#ctx0" brushRef="#br2" timeOffset="59800">6561 2255 595 0,'0'0'105'0,"0"0"-11"16,0 0-2-16,0 0-30 15,0 0-32-15,0 0-10 16,57 0 15-16,-13 0-21 16,6 0-14-16,-1 0-88 15</inkml:trace>
  <inkml:trace contextRef="#ctx0" brushRef="#br2" timeOffset="63719">10112 1315 660 0,'0'0'217'15,"0"0"-64"-15,0 0-46 0,0 0 0 16,-82-146 14 0,76 135-29-16,1 5-37 0,5 3-3 15,0 3-31-15,0 0-1 16,0 0-20-16,0 16 0 16,0 19 4-16,0 12-3 15,0 6 4-15,0 2 5 16,11 2-9-16,-6-3 7 15,6-8-8-15,-5-5 0 16,0-16 8-16,-6-13-7 16,0-7-1-16,0-5 6 15,0 0-2-15,0 0 20 16,0-20-12-16,-17-20-10 0,-8-17 14 16,3-12-16-1,6-15 0-15,4-5 1 0,5-6 0 16,7 0 4-16,0 6-5 15,0 4 0-15,0 14-1 16,0 16 1-16,0 21-4 16,0 20 4-16,10 14-12 15,12 0 1-15,14 0-19 16,8 28 30-16,3 22 7 16,-12 11-7-16,-16 11-3 15,-10 5 3-15,-9 0 0 16,0 3-3-16,-22 0 1 15,-16 1 2-15,-3-10-4 16,7-14 4-16,18-23-9 0,10-16-3 16,6-13-4-16,0-2 12 15,3 0-8-15,28-3 12 16,17 0-11-16,13-15 5 16,11-21 6-16,7-4 2 15,-5-3 2-15,-8 2-2 16,-16 7-2-16,-17 5 0 15,-14 8 6-15,-10 3-2 16,-9 6-4-16,0 6 6 16,0 4-5-16,0 2 4 15,-9 0-5-15,-10 0 0 16,0 0-9-16,-6 0 9 16,-2 23-2-16,-1 10-1 0,6 8 6 15,6-1-5-15,10 3 2 16,6-6 0-16,0-2 0 15,38-13 0-15,15-8-1 16,12-11 1-16,-2-3 0 16,4-5 0-16,-10-19-1 15,-4-4 2-15,-11 3 10 16,-13 1-9-16,-7 2-1 16,-13 1 11-16,-6 6-7 15,-3 8 12-15,0 7-7 16,0 0 1-16,0 0 7 15,0 2-18-15,-12 33 0 16,-4 14-1-16,0 11 5 16,7 2 0-16,6 13-4 0,0-3 0 15,3-1 3-15,0-8-1 16,0-15-2-16,0-19 0 16,0-12 7-16,0-14-5 15,0-3-1-15,0 0 1 16,-7-15 30-16,1-25-27 15,3-16-3-15,3-15 2 16,0-13-1-16,0-1 1 16,0-2-4-16,6 10 0 15,7 8-4-15,-1 18 10 16,-2 19-8-16,-4 18 2 16,7 9-7-16,6 5 3 0,3 0-19 15,9 3 23-15,-1 23-5 16,-5 5 5-16,-9 3 0 15,-7-6-4-15,-6 4 5 16,-3-3-7-16,0-4-7 16,-6 4 2-16,-22-4 9 15,-1-1-16-15,9-7 4 16,9-5-7-16,8-10 6 16,3-2 13-16,0 0-9 15,9 0-3-15,26-9 8 16,12-28 6-16,11-8 3 15,5-12-3-15,-6-6 3 16,-4 0 4-16,-7-3-7 0,-15-3 1 16,-6 4 14-16,-12-1-14 15,-13 8 12-15,0 10-2 16,0 14-6-16,-3 10 13 16,-13 13-18-16,0 11 2 15,-3 0 7-15,0 3-9 16,-6 37 2-16,0 20-2 15,5 9 0-15,7 14 4 16,13-6-4-16,0 0 0 16,0 1 6-16,8-10-2 15,11-14-4-15,0-11 0 16,-4-17 3-16,1-15-6 16,3-8 0-16,6-3 3 0,4 0 10 15,10-17-7 1,2-20 5-16,-4-3-7 0,1-6 4 15,0-2 3-15,-5 2-8 16,-5 5 0-16,-6 19-1 16,-9 13 1-16,-4 9 0 15,1 0-10-15,-1 15 0 16,5 18 3-16,-1 11 7 16,-4-2 0-16,-3-1 0 15,1-10 4-15,-1-11-4 16,-3-6 0-16,0-10 1 15,0-4 3-15,-3 0-1 16,0 0-3-16,0-9 27 16,0-17-27-16,0-6 3 0,-3 4-3 15,-9-3 2-15,-4 5-4 16,-1 6 2-16,1 8 0 16,0 7-2-16,4 5 0 15,-4 0-1-15,-3 0-4 16,-3 22 7-16,3 15-4 15,-1 4 4-15,12-5 0 16,8-7-7-16,0-5 11 16,0-10-9-16,0-3 5 15,16-2 0-15,2-9-2 16,-2 0 3-16,3 0-1 16,0 0 12-16,0-14-9 0,-3-10 3 15,-4-1 0-15,-1 1-4 16,-6 2 9-16,3 5-9 15,-5 8-2-15,-3 9 10 16,0 0-5-16,0 0-10 16,0 0 4-16,0 0-4 15,0 26-2-15,0 8 3 16,0 1 4-16,12-1 6 16,4-3-3-16,6-7-3 15,-3-8 0-15,0-7 2 16,-6-6 1-16,2-3-3 15,9-3 0-15,7-34 25 16,4-9-25-16,3-7 18 0,-7 3-11 16,-1-2-6-16,-2 7 15 15,-3 6-16-15,-6 7 0 16,-6 14 3-16,-1 10-1 16,-8 8-4-16,8 0-3 15,-1 0-2-15,3 20-4 16,2 8 11-16,-5 0 0 15,-2 1-6-15,1-5 14 16,-7-11-8-16,0 0 0 16,0-11 0-16,-3-2 2 15,0 0-2-15,0 0 0 16,0 0 13-16,0-6-9 0,-6-13-2 16,-13 1-2-1,0 1-1-15,-1 5-5 16,1 1 6-16,0 8-2 0,7 3-1 15,-1 0-12-15,-3 0 14 16,7 20-5-16,-1 18 6 16,7 4-6-16,3 4 6 15,0 3 0-15,19-7-4 16,16-5 7-16,4-7-8 16,5-14 5-16,9-7-14 15,7-9 12-15,11 0-2 16,-2-11 4-16,-5-21-4 15,-10-3 13-15,-10-5-10 0,-11 2 1 16,-5-6 0 0,-12-5 12-16,-10-2-12 0,-6-1 0 15,0 9 3-15,0 12 4 16,-3 11-5-16,-16 14-2 16,-6 6 0-16,0 0-2 15,-5 34 2-15,2 14 0 16,9 13 0-16,6-1 7 15,13 0-9-15,0-3 2 16,16-8 0-16,28-9-7 16,14-12 7-16,15-16 0 15,10-12 4-15,-4 0-4 16,-9 0 0-16,-26-12-8 0,-25-2-133 16,-19-6-119-1,-16-3-123-15</inkml:trace>
  <inkml:trace contextRef="#ctx0" brushRef="#br2" timeOffset="66854">9779 2041 785 0,'0'0'142'0,"0"0"-56"16,0 0 13 0,0 0 23-16,0 0-53 0,0 0-10 15,0 0-19-15,-65-34-12 16,65 31-9-16,24 0-19 16,26-5 0-16,19-4 24 15,24-5-20-15,9-3 4 16,-7-3-4-16,-9 0-3 15,-26 9 5-15,-21 2-6 16,-28 11 0-16,-11-3-5 16,0 4-3-16,-5 0-28 15,-34 0-32-15,-11 4-30 16,-4 14 4-16,2 3 44 16,18-7 40-16,12-3 4 15,6-2 5-15,5 2 0 0,3-2 1 16,-3 2 0-16,5 7 12 15,3 2-9-15,3 8 6 16,0 12 50-16,0 3-15 16,0 5 6-16,17 1-2 15,2 5-13-15,-7-5-1 16,1-3-15-16,-4-3-2 16,-5-12 7-16,-4-11-23 15,0-6 5-15,0-8-2 16,0 0-2-16,0-6 17 0,-13 0-14 15,-9 0-3 1,-3 0 2-16,6 0 1 0,2 0-10 16,4-3 5-16,7-2 0 15,6 1 3-15,0 4-3 16,0-2 0-16,0 2-6 16,0-6-2-16,19-2-7 15,29-8-24-15,15-10 39 16,8-1 21-16,-2-2-18 15,-9 1 10-15,-15 5 20 16,-13 0-17-16,-10 6 14 16,-3-1-3-16,-10 1-10 15,-5 0 24-15,-4 6-24 16,0 2-3-16,0 6 13 0,0 3-25 16,0 0 3-1,0 0-5-15,0 0-7 0,0 12 2 16,0 19 5-16,0 1 0 15,0 2 0-15,3-3 3 16,12 1-4-16,1-7 1 16,4-1 0-16,-4-10-1 15,-3-6 1-15,2-3 0 16,4-5-5-16,7 0 10 16,2-2-5-16,5-22 0 15,-8-1 5-15,-6 3 2 16,-7 5-7-16,-2 3 0 15,-4 3 2-15,-3 4 4 16,0 7-12-16,7 0 2 16,2 0 2-16,4 12-10 0,6 10 12 15,-3-2 0-15,8 1-1 16,-2-7 8-16,3-7-12 16,7-3 5-16,1-4 0 15,1 0 3-15,1-25-3 16,-9-10 0-16,-9 2 11 15,-12 0-7-15,-5-1 6 16,-3 5-10-16,0 4 0 16,0 5 9-16,-6 8-9 15,4 4 0-15,2 8-6 0,0 0 13 16,0 0-14-16,0 20-6 16,-3 22 13-16,3 7-1 15,0 2 1-15,0-5 0 16,0 0-1-16,0-6 2 15,0-2 0-15,8-7-1 16,-2-9 0-16,-1-7-10 16,-5-6 10-16,0-9 0 15,0 0 2-15,-8 0-2 16,-14-9 0-16,0-11-6 16,0 6 6-16,9 2-8 15,7 4 5-15,0 5 1 16,6 0 2-16,0 3-11 15,0 0 10-15,0 0-12 16,0 0 6-16,0 0-2 0,0 3 9 16,19 1-8-16,9 0 3 15,13-4 5-15,11 0-6 16,4-5 6-16,1-19 0 16,-5-1 4-16,-14-1-4 15,-7-2 0-15,-9-7 10 16,-8-5 2-16,-1 0 6 15,-10 3-13-15,-3 6 0 16,0 5 15-16,0 12-20 16,0 2 13-16,-10 6-9 15,-2 6-2-15,-2 0-4 16,-2 0 0-16,0 20 2 0,1 15-4 16,5 2 4-16,4 6 0 15,3-1-1-15,3 4 3 16,0-2-2-16,0-7 0 15,6-9 0-15,7-8-13 16,-1-11 12-16,7-9 1 16,3 0-1-16,5 0 1 15,7-29 12-15,4-8-12 16,-5-2 0-16,-5-2 14 16,-6 1-13-16,-3 3 1 15,-3 11-2-15,-4 6 3 16,-2 9-6-16,-1 11 3 15,4 0-10-15,0 7 4 0,2 26 2 16,-2 12 4 0,1 1-1-16,-5-2 2 0,1-8 1 15,2-8-2-15,1-3 0 16,3-6 2-16,3-10-2 16,6-4 0-16,3-5 0 15,8-3 0-15,-1-28 6 16,-4-12-5-16,-6-10 1 15,-1-3 14-15,-10-5-13 16,-6-10 1-16,-8-3 14 16,0-9-11-16,0-3 11 15,0 12-18-15,-11 17 2 16,0 23 12-16,3 17-12 16,2 11-1-16,6 6-1 0,0 0 5 15,-3 37-12-15,1 14 6 16,-6 13 1-16,5 4 1 15,3 4 5-15,0-1-6 16,0-3 0-16,6-5 1 16,18-9-4-16,4-4 0 15,7-14-10-15,-4-9-17 16,1-11-83-16,-9-12-49 16,-12-4-111-16,-11 0 48 15,0-20-18-15,-9-12-177 16</inkml:trace>
  <inkml:trace contextRef="#ctx0" brushRef="#br2" timeOffset="67072">11919 2184 622 0,'0'0'136'0,"0"0"-26"15,0 0 48-15,0 0-64 16,0 0-24-16,0 0-38 16,26-28 0-16,32 25 68 15,11-6-40-15,0-8-13 16,-4-3 5-16,-9 3-35 15,-12 2 0-15,-11 7-9 16,-14 2-7-16,-16 6 5 16,-3 0-6-16,0 0-70 15,0 0-131-15,-3 0-18 16,-13 6-261-16</inkml:trace>
  <inkml:trace contextRef="#ctx0" brushRef="#br2" timeOffset="70448">9934 3233 801 0,'0'0'151'0,"0"0"-61"16,0 0 2-16,0 0 37 15,0 0-18-15,0 0-25 16,-12-48-23-16,12 48-30 16,-4 0 1-16,-5 3-26 15,-5 39-8-15,0 15 27 16,-3 15-9-16,1 0-5 15,6-1 2-15,1 0-13 16,6-2 16-16,0-12-18 16,3-8 0-16,0-15 9 15,0-14-7-15,0-11-2 0,0-9 5 16,0 0-4 0,0 0 20-16,0-15-4 0,0-30 7 15,0-24-3-15,0-19-21 16,19-12 0-16,1-12 6 15,8-3-3-15,-6 10-1 16,3 11-2-16,-6 25 0 16,-9 23 0-16,-1 21 0 15,-6 19 0-15,-3 6-1 16,10 0-6-16,15 0 7 16,8 11-8-16,8 15 8 15,-3 6-2-15,-10 7 2 16,-6 10-2-16,-13 3 1 0,-9 5 2 15,0 3-6 1,-22-3 5-16,-15-3-4 0,-5-11-4 16,14-12 4-1,5-11-7-15,15-8 4 0,3-3-10 16,5-4 16-16,0 4-12 16,0 3 6-16,0-2 0 15,0 5 5-15,0-1-8 16,13 4 6-16,15-2-3 15,11-2 5-15,5-4-3 16,13-5 5-16,4-5-7 16,2 0 7-16,1 0 0 15,-7-17 1-15,-2-11 2 16,-11-15 3-16,-6-12-6 0,-10-11 0 16,-9 0 15-16,-8 4-12 15,-11 11 3-15,0 13 12 16,-3 13-2-1,-17 10 9-15,1 6-16 0,0 9-7 16,3 0 12-16,0 7-14 16,0 26 0-16,7 19 0 15,6 8 3-15,3 3-2 16,0 6-1-16,16-1 0 16,12-11 3-16,4-8-3 15,-1-15 0-15,-1-13 0 16,-8-11 4-16,0-6-5 15,3-4 1-15,0 0 0 0,8-29 7 16,-3-11-5-16,3-9 3 16,-2-5-5-16,-5-1 3 15,-6 13 1-15,-6 13-4 16,-6 9 1-16,-5 14-3 16,-3 3 7-16,0 3-5 15,0 0 0-15,3 0-5 16,2 3 0-16,6 23-3 15,1 8 8-15,4 2 3 16,-3-6-3-16,-1-4 0 16,1-8 0-16,-3-4 1 15,-1-5 0-15,-3-4-1 16,-3-5 0-16,1 0-1 16,2 0 1-16,8 0 0 0,3-26-1 15,10-6 1-15,1-1 6 16,-6 4-6-16,-3 6 0 15,-3 11 1-15,-10 7-1 16,-3 5-1-16,2 0-2 16,3 0 3-16,6 8-7 15,-3 14 7-15,6 6 0 16,-4-1-2-16,2 2 2 16,-2-3 0-16,3-6 0 15,-4-3 2-15,1-9-6 16,-3-4 3-16,2-4 1 15,2 0-6-15,2 0 10 16,3-9-6-16,6-20 2 0,0-5 0 16,3-7 5-16,-1 5-5 15,-2 4 0-15,-9 12 1 16,-7 14-1-16,-6 6 0 16,-3 0-1-16,3 0-6 15,7 4 7-15,3 18-10 16,5 7 10-16,1-3-2 15,3-1 4-15,2-5-2 16,-2-6 0-16,-3-4 0 16,-4-5 2-16,-2-5-2 15,3 0 0-15,-4 0 0 16,7 0 3-16,0-20-3 0,11-12 2 16,-2 1-1-1,0-1-1-15,-2 6 0 0,-10 10 0 16,-4 4-1-16,-6 10 2 15,-1-2-2-15,-5 4 1 16,2 0 0-16,-2 0-4 16,3 0 1-16,0 0 3 15,0 0-3-15,0 0 5 16,-3 0-2-16,0 0 1 16,0 0-1-16,0 0 13 15,0 0-13-15,0-3 0 16,0-8-1-16,-12 8 5 15,-1 1-8-15,4 2 4 0,-4 0-1 16,0 0-6 0,1 8 7-16,-1 21 0 0,4 5-8 15,6 6 10-15,3 0-4 16,0-2 0-16,0-4 2 16,0-9 1-16,9-5-1 15,10-2 0-15,3-10-4 16,3-2 5-16,-6-6-5 15,3 0 4-15,1 0 0 16,-4-9 8-16,0-16-8 16,-9-7 0-16,-7-3 3 15,-3-7 3-15,0-4-6 0,0 6 0 16,-3 3 1-16,-19 5 1 16,-4 12-2-16,3 9 0 15,9 6-4 1,3 5 3-16,5 0-5 0,-1 8 2 15,1 29 4-15,0 11-5 16,6 1 5-16,0 0 0 16,0-7 1-16,9-7 2 15,21-9-3-15,1-6 0 16,10-12 0-16,3-8 3 16,2 0-3-16,1-2 0 15,-3-24 1-15,-6-4 8 16,-5-3-10-16,-8-5 1 15,-9 5 0-15,-4 1 7 16,-5 6-5-16,-4 11-2 0,-3 7 11 16,0 6-6-16,0 2 1 15,0 0-6-15,0 0 0 16,0 2-10-16,0 27 9 16,0 12 1-16,0 3 0 15,0-4 7-15,9-2-11 16,4-13 4-16,3-4 0 15,7-10-2-15,-4-2 2 16,0-9 0-16,3 0 5 16,6 0-1-16,0-9-1 15,4-17-3-15,-7-2 1 16,-5-8 1-16,-4 0-2 0,-3 1 0 16,-7-1 4-16,-6 7 2 15,0 6-6-15,0 9 0 16,0 6 0-16,0 1 1 15,-6 7-1-15,6 0-5 16,-4 0 2-16,1 3-4 16,0 26 5-16,0 5 2 15,3 4 0-15,0-7-1 16,0-8 1-16,22-3 0 16,10-11-3-16,5-8 8 15,2-1-4-15,5 0-1 16,-6-7 0-16,0-13 1 15,-2-9 0-15,-8-3-1 16,-6-2 3-16,-6-5 1 16,-6 1-1-16,-7 1-3 0,-3 6 0 15,0 5 4-15,0 6-4 16,-13 8 0-16,-3 7 0 16,-3 5-2-16,-3 0 0 15,-1 37-1-15,1 14 3 16,16 3 0-16,6 4 0 15,0-10 0-15,28-7-2 16,21-10 4-16,11-13 1 16,16-16-3-16,3-2 0 15,-8 0-8-15,-27 0-5 16,-32-20-117-16,-21-9-410 16</inkml:trace>
</inkml:ink>
</file>

<file path=ppt/ink/ink1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6:09.138"/>
    </inkml:context>
    <inkml:brush xml:id="br0">
      <inkml:brushProperty name="width" value="0.05" units="cm"/>
      <inkml:brushProperty name="height" value="0.05" units="cm"/>
      <inkml:brushProperty name="color" value="#177D36"/>
      <inkml:brushProperty name="fitToCurve" value="1"/>
    </inkml:brush>
  </inkml:definitions>
  <inkml:trace contextRef="#ctx0" brushRef="#br0">121 156 276 0,'0'0'496'0,"0"0"-404"0,0 0 24 16,0 0-48-16,0 0-15 16,0 0 6-16,130-140-42 15,-82 128 3-15,-1 9-3 16,0 3-7-16,-2 0 4 15,-10 11-14-15,-10 21 0 16,-6 5 10-16,-5 7-6 16,-9 4-3-16,-5 6 1 15,0 6-1-15,-19 6 3 16,-34 3-4-16,-12-7 2 16,-4-7 5-16,6-9-5 15,11-7-2-15,21-7 0 16,15-1 2-16,16-11-3 0,0 1 1 15,0-7 0-15,22-6 1 16,27 4 3-16,14-10 0 16,17-2-2-16,-5 0 0 15,-7 0 1-15,-12 0-3 16,-15 0 1-16,-6 0 3 16,-2 0-1-16,-11 4-3 15,-3-4 4-15,-13 3-3 16,-6 0 5-16,0-1-6 15,0 10 0-15,0 13 6 0,-28 21-2 16,-18 20 38 0,-7 17-18-16,2 8-9 0,6 15 29 15,10 9-17-15,13 7-7 16,13 21 10-16,6 17-9 16,3 9 2-16,0 4 4 15,0-5-10-15,6-8 6 16,16-3-10-16,3-14-5 15,5-17 14-15,-2-15-14 16,-6-22 1-16,-6-20-2 16,-10-25-3-16,-6-15 9 15,-12-12-11-15,-45-13-1 16,-26-4 16-16,-13-4-16 16,-5-29 1-16,2-13-2 15,19-9-43-15,24-8-34 0,40-16-116 16,16-22-110-16,22-13-485 15</inkml:trace>
  <inkml:trace contextRef="#ctx0" brushRef="#br0" timeOffset="1447">1201 1494 768 0,'0'0'140'0,"0"0"-38"15,0 0 45-15,0 0-5 16,0 0-65-16,0 0 1 16,-35-169-30-16,35 135-11 0,0 6-32 15,0 4 2-15,8 10 8 16,6 5-13-16,5 3-2 15,3 6 0-15,3 0-4 16,5 24 0-16,-2 15-2 16,1 5 3-16,-7 4-1 15,-7 4 4-15,-2-1-3 16,0-8-1-16,-7-11 8 16,0-12-2-16,-6-12-2 15,0-6 0-15,0-2 0 16,0 0 4-16,0 0 11 15,0-16 0-15,3-21-14 16,7-3 2-16,10-9-3 16,2-5 0-16,6 2 4 0,1 6-2 15,-7 12-2-15,-3 14 0 16,-10 9 0-16,7 11-4 16,4 0-5-16,2 14 3 15,3 29 0-15,-3 8 2 16,-9 4 2-16,-4-4-2 15,-5-9 4-15,-1-7-1 16,-3-6 1-16,0-9 0 16,3-6-4-16,-3-11 9 15,3-3-5-15,0 0 4 16,7 0 0-16,10-14 13 0,8-29-17 16,13-14 0-1,6-3 0-15,2-1 5 16,-8 10-7-16,-13 11 2 0,-9 17 0 15,-9 11 3-15,-4 12-3 16,3 0-7-16,4 0 7 16,1 29-13-16,0 11 9 15,6 6 1-15,-4-3 3 16,0 2 1-16,6-4-1 16,0-13 0-16,3-5-2 15,2-5 5-15,-8-13-3 16,3-5 0-16,-13 0 1 15,4 0 15-15,-4-3-13 16,1-22 1-16,2-10 10 0,1-7-7 16,-4-7-6-16,2-3 10 15,-3 12-8-15,-5 6 27 16,2 11-13-16,-5 12 2 16,0 5 10-16,0 6-27 15,0 0 0-15,0 0-2 16,0 14-18-16,0 23 15 15,0 6 3-15,0 6 0 16,0-6 4-16,9-9 2 16,7-2-8-16,0-10 2 15,3-8 0-15,-10-8-4 16,-3-6 4-16,1 0 0 16,2 0-4-16,4 0 11 0,7-20-7 15,-1-10 0 1,6-3 0-16,-6 2-4 0,3-1 4 15,0 7 0-15,-3 3-2 16,-6 10 2-16,-7 12-1 16,3 0-13-16,-1 0-17 15,0 17 27-15,3 17-17 16,-5 3 4-16,-3-3 9 16,0 4 13-16,-1-13-10 15,6-5 5-15,-2-5 0 16,3-9 1-16,1-6-1 15,2 0 0-15,7 0 5 16,4 0 0-16,8-15 2 16,-3-13-7-16,5-4 0 0,-8 1 2 15,1 2-2 1,-8 1 0-16,1 4-2 0,-8 13 11 16,-6 11-13-16,9 0 4 15,-3 0-4-15,6 26-8 16,-1 11 11-16,-3 6-5 15,2-4 4-15,1-1-5 16,6-9-2-16,0-9-48 16,-5-6-30-16,-7-8 10 15,-7-6-104-15,-3 0 47 16,0-34-81-16,-41-15-552 16</inkml:trace>
  <inkml:trace contextRef="#ctx0" brushRef="#br0" timeOffset="1774">2331 748 666 0,'0'0'130'0,"0"0"-20"16,0 0-4-16,0 0-43 15,0 0-7-15,0 0-43 16,-82 0-4-16,76 23 29 15,3-1-16-15,3-2 1 16,0-6-11-16,0-2 4 0,6-9 13 16,16-3-12-16,0 0 19 15,7 0 31-15,-3-11-6 16,-7-12-21-16,-8 0-20 16,-11 2-12-16,0-1 7 15,0 8-15-15,-11 2-13 16,-11 7-59-16,-1 5-47 15,0 0-36-15,8 7-87 16,8 17-194-16</inkml:trace>
</inkml:ink>
</file>

<file path=ppt/ink/ink1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6:12.723"/>
    </inkml:context>
    <inkml:brush xml:id="br0">
      <inkml:brushProperty name="width" value="0.05" units="cm"/>
      <inkml:brushProperty name="height" value="0.05" units="cm"/>
      <inkml:brushProperty name="color" value="#177D36"/>
      <inkml:brushProperty name="fitToCurve" value="1"/>
    </inkml:brush>
  </inkml:definitions>
  <inkml:trace contextRef="#ctx0" brushRef="#br0">117 415 476 0,'0'0'172'16,"0"0"-80"-16,0 0 40 15,0 0-15-15,13-166-44 16,-10 135-15-16,-3-1-6 16,0 12 23-16,0 0-17 15,0 8-3-15,0 7 11 16,0 2-4-16,0 3-40 15,-16 0-2-15,-3 3-18 16,-6 23 0-16,-3 19-2 0,6 10 7 16,5 5-4-16,11 3-3 15,6-4 0-15,0-4 1 16,23-4 0-16,10-5 5 16,9-9-4-16,6-11 2 15,-1-13 5-15,1-6-9 16,-3-7 0-16,-1 0 15 15,-2-20-11-15,2-11 5 16,0-7-4-16,-6-10-3 16,4-7 10-16,-4 4-11 15,-6 5-1-15,-9 17 0 16,-12 15 6-16,-3 9-11 16,-2 5 5-16,0 0-8 0,4 11 4 15,-1 15-5 1,1 3 4-16,-1-1 2 0,1-6 3 15,-1-4 0-15,-3-7 0 16,-3-11 2-16,1 0-2 16,-4 0 5-16,0 0-5 15,0 0 21-15,0-14-16 16,0-15-5-16,0-5 0 16,-7 0 0-16,-8 8 2 15,-1 5-2-15,3 14-1 16,-4 3-2-16,3 4-17 15,-5 6 10-15,-8 29 3 0,5 8 7 16,3 3 5 0,10 2-5-16,9-2 0 0,0-6-4 15,0-3 8-15,19-9-6 16,3-10 2-16,3-7 0 16,-3-8 3-16,-5-3-3 15,-4 0 0-15,-4-8 15 16,1-24-11-16,-7-8-4 15,0-6 0-15,-3 0 3 16,0 1 1-16,0 7-4 16,-3 10 0-16,-7 14-2 15,4 11 2-15,3 3 0 16,0 0-14-16,-7 11-11 16,1 21 23-16,1 8 2 15,8 2 0-15,0-1-1 0,5-4 10 16,29-6-12-16,14-11 3 15,5-11 0-15,2-6 9 16,-8-3-9-16,-3 0 0 16,-8-9 7-16,-1-19 1 15,-4-10-8-15,1-11 1 16,-7-10 5-16,-8-7 0 16,-9-1-6-16,-3 17 0 15,-5 12 5-15,0 16 1 16,0 15-6-16,0 7 0 15,0 0-10-15,0 0 8 16,0 29-20-16,0 26 22 0,0 16-1 16,0 6 8-1,0-2-10-15,12-10 3 0,20-4 0 16,-7-13 3-16,3-11-3 16,-9-14 0-16,-11-8-2 15,-5-10 8-15,-3-5-10 16,0 0 4-16,-6 0-12 15,-30 0 5-15,-12-14-31 16,-2-6-2-16,11 6 7 16,11 5 14-16,15 6 11 15,10 0-20-15,3 3-11 16,0 0 31-16,0 0-21 16,22 0 25-16,11 3-4 0,8 0 16 15,15-3-8 1,9 0 0-16,1-26 1 0,-9-8 16 15,-6-9-17-15,-16-5 22 16,-4-13 24-16,-5-7-11 16,-4-9 11-16,-13-9-19 15,-6 3 1-15,-3 8 14 16,0 19-38-16,-3 24 11 16,-8 15 27-16,3 14-23 15,5 3-19-15,-3 3-1 16,-4 37-19-16,-5 23 20 15,-1 17 2-15,13 3-2 16,3 2 3-16,0-7 1 16,15-10-7-16,11-7 3 0,-1-16-38 15,0-11-92-15,-5-14-52 16,-4-15-21-16,-10-5-52 16,-6 0-111-16</inkml:trace>
  <inkml:trace contextRef="#ctx0" brushRef="#br0" timeOffset="184">1379 409 460 0,'0'0'214'0,"0"0"-62"16,0 0-17-16,0 0-65 0,0 0-61 16,0 0 66-1,207-8-17-15,-134 8-43 0,-6-6-3 16,-10 3-12-16,-10 3-47 15,-14 0-180-15,-14 0-220 16</inkml:trace>
</inkml:ink>
</file>

<file path=ppt/ink/ink1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7:00.272"/>
    </inkml:context>
    <inkml:brush xml:id="br0">
      <inkml:brushProperty name="width" value="0.05" units="cm"/>
      <inkml:brushProperty name="height" value="0.05" units="cm"/>
      <inkml:brushProperty name="color" value="#3165BB"/>
      <inkml:brushProperty name="fitToCurve" value="1"/>
    </inkml:brush>
  </inkml:definitions>
  <inkml:trace contextRef="#ctx0" brushRef="#br0">316 171 646 0,'0'0'276'0,"0"0"-169"0,0 0 20 15,0 0-11-15,0 0-18 16,0 0-13-16,-7-109-26 15,-2 94-4-15,0 1-8 16,2 4-11-16,-2 3 11 16,2 3-29-16,-4 4-3 15,-5 0-5-15,-2 0-8 16,-6 0 3-16,-3 16-5 16,6 3 0-16,-3 2 2 15,9 6 0-15,2 6-2 16,2-1 0-16,11 7 0 15,0 5-2-15,0-5 2 16,18 5 0-16,14-4-4 0,-1-5 4 16,4-1 0-16,-1-4-1 15,-2 1 1-15,-9-2-1 16,-4-1 1-16,-5-2 0 16,-9-3-2-16,-5 2 4 15,0-4-2-15,0-4 0 16,-24-2 3-16,-8-4-1 15,-5-2-2-15,-4-4-3 16,-2-5-1-16,4 0-9 16,5 0-7-16,5 0-7 15,7-2-9-15,6-8-8 16,5-2-41-16,9-2-54 16,2-2-73-16,0-6-119 0</inkml:trace>
  <inkml:trace contextRef="#ctx0" brushRef="#br0" timeOffset="1">547 282 786 0,'0'0'248'0,"0"0"-111"15,0 0 3-15,0 0 27 16,0 0-82-16,0 0-22 16,0-71-15-16,0 71-30 0,0 0-8 15,0 3-10-15,0 28 0 16,0 11 3-16,0 8-3 16,0-1 6-16,0 0-4 15,0-5 0-15,0-1 1 16,0-2-3-16,0-3 0 15,2-8-5-15,5-3-39 16,-5-10-154-16,1-4-211 16,3-10-531-16</inkml:trace>
  <inkml:trace contextRef="#ctx0" brushRef="#br0" timeOffset="2">887 465 859 0,'0'0'195'16,"0"0"-118"-16,0 0 67 16,0 0-34-16,0 0-39 15,0 0-24-15,0-2-29 16,14 2-9-16,9 0 6 15,15 0-9-15,6 0 4 16,6 0-9-16,-2-3 3 0,-3 3 3 16,-8 0-7-16,-5 0 0 15,-11 0 8-15,-8-1-5 16,-6-4-2-16,-1-5 5 16,-6-2 1-16,0-2 8 15,0-5-11-15,0 0 1 16,-13 0 15-16,-11 2-19 15,-4 3 3-15,-5 1-3 16,-1 2 1-16,3 4 0 16,3 2-2-16,12 3 0 15,11-1 7-15,5 3-7 16,0 0 0-16,0 0-2 0,0 0 5 16,17 13-7-1,12 11 4-15,3-1 0 0,3-2 5 16,-1 0-5-16,0-2 0 15,-9 3 0-15,0-3 2 16,-9-2 0-16,-4-1-2 16,-6 1 0-16,-6 0-3 15,0 2 4-15,-13-1-2 16,-19-1-36-16,-7 3-113 16,-2-5-254-16,4 3-633 15</inkml:trace>
</inkml:ink>
</file>

<file path=ppt/ink/ink1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7:00.275"/>
    </inkml:context>
    <inkml:brush xml:id="br0">
      <inkml:brushProperty name="width" value="0.05" units="cm"/>
      <inkml:brushProperty name="height" value="0.05" units="cm"/>
      <inkml:brushProperty name="color" value="#3165BB"/>
      <inkml:brushProperty name="fitToCurve" value="1"/>
    </inkml:brush>
  </inkml:definitions>
  <inkml:trace contextRef="#ctx0" brushRef="#br0">203 530 622 0,'0'0'271'0,"0"0"-131"16,0 0-10-16,0 0 7 16,0 0-23-16,0 0-28 15,-29-129-25-15,21 116-16 16,0 1 9-16,-2 4-32 16,-1 4-9-16,0 4 10 15,-5 0-23-15,2 0 3 16,-11 4-3-16,4 18 1 15,0 7-3-15,5-1 2 16,8 5 0-16,8 4-4 0,0-5 4 16,0-1-1-16,18-5 0 15,9-6-3-15,-1-9 0 16,3-9-2-16,-8-2 6 16,3 0 1-16,-8-7 2 15,-3-13-3-15,-5 2 3 16,-6-3-2-16,-2-3 9 15,0 3-9-15,0 2-1 16,0 4 12-16,0 9-10 16,0 2 2-16,0 4 1 15,0 0-4-15,0 0-2 16,0 0-1-16,0 10-4 0,0 13 2 16,3 2 4-16,13-2 0 15,2 3 0-15,12-1 2 16,-1-4-3-16,7-2 1 15,2-7 0-15,-4-7 1 16,2-5 1-16,-6 0-2 16,-7 0 0-16,-12-15-5 15,-11 1-25-15,0-1-143 16,-23-3-156-16,-12-2-122 16</inkml:trace>
  <inkml:trace contextRef="#ctx0" brushRef="#br0" timeOffset="1">612 179 617 0,'0'0'435'16,"0"0"-332"-16,0 0 64 15,-23-122 4-15,14 106-73 16,6 8-28-16,3 4-22 16,0 4-27-16,0 0-10 15,0 2-11-15,0 29 0 0,0 14 2 16,0 12 2 0,0 8 1-16,0 1-4 0,0 0 3 15,0-4-1-15,10-7-3 16,1-10 0-16,3-15 1 15,0-10 4-15,-7-11-5 16,-4-6 0-16,-3-1 4 16,0-2 8-16,5 0-11 15,3-22 8-15,0-5 2 16,0-7-5-16,2 0-2 16,-2 4-3-16,0 3 0 15,0 10 4-15,0 11-5 16,-1 4-2-16,5 2-6 15,6 0 4-15,6 8 0 16,0 19 2-16,-4 4 2 0,1 3 2 16,-5 1-2-16,-2 0 0 15,-7-4-2-15,-3-4 4 16,-4-6-4-16,0-7-2 16,0-4 4-16,-20-3-4 15,-17-2-11-15,-7-5-17 16,0 0-24-16,6 0-39 15,9 0-36-15,11 0-62 16,7 0-102-16,11 0-292 16</inkml:trace>
  <inkml:trace contextRef="#ctx0" brushRef="#br0" timeOffset="2">1221 627 599 0,'0'0'355'16,"0"0"-183"-16,0 0-26 15,0 0 4-15,0 0-35 16,0 0-75-16,21-135 30 15,-21 109-24-15,0-3-28 16,-18 3 15-16,-3 5-20 0,-2 4-11 16,1 10-2-16,1 2 3 15,3 5-6-15,1 5-4 16,2 25 7-16,4 11-1 16,6 0 1-16,5 4 0 15,0-7-2-15,0 0 3 16,5-8-3-16,11-5 2 15,-1-4 0-15,4-10-1 16,3-3 2-16,-1-8-1 16,2 0 9-16,1-3-3 15,-1-20-2-15,-1-8-4 16,-4-7 0-16,-2-8 23 16,-3-3-18-16,-7-10 13 0,-6-6 14 15,0-6-26-15,0 2 6 16,-11 10-11-16,-2 14 3 15,2 16 7-15,6 12-8 16,3 13-3-16,2 4 0 16,0 0-11-16,0 28 10 15,0 22-5-15,0 12 6 16,0 7 1-16,0 2 2 16,0-5-3-16,7-4 0 15,17-7 4-15,6-13-9 16,7-6 5-16,4-9-10 15,12-15 9-15,1-8-35 16,-2-4-11-16,-8 0-36 0,-16 0-61 16,-18-14-130-16,-10-5-209 15</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04.506"/>
    </inkml:context>
    <inkml:brush xml:id="br0">
      <inkml:brushProperty name="width" value="0.05" units="cm"/>
      <inkml:brushProperty name="height" value="0.05" units="cm"/>
      <inkml:brushProperty name="color" value="#3165BB"/>
      <inkml:brushProperty name="fitToCurve" value="1"/>
    </inkml:brush>
  </inkml:definitions>
  <inkml:trace contextRef="#ctx0" brushRef="#br0">96 134 245 0,'6'-26'830'0,"-9"0"-658"15,-3 3-9-15,-2 3-22 16,0 6-60-16,5 3-25 16,0 2-16-16,-2 4-17 15,5 5-12-15,0 0-10 16,-3 2-1-16,0 7 0 15,-2 5 5-15,-9 9-2 16,5 11 0-16,-7 10-2 16,6 9-1-16,4 8 0 15,9 1 0-15,13 1 0 16,9-6 0-16,11-8 2 0,11-15-2 16,4-14 7-1,-1-10-6-15,5-17 4 0,-8-13 6 16,-6-6 16-16,1-5-3 15,-10-14-6-15,-7-7-4 16,-6-6-2-16,-8-2-8 16,-16-2 1-16,-13 7-5 15,-8 13-2-15,-12 10 2 16,-10 9-6-16,1 9-1 16,-4 11-12-16,7 9-29 15,8 11-37-15,8 14-110 16,9 9-185-16,13 15-509 15</inkml:trace>
</inkml:ink>
</file>

<file path=ppt/ink/ink1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7:00.278"/>
    </inkml:context>
    <inkml:brush xml:id="br0">
      <inkml:brushProperty name="width" value="0.05" units="cm"/>
      <inkml:brushProperty name="height" value="0.05" units="cm"/>
      <inkml:brushProperty name="color" value="#3165BB"/>
      <inkml:brushProperty name="fitToCurve" value="1"/>
    </inkml:brush>
  </inkml:definitions>
  <inkml:trace contextRef="#ctx0" brushRef="#br0">155 193 67 0,'0'0'709'0,"0"0"-534"16,0 0-41-16,0 0-28 0,0 0-1 15,0 0 1 1,0-91-33-16,0 72-28 16,0 1 12-16,0 0-27 0,-5 4 11 15,-3 3-6-15,1 4-8 16,2 1-1-16,-6 4-23 16,-1 2 0-16,3 0 2 15,-8 0-5-15,-1 17-1 16,2 6 0-16,-2 6 1 15,5 2 1-15,2 0-1 16,8 0 0-16,3-1-2 16,0 4 3-16,14-4-2 15,12 7-1-15,12-6 2 16,-2-1-3-16,3 1 3 0,-2 0 0 16,-3 0 1-16,-2-1 1 15,-11-3-3-15,-8-8 1 16,-7-5 0-16,-3-6-4 15,-3-3 4-15,0 3-4 16,-11-1 0-16,-23 6 8 16,-5-4 0-16,-7-2-1 15,7-2-2-15,8-5 1 16,3 0-2-16,10 0-17 16,8 0-10-16,7-10-43 15,3-7-15-15,0-1-110 16,8-6-18-16,26-7-31 15,12-5-334-15</inkml:trace>
  <inkml:trace contextRef="#ctx0" brushRef="#br0" timeOffset="1">459 256 711 0,'0'0'207'0,"0"0"-50"16,0 0-34-16,0 0-18 16,0 0-2-16,0 0-32 15,-26-53-12-15,26 49-33 16,2 4-23-16,24 0 0 16,4 0-2-16,-1 0-2 0,-3 12 1 15,-5 11 0-15,-6 10-5 16,-6 7 5-16,-9 4 0 15,0 6 7-15,-4 1-4 16,-21-5-1-16,-4-1 1 16,3-11-3-16,-2-3 6 15,10-12-6-15,9-9 1 16,0-3 1-16,9-7-1 16,0 0-2-16,0 0-2 15,0 0 3-15,11 0 2 16,17 0 3-16,15 0-5 15,9-3 9-15,4-6-9 16,2-2-1-16,-10 1-21 0,-6 2-95 16,-11 6-49-16,-3 2-27 15,-10 0-20-15,-2 0-110 16</inkml:trace>
  <inkml:trace contextRef="#ctx0" brushRef="#br0" timeOffset="2">972 508 74 0,'0'0'719'16,"0"0"-595"-16,0 0-9 0,0 0-11 16,0 0-19-1,0 0-8-15,-42-59-19 0,42 57-15 16,0-1 3-16,0 1-18 15,0-1-5-15,0-1-18 16,21-3-4-16,12-1 7 16,6 3-8-16,6 1 0 15,3 2 5-15,-1-3 1 16,-5 1-4-16,-8-1-2 16,-7 0 1-16,-11 2 3 15,-11 3-2-15,-3-4-2 16,-2-4 18-16,0-4 0 15,0-2 21-15,0-3-8 16,-5 4-8-16,-13-2 3 16,-4 3-26-16,-2 0 1 0,4 5 5 15,1 1-1-15,6 2-9 16,6 3 8-16,1 1-3 16,6 0 1-16,0 0-2 15,0 0 0-15,0 0-3 16,0 0 3-16,8 0-3 15,8 0 3-15,10 9 2 16,1 5 6-16,5 1-8 16,-4 0 0-16,-2 1 3 15,0 2-3-15,-8-1 0 16,-6 2-1-16,-4 2 3 16,-8-4-9-16,0 4 5 0,0 0-8 15,-20 1 3-15,-10 2-45 16,-2-1-96-16,1-4-132 15,10-4-206-15</inkml:trace>
</inkml:ink>
</file>

<file path=ppt/ink/ink1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7:00.281"/>
    </inkml:context>
    <inkml:brush xml:id="br0">
      <inkml:brushProperty name="width" value="0.05" units="cm"/>
      <inkml:brushProperty name="height" value="0.05" units="cm"/>
      <inkml:brushProperty name="color" value="#3165BB"/>
      <inkml:brushProperty name="fitToCurve" value="1"/>
    </inkml:brush>
  </inkml:definitions>
  <inkml:trace contextRef="#ctx0" brushRef="#br0">186 290 730 0,'0'0'261'0,"0"0"-148"15,0 0 47-15,0 0-24 0,0 0-53 16,0 0-28 0,-61-128-18-16,43 123-5 0,-4 5-28 15,4 0-1-15,2 12 1 16,-2 17 0-16,4 4-4 15,3 5 0-15,6 1 0 16,5 7 6-16,0 4-6 16,0-1 1-16,9-4 4 15,12-4-3-15,8-13-1 16,8-6-1-16,7-13 1 16,6-9 6-16,4 0-7 15,-10-4-5-15,-9-16-3 16,-15-4-50-16,-16 0-51 15,-4 1-95-15,-13-3-150 16</inkml:trace>
</inkml:ink>
</file>

<file path=ppt/ink/ink1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7:00.282"/>
    </inkml:context>
    <inkml:brush xml:id="br0">
      <inkml:brushProperty name="width" value="0.05" units="cm"/>
      <inkml:brushProperty name="height" value="0.05" units="cm"/>
      <inkml:brushProperty name="color" value="#3165BB"/>
      <inkml:brushProperty name="fitToCurve" value="1"/>
    </inkml:brush>
  </inkml:definitions>
  <inkml:trace contextRef="#ctx0" brushRef="#br0">176 370 84 0,'0'0'665'0,"0"0"-497"0,0 0-17 16,0 0-42-16,0 0-7 16,0 0-20-16,13-107-7 15,-13 92-10-15,0-1-24 16,0 4-6-16,0 3-2 15,0 1-24-15,-10 6 2 16,0 0-5-16,-1 2-4 16,-10 0 1-16,-6 7-3 15,-2 17 0-15,3 7-4 16,2 2 12-16,7 1-14 0,5-1 6 16,10 5 0-16,2-5-3 15,0-2 3-15,14-3 0 16,11-11-3-16,1-5 9 15,0-7-12-15,2-5 6 16,-5 0 0-16,-5 0 8 16,-2-20-7-16,-3-4-1 15,-5-5 6-15,-6-3 1 16,2-1-2-16,-4 4 8 16,0 6-7-16,0 4 18 15,0 4-22-15,0 8 3 16,0 5 1-16,0 2-1 15,0 0-10-15,0 0 3 16,0 16-2-16,0 13-3 16,5 4 7-16,8 5 0 0,4-2 0 15,3-3 4-15,6-9-6 16,8-8 2-16,7-4-14 16,3-12 14-16,1 0-34 15,0 0-22-15,-10 0-76 16,-10-18-96-16,-11-7-23 15,-9-8-153-15</inkml:trace>
  <inkml:trace contextRef="#ctx0" brushRef="#br0" timeOffset="1">791 99 822 0,'0'0'224'16,"0"0"-89"-16,0 0-9 15,0 0 24-15,0 0-83 16,0 0-19-16,0 0-6 16,0-64-29-16,0 64-10 15,0 0-3-15,-3 19 7 16,-2 14-7-16,-3 6 2 15,3 3 2-15,0 5 6 16,3-1-10-16,2 1 0 0,0-12 3 16,0-1 4-1,0-12-8-15,0-13 1 0,0 0 0 16,0-6-3-16,0-3 12 16,0 0-9-16,0 0 9 15,0 0 0-15,0-14 11 16,7-8-17-16,6-4 2 15,3-2 2-15,2 1-7 16,-2 7 0-16,-2 5 0 16,-4 8 5-16,3 7-10 15,-2 0 3-15,5 0-3 16,-1 22-2-16,-2 11 4 0,3-1 2 16,-7 0-4-16,-2 0 7 15,-4-3-6-15,-1-7 4 16,-2-6 0-16,0-9-7 15,0 1 7-15,0-1-4 16,-18-3 4-16,-8 2 0 16,-3-6 2-16,6 0-2 15,0 0-19-15,7 0-8 16,9 0-31-16,4 0-18 16,3-8-75-16,0-6-65 15,14-2-94-15</inkml:trace>
</inkml:ink>
</file>

<file path=ppt/ink/ink1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7:15.52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175 126 599 0,'0'0'101'16,"0"0"-36"-16,0 0 16 15,0 0-14-15,0 0-29 16,0 0-17-16,-41-25-3 0,41 25-3 15,0 0 5-15,0-4-3 16,0 2-5-16,0-1-7 16,28-6 1-16,19-5 0 15,8 0 1-15,2-3-3 16,-7 3-3-16,-5 2 0 16,-16 6 1-16,-13 0-2 15,-13 6 5-15,-3 0-5 16,0 0 0-16,0 0-5 15,-13 15 5-15,-34 17 4 16,-11 8 0-16,-5-1-4 16,6-7 0-16,6-7 2 15,0 1-1-15,7-6 2 16,5-3-3-16,14-5 1 0,9-6 0 16,16-6 0-16,0 0-1 15,0 0 2-15,16 0 0 16,31-15 2-16,8-7-1 15,5-2 3-15,-9 8 2 16,-16 4-5-16,-10 3 2 16,-12 9-1-16,-4 0 4 15,-2 0-7-15,2 0 1 16,0 0-1-16,1 0 2 16,-4 0-3-16,2 0 0 15,-5 3 1-15,-3 9 3 16,0-1-4-16,0 14 1 15,-22 7 0-15,-20 3 0 0,-9 2 2 16,4-9-2 0,5-5-1-16,7-3 1 15,13-2-1-15,6-10 0 16,10-5 2 0,6 0-2-16,0-3-2 0,0 0-8 15,35 0 10-15,15 0 3 0,8-14-1 16,-1-7-1-16,-7 7-1 15,-17 3 4-15,-14 4-4 16,-10 7 1-16,-6-2-1 16,-3 2 0-16,0 0-1 15,0 0-2-15,0 0 3 0,-6 9 0 16,-27 14 0 0,-8 2 0-16,-6 1-1 0,9-6 1 15,7 0 0-15,11-9 0 16,7 1 0-16,7-6 0 15,6-4 0-15,0-2-3 16,0 0-2-16,31 0 5 16,21 0 2-16,11-16 0 15,6-17-2-15,-1 11 4 16,-18 2-4-16,-17 8 0 16,-19 10 0-16,-6 2 0 15,-8 0 0-15,0 0 0 16,0 0-2-16,-16 0-3 15,-26 20 4-15,-12 6 1 16,1-1 2-16,4-2 0 0,8 0-2 16,10-6-4-16,9-3 4 15,6-2 0-15,10-6 0 16,6 0-1-16,0-6-1 16,0 0-3-16,14 0 3 15,25 0 2-15,5 0 0 16,2-4-26-16,-5-11-73 15,-16 8-141-15,-13 7-418 16</inkml:trace>
</inkml:ink>
</file>

<file path=ppt/ink/ink1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7:17.490"/>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124 137 314 0,'0'0'280'0,"0"0"-219"16,0 0 2-16,0 0-2 15,0 0-13-15,0 0-12 16,-85 0 10-16,74 6-2 0,8-6-15 15,3 0-7 1,0 0-8-16,0 0-3 0,0 0-7 16,25 0 6-16,21 0 7 15,10-6 5-15,7-17-1 16,5-3-8-16,-4 3-2 16,-10 3-2-16,-4 4-2 15,-6 1 0-15,-8 7-2 16,-17 2 2-16,-7 6-6 15,-12 0-1-15,0 0 5 16,0 0-5-16,-9 3 1 16,-38 26 4-16,-21 4-2 0,-7 2-2 15,-2-7 3 1,1-2-2-16,6 0 1 0,10-6 0 16,16-6-1-16,17-5 0 15,18-7 6-15,9-2-4 16,0 0-4-16,0 0 3 15,42 0-3-15,15 0 3 16,12 0 1-16,5-16 1 16,-8 2-4-16,-14 4-1 15,-18 8 2-15,-12 2-2 16,-12 0 0-16,-10 0 0 16,0 0 3-16,0 0-3 15,0 0 0-15,-16 14 0 16,-19 12 7-16,-7 4-6 15,-2-6 1-15,13-4-2 0,2-6 0 16,10 1 4-16,7-4-4 16,4-6-2-16,8 3 0 15,0-7 0-15,3-1-1 16,39 0 3-16,15 0 2 16,11-9 0-16,-2-13-2 15,-16 5 4-15,-17 6-3 16,-21 5-1-16,-8 6 0 15,-4 0-1-15,0 0 3 16,0 0-2-16,-35 11 0 16,-13 18 2-16,-3-4-2 15,7-4 0-15,19-7-1 0,11-5 1 16,8-4-1 0,6-2-4-16,0 0-97 0,0-3-167 15,0 0-485-15</inkml:trace>
</inkml:ink>
</file>

<file path=ppt/ink/ink1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6:51.779"/>
    </inkml:context>
    <inkml:brush xml:id="br0">
      <inkml:brushProperty name="width" value="0.05" units="cm"/>
      <inkml:brushProperty name="height" value="0.05" units="cm"/>
      <inkml:brushProperty name="color" value="#808080"/>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159 460 488 0,'0'0'270'0,"0"0"-148"16,0 0 19-16,0 0 10 0,0 0-9 16,0 0-5-1,0 0-33-15,-16-20-30 0,29-7-33 16,4-5-2-16,5 0-8 15,3-5-13-15,7 0-3 16,-4 0-5-16,8 0-3 16,-5 3-3-1,-5 6-1-15,-7 10 1 0,-10 9-1 16,-6 9-1-16,-3 0-1 16,0 0-1-16,0 0 0 15,0 0-5-15,0 9-3 16,0 28 8-16,0 12 3 15,0 4-1-15,-3 10 0 16,-6-3-1-16,-4 3-1 16,4-2 1-16,-1-10 0 15,4-5 1-15,3-15-2 16,3-9 2-16,0-7-2 16,0-10 3-16,0-5-3 15,0 0-3-15,0 0 3 0,-4 0 4 16,1 4-2-1,-3-4-1-15,-3 0 2 0,-7 0-6 16,-3 0 3-16,-7 0 0 16,3 0-2-16,-2 3 3 15,6 2-1-15,0-2 0 16,4 3-7-16,2-1 5 16,7 2 2-16,6-7 0 15,0 0-4-15,0 0-1 16,31 0-8-16,29 0-1 15,30-4 14-15,17-21 3 16,7-1-2 0,-8 0 0-16,-31 6 1 0,-31 10-1 15,-27 10-1-15,-17 0 0 0,0 0-64 16,-20 22-86-16,-24 10-111 31,-16 7-304-15</inkml:trace>
  <inkml:trace contextRef="#ctx0" brushRef="#br0" timeOffset="197">33 1081 515 0,'0'0'347'0,"0"0"-185"16,0 0-49-16,0 0-12 16,0 0-8-16,194-106-24 15,-102 75-4-15,3 2-25 16,-12 9-22-16,-20 3-12 15,-16 9-6-15,-14 2-1 16,-14 6-46-16,-16 0-85 16,-3 0-57-16,0 11 25 15,-13 5-90-15,-26 8-378 16</inkml:trace>
  <inkml:trace contextRef="#ctx0" brushRef="#br0" timeOffset="353">36 1184 281 0,'0'0'179'0,"0"0"-69"15,0 0-2-15,0 0 1 16,0 0 3-16,0 0-15 16,-36 29-20-16,82-29 38 15,14 0-20-15,18-21-30 16,15-5-14-16,6-5-29 16,-11 5-18-16,-11 4-4 15,-17-1-65-15,-5-3-279 16,-14 0-448-16</inkml:trace>
  <inkml:trace contextRef="#ctx0" brushRef="#br0" timeOffset="4381">1201 413 1078 0,'0'0'142'0,"0"0"6"15,0 0-7-15,0 0-71 0,0 0-27 16,0 0-25 0,-6-15-11-16,6 37-3 0,0 15 3 15,9 8 4-15,-1 11-3 16,-3 1 0-16,-5 5-5 15,0-4-2-15,0-10 3 16,3-16-3-16,-3-12 1 16,3-14-1-16,2-6 1 15,-5 0 1-15,0 0 4 16,0-23 11-16,0-14-17 16,0-18 2-16,0-14 7 15,0-4-7-15,6-9-2 16,0 0 1-16,-4 4-2 15,3-4 2-15,-2 7-1 16,0 16-1-16,3 14 1 0,-3 19-1 16,4 13 0-16,-1 8-2 15,7 5-6-15,9 0 0 16,9 0 6-16,2 29 1 16,-2 14-3-16,-9 17-1 15,-9 12 2-15,-13 5-8 16,0 6 7-16,0 0-4 15,-32-9-2-15,1-9-7 16,-2-13-18-16,5-15 5 16,12-5-5-16,10-12 4 15,3-3-2-15,3-5 3 16,0-7-11-16,28-1 22 0,10-4 12 16,7 0 7-16,6 0 0 15,2-15 6-15,5-14 5 16,-4 1 19-16,-7-1-4 15,-11-3 11-15,-11-2-2 16,-3-3-4-16,-6 3-11 16,-3-2 1-16,-10 10 6 15,-3 13 0-15,0 5 2 16,0 8-17-16,-10 0-5 16,-12 0-4-16,-6 20 1 15,-2 17-4-15,8 9-3 16,11 2 1-16,6 6-1 15,5-5 3-15,5-6-1 16,23-9 1-16,16-11-5 16,4-12 5-16,3-7-1 0,12-4 3 15,0-6 0-15,5-26 1 16,-9-6-2-16,-10-1-1 16,-21 2 3-16,-9 2 1 15,-13 4-1-15,-6 3 4 16,0 8 3-16,0 6 9 15,0 8-2-15,-9 6-2 16,6 0-7-16,-10 0-8 16,1 26 1-16,-4 16 0 15,-4 12-1-15,4 9 1 16,0 0 0-16,10 6 0 16,6-1-1-16,0-5 0 0,0-9 1 15,3-13-1-15,10-18 1 16,-10-9-4-16,0-11 3 15,-3-3 0-15,3 0 2 16,0 0 0-16,2-12 6 16,3-28-1-16,9-20-4 15,2-14 1-15,3-14-4 16,3-7 2-16,-6 1-1 16,-3 2 0-16,-4 15-1 15,-5 14 0-15,-4 14 2 16,0 21-2-16,0 13 0 15,-3 10 1-15,0 5-1 16,6 0-4-16,7 0-4 0,7 20-4 16,8 18 11-16,-2 6 1 15,-7 6-6-15,-16 1 5 16,-3-3-4-16,0-5-6 16,-22-3 0-16,-16-5-2 15,-6-10-4-15,2-5-3 16,7-6 0-16,10-4 4 15,18-8 3-15,7-2-3 16,0 0-1-16,0 0 5 16,26 0 2-16,8 0 10 15,7-23 1-15,5-11 2 16,1-6-1-16,8-9-2 0,-5-8 1 16,-3 0 2-16,-1-3 0 15,-10 3 2-15,-9-1 4 16,-15 7 7-16,-12 0 2 15,0 4-1-15,0 5 4 16,-17 5-6-16,-8 5-5 16,3 13-1-16,0 9-2 15,3 10-4-15,0 0-2 16,0 26-1-16,0 23 0 16,7 16 1-16,9 13-1 15,3-4 0-15,0-2 0 16,3-9-1-16,19-9 1 15,-3-8 0-15,3-15 1 0,-3-7-1 16,0-14-2 0,4-10 0-16,2 0 2 0,7 0 4 15,5-20-3-15,1-8 2 16,6-6-1-16,2-3-2 16,-5 0 3-16,1-1-3 15,-11 9 1-15,-2 9-1 16,-10 9 0-16,-4 11-2 15,4 0-2-15,-3 0 2 16,3 4-1-16,-2 14 3 16,-1 6-4-16,-7-4 4 15,-3-3 0-15,-2-7-3 16,-1-2 2-16,-3-6 0 16,0-2 1-16,0 0 8 0,0 0-1 15,0-10-4 1,-22-11-2-16,3-3-1 0,0 5 2 15,2 5 2-15,4 5-4 16,4 9 0-16,-1 0-2 16,1 0-4-16,-10 11 1 15,-3 23 3-15,-3 13 2 16,6-2 1-16,8-2-1 16,11-3 0-16,0-8-4 15,0-7 3-15,0-7 1 16,14-10-2-16,2-6-4 15,-2-2 4-15,10 0 2 16,-9 0 6-16,1-19-4 16,0-7 2-16,-7-2-1 15,4-13 0-15,-4 1 0 16,1 2-2-16,-10 12 6 0,0 13-5 16,0 8 1-16,0 5 1 15,0 0-4-15,0 5-4 16,0 29 3-16,0 9 1 15,0 0 0-15,0-3 2 16,0-5-2-16,0-4 0 16,17-6 0-16,8-4 0 15,0-8 1-15,0-6 1 16,-3-7 0-16,4 0-1 16,5-7 2-16,2-23-1 15,2-13 0-15,-1-3 1 0,-1 3-1 16,-3-3-2-1,-3 8 3-15,-8 8-2 0,-1 10-2 16,-5 11-1-16,0 9 2 16,4 0-3-16,5 0-1 15,3 9 2-15,-3 11 1 16,-3-1 1-16,-3-4 0 16,-7-3-2-16,-3-7 2 15,1-2 1-15,-4-3-1 16,-3 0 0-16,0 0 0 15,0 0 2-15,0 0 3 16,0-11 1-16,-16-9-6 16,-9 1-2-16,0 4 2 0,-2 3 0 15,5 6-1 1,0 3-4-16,3 3 5 0,0 0 0 16,-3 0-1-16,0 21-2 15,3 9 1-15,7 11 2 16,7 0 0-1,5 3-2-15,5-1 2 0,32-5 0 16,8-7 0-16,-1-12 0 16,1-4-1-16,5-15 4 15,4 0-3-15,1 0 1 16,-8-15 1-16,-6-7-1 16,-5-4 0-16,-11 1 5 0,-9 1-5 15,-10 0 8-15,-6 3 6 16,0-2-3-16,0 4-6 15,-16-1-1-15,-10 2 1 16,-2 7-6-16,6 5 1 16,0 6-1-16,6 0-4 15,0 0 0-15,3 23 1 16,4 17 3-16,6 5 2 16,3 7-1-16,0-1 0 15,12-2-1-15,23-9 0 16,0-9-1-16,7-11 1 15,-7-5 1-15,-1-9-1 16,-5-6 0-16,-1 0 0 0,5-3 1 16,-2-23 2-16,1-2-1 15,-4-4-1-15,-6 3 0 16,-3 1 2-16,-5 2 3 16,-3 1-5-16,3 1-1 15,-4 5 0-15,-1 7 0 16,-3 4 0-16,1 4 3 15,-1 4-3-15,3 0-6 16,1 0 3-16,2 6-2 16,-2 14 5-16,-4-3-2 15,-3 7-1-15,4-4 3 16,-1-6 4-16,-3 0-4 0,5-3 0 16,-5-8-2-16,3-1 2 15,-4-2 2-15,4 0-2 16,2 0 0-16,8 0 1 15,6-22 2-15,6-4-2 16,0 1 0-16,-9-1 0 16,0 4 1-16,-2 1-2 15,-7 7 2-15,-1 5-1 16,-6 9-2-16,-3 0 1 16,3 0-6-16,4 0 3 15,2 6-2-15,4 14 5 16,-1 6 0-16,-5-6 0 15,2-3 0-15,-6-5 0 0,4-7 1 16,-4-5-1 0,0 0 0-16,0 0-1 0,0 0 2 15,10 0-1-15,4 0 4 16,8-17-2-16,0-9 0 16,0 3-1-16,-6 3 0 15,3 3 0-15,-6 3-1 16,-5 8-1-16,-6 6 1 15,1 0-1-15,5 0-5 16,0 0 3-16,6 20 2 16,2 3 1-16,-3-1 0 15,0-4 0-15,3-4 0 16,6-2 0-16,1-10 0 16,2-2 1-16,4 0-1 0,-4 0 2 15,-6-8-2-15,2-15 2 16,-5-2-1-16,-7-4 1 15,-7-8 0-15,-5 2-1 16,0-1 4-16,0 4-5 16,-22 6 5-16,0 5-4 15,3 10 3-15,7 6-4 16,2 5-1-16,7 0 0 16,0 0-5-16,-3 25-1 15,-1 16 7-15,4 6 1 16,3 3 0-16,0-5-1 15,13-7 0-15,12-10 0 16,-3-11 0-16,3-5 0 16,2-6 0-16,-2-6 1 0,6 0-1 15,4-4 3-15,4-21-1 16,5-3-2-16,-6-4 2 16,0-4-2-16,-10 9 1 15,-5 1 1-15,-4 8-2 16,-6 11 0-16,-7 1 1 15,1 6-2-15,2 0-3 16,1 0 2-16,5 2-2 16,-2 19 4-16,1 5-1 15,-6-4 4-15,1-4-6 16,2-4 3-16,-6-5 0 0,3-4 0 16,-2-5-1-16,-3 0 5 15,-3 0-7-15,6 0 6 16,7 0-4-16,6-5 3 15,3-16-2-15,3 5 3 16,-6-2 0-16,3 2-3 16,-2 4 1-16,-4 0-1 15,0 8 0-15,-4 4-2 16,4 0-3-16,0 0 3 16,0 0 1-16,-1 7-2 15,4 2 4-15,-2-4-1 16,-1 2 0-16,3-7 0 15,6 0 2-15,0 0-2 16,4-4 3-16,-3-20-3 0,-4-6 2 16,-3-8 1-16,-6-4-3 15,-4-9 2-15,-9-2 4 16,0-3-1-16,0-5 4 16,-6 2-4-16,-7 7-3 15,1 12 6-15,-1 14-4 16,7 12 2-16,3 8-1 15,-2 6-5-15,5 0-1 16,-3 6-4-16,-2 40-7 16,-6 20 12-16,2 13 1 15,4-1 1-15,5-6-2 0,0-10 0 16,19-14-2 0,12-7-3-16,7-12-10 0,0-15-31 15,-2-9-7-15,-5-5-12 16,-6 0-47-16,-9 0-88 15,-6-8-77-15,-10-15-3 16,0 0-251-16</inkml:trace>
  <inkml:trace contextRef="#ctx0" brushRef="#br0" timeOffset="4571">5808 260 14 0,'0'0'637'15,"0"0"-490"-15,0 0 39 16,0 0-18-16,0 0-35 15,0 0-102-15,0 0 38 16,118-25 40-16,-20 11-40 0,13-4-35 16,-7-5-14-16,-21 6-15 15,-31 6-4-15,-47 5-1 16,-5-1-148-16,-53-3-266 16</inkml:trace>
  <inkml:trace contextRef="#ctx0" brushRef="#br1" timeOffset="27929">5500 1338 908 0,'0'0'161'15,"0"0"-3"-15,0 0-11 16,0 0-10-16,0 0-47 16,0 0-8-16,-39-71-29 15,39 71-14-15,0 0-14 16,0 0-13-16,0 0-4 16,0 0-8-16,6 0-1 15,24 17-5-15,11 20 6 0,19 9 10 16,7 5-7-1,6 7-1-15,7 5 0 16,-5-5-1 0,2 4 0-16,-14-8-1 15,-11-13 0-15,-14-8 2 32,-13-10 0-32,-6-8-2 15,-3-4 0 1,-7-6 2-16,-3 1-3 0,-3-3 2 15,2 0-1-15,-5-3 0 0,0 3-12 0,0-3-28 0,0 0-39 16,0 0-50-16,-17 0-50 0,-2 0-135 16,0 0-176-16</inkml:trace>
  <inkml:trace contextRef="#ctx0" brushRef="#br1" timeOffset="28317">6231 1270 753 0,'0'0'211'16,"0"0"-93"-16,0 0 27 15,0 0-14-15,0 0-18 16,0 0-32-16,0-15-17 0,0 15-20 15,0 0-5-15,-33 12-22 16,-24 37-7-16,-21 19-5 16,-12 15 5-16,-5 8 1 15,3 1-1-15,6-6-6 16,9-9 7-16,17-12-7 16,16-13-3-16,11-14 1 15,14-16-1-15,16-13-1 16,3-6 0-16,0-3 0 15,0 0-5-15,0 0 5 16,0 0 0-16,17-12 1 16,-1-8 0-16,3-3-1 15,-7 3-15-15,-5 12-54 16,-7 2-62-16,0 6-102 16,0 0-182-16</inkml:trace>
  <inkml:trace contextRef="#ctx0" brushRef="#br1" timeOffset="41515">6506 1444 277 0,'0'0'286'0,"0"0"-102"15,0 0-28-15,0 0-16 16,0 0-7-16,0 0-6 16,0 0-11-16,10-12-23 15,-10 12-18-15,0-2-23 16,3 2-11-16,-3 0-7 15,0-3-5-15,3 0-4 16,0 0-5-16,-3-2 9 16,0-4-11-16,3-3 1 15,-3-2-7-15,0-8-6 16,8-4-6-16,3-11 1 0,6-10 1 16,8-10-2-16,7-8-3 15,6 4 3 1,1 13-1-16,-11 17 0 15,-12 19-1-15,-7 9-1 16,1 3 0 0,2 0-9-16,1 12 2 0,0 8 8 15,-4 0-3-15,-3-3 2 0,-1-6-4 16,-2-2 6-16,-1-9-1 16,1 0 4-16,-3 0-3 15,3 0 2-15,-3 0 2 16,3 0 1-16,-3 0 0 0,0 0 3 15,0 0 0-15,0 0-5 16,0-9-2-16,0 1 3 16,0-1-3-16,-11 0 0 15,-3 4-1-15,2 0 0 16,-7-1 0-16,-3 6-2 16,3 0 3-16,-3 0-2 15,6 0-3-15,-3 0 3 16,-4 28-4-16,4 7 4 15,-3 11 2-15,12 5-2 16,4 0 2-16,6-2-1 16,0-1 1-1,3-7 0-15,22-7-5 0,10-6 4 16,10-12-4-16,6-11 5 16,15-5-2-1,8-4 2-15,9-27 6 0,-11-6-6 16,-15 0 1-16,-24 6-3 15,-33-1-4-15,-33 9-116 16,-62 5-278-16</inkml:trace>
  <inkml:trace contextRef="#ctx0" brushRef="#br1" timeOffset="64281">7364 663 615 0,'0'0'264'15,"0"0"-128"-15,0 0-24 16,0 0-6-16,0 0-19 16,0 0-15-16,-37-99-13 15,24 79-15-15,-1-1-12 16,0 0-3-16,-5 6 1 16,-4-6-7-16,-6 4 1 15,-2-2-3-15,-4 2-6 16,-4-1-5-16,-2 6 8 15,-6 4-7-15,1 0-4 16,2 1-3-16,10 2 2 16,2 5 0-1,7-3-5-15,-2 3 0 0,2 0 1 0,-6 0-1 16,-4 0-1-16,-4 0 3 16,-5 0-3-16,3 5 0 15,-3 5-2-15,3 0 2 16,2 2 2-16,7 0-2 15,7 0 0-15,0-5 0 16,3 4 1-16,-5 4-1 16,-1-1 0-16,3 1 0 15,0-3 1-15,1-1 2 16,7-2-3-16,-2 1 0 16,-1 1 2-16,1 2-1 15,0-5-1-15,0 1 1 0,3-3-1 16,0 4 0-16,-7 0-1 15,1 5 1-15,-3 1 3 16,6-4-2-16,0-1-1 16,10-2 1-16,-1-3-1 15,1 2 0-15,2-2 0 16,-2-1 1-16,-7 7-1 16,-1-1 0-16,-2 0 1 15,0 3-1-15,0 1 1 16,-3-1 0-16,3 1-1 15,1-5 0-15,2 3-1 16,-3 2 2-16,-1-5 0 16,4-2-1-16,3 4 0 15,4-3-1-15,0 2 1 16,-1 3-1-16,-3 4 1 16,-7-1 1-16,6-1-1 15,0-4 2-15,1-3-2 16,4 6-2-16,1-4 2 15,0 3 0-15,-1 3 0 0,-1-2-1 16,1 5 2-16,-1 0-1 16,4-4 0-16,-3 2 0 15,2-4 0-15,4-3 0 16,-3 1 0-16,3-3 1 16,-4 2-1-16,-2 4 0 15,-2-1 0-15,0 3 1 16,-3 3 0-16,6-6-1 15,-3-1 0-15,-1 2 0 16,2 3 0-16,1-1 1 0,-1 1-1 16,-2 1 0-16,5 4 0 15,-2-3-1-15,2 0 1 16,4 3 0-16,0 2-1 16,0 5 2-16,3 3-1 15,0 1 0-15,0 1 0 16,0-2 0-16,0 3 0 15,0-2-1-15,0-2 1 16,0-4 0-16,0-1 1 16,0-2-1-16,0-6 0 15,0-2 1-15,0 1-1 16,0-4 0-16,0 3 1 0,0 3-1 16,0 0 0-16,0 6 1 15,0 5-1 1,0 2 2-16,0 1-2 0,0-3 4 15,0 3-2-15,0-2-1 16,0-1 2-16,0 0 0 16,0-2-1-16,0 2 0 15,0-2 1-15,0-1 0 16,0 7-1-16,3-1 0 16,-3 9-1-16,6 0 3 15,-2 0-1-15,-1 2 2 16,3-4-2-16,0 0 1 15,1-5-2-15,-1 1 4 16,4-3-4-16,-4 1 3 16,0-4-1-1,-3-2 1-15,4-3-4 0,-1 2 1 16,0-3 0-16,2 1 3 0,0 2-3 16,1 1-1-16,5 0 0 15,2-1 0-15,0-2 0 16,3 1 0-16,0-5-1 15,-1 1 0 1,-2 0 0-16,0-3 1 0,-2-3-1 16,-3-3 0-16,0-5 1 15,-2-1 0-15,4-2-1 16,3 0-2-16,3-3 2 16,6-1 0-16,6-2 2 15,5 0-1-15,2 0 1 16,0 0 0-1,3 0 0-15,1 0-2 0,-4 0 5 16,-4 0-5-16,4-8 0 16,1-1 0-16,8-5 0 15,4-1 0-15,4-4 0 0,-2-4 1 16,1 0-1-16,-4 1 2 16,2-2-2-16,3-1 1 15,-8-1 0 1,0 0 0-16,2 3-1 0,-13 3 0 15,3 0 3-15,-1 3-3 16,0-5 0-16,7-5 1 16,3-1 0-16,-4-4-1 0,1 1-3 15,-4 3 3-15,-6-1-2 16,-4 0 4-16,-1 5-6 16,-8 0 4-16,3 1 0 15,-3-6 0-15,6-5 1 16,4-3 0-16,4-6-1 15,2-5 0-15,-1-1-1 0,1-6 1 16,3 7 0 0,-2-3 1-16,-10 10-1 0,-4 5 0 15,-3-2 2-15,0-2-1 16,-5-6-1-16,2-5 1 16,-3-7 0-16,-4 7 1 15,4-9 3-15,-3 9-4 16,-4 5-1-16,-3 0 1 15,-3 3 0-15,1 4-1 16,-4 1 3-16,0-3 1 16,0 5-2-16,0-7 0 15,0-3 0-15,-7-2 0 16,-5-1-1-16,2 3-1 0,-2 4 2 16,2-8-2-1,1 5 0-15,-1 3 2 0,4-7 0 16,-5 0-1-16,0-3-1 15,-6 4 2-15,-2-1-1 16,-3-2 0-16,-3 2 1 16,-4 1 1-16,-2 2-1 15,1 3-2-15,-1 6 3 16,-1 6-1-16,1-1-1 16,-4 9-1-16,-1 3 2 15,-5 3-2-15,-3 6-2 16,-6 2 1-16,-2 7 0 15,2-5-1-15,1 7-15 16,8 0-51-16,10 0-26 0,9 0-126 16,9 0-189-16,4 18-531 15</inkml:trace>
</inkml:ink>
</file>

<file path=ppt/ink/ink1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8:20.492"/>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44 269 453 0,'0'0'169'0,"0"0"-85"15,0 0 21-15,0 0-18 16,0 0-11-16,0 0-5 15,-41-13 3-15,41 11-1 16,0-1-7-16,0 0-27 16,22-8-29-16,28-6-1 15,27-10 1-15,27-3-3 16,11-5-1-16,-1 3-3 16,-12 4-3-16,-13 5 0 15,-16 3 1-15,-19 6 0 16,-23 5 3-1,-15 7-3-15,-16 2-1 16,0 0 2-16,0 0 3 16,0 0 2-16,0 0 3 0,0 0-4 0,0 0 9 15,0 0-6-15,0 0 6 16,0 0-4-16,0 0-7 16,0 0-3-1,0 0 0-15,0 0-1 0,-9 0 0 16,-23 0-20-16,-15 19 20 15,-14 7 6-15,-2 6-6 16,6-1-1-16,5-3 1 16,5 8-2-16,0-3-1 15,-2 2-1-15,2-1 3 0,6-8 0 16,13-9-1 0,14-5 2-16,9-10-2 15,5-2 2-15,0 0-24 0,47 0 1 16,32-2 21-16,23-30 2 15,6-5-1-15,-10-1 0 16,-15 6 0-16,-14 7 0 16,-4 5 1-16,-18 6-1 15,-9 5 1 1,-18 6 0 0,-15 0-1-16,-5 3-3 0,0 0-2 0,0 0 2 15,0 0-3-15,-5 20 7 16,-22 7 0-16,-14 7 3 15,-6 0 3-15,-17 9-4 0,-15 8 1 16,-13 1-2 0,-9 2 2-16,-6-8-3 0,16-6 0 15,22-15-3-15,28-6 1 16,21-14-1-16,13-5 6 16,7 0-1-16,0 0 0 15,0 0-2-15,38 0-5 16,26-14 3-16,32-18 2 15,8-3 2-15,1 1-2 16,-15 3-1-16,-21 5 1 16,-15 9 0-16,-15 5 1 15,-14 7-1-15,-9 5 0 16,-1-3 1-16,1 3-1 0,6 0 0 16,3 0 4-16,-1 0-7 15,-12 0 6-15,-7 0-6 16,-5 3 3-16,0 19-2 15,-28 10 2-15,-29 8 2 16,-15 3 1-16,-11 0-1 16,1-4-2-16,5-7 0 15,11-3-1-15,11-6-6 16,23-12 7-16,13-5 1 16,16-6 4-16,3 0-5 0,7 0-4 15,49-6 4-15,18-19 2 16,11-7 0-16,-2 1-1 15,-23 7-1-15,-19 10 0 16,-18 6 2-16,-13 1-1 16,-10 7 1-16,0 0 4 15,0 0-5-15,0 0-1 16,0 0-11-16,0 0-28 16,0 0-82-16,0 0-39 15,-8 4-35-15,0 7-102 16</inkml:trace>
</inkml:ink>
</file>

<file path=ppt/ink/ink1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8:21.297"/>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0 149 563 0,'0'0'146'0,"0"0"-92"15,0 0 79-15,0 0-22 0,0 0-70 16,0 0-22-16,-7 0-19 15,7 0 0-15,10 0 0 16,18 0 1-16,27 0 10 16,18-6 13-16,29-14 13 15,9-6-13-15,4 3-5 16,-8 1-3-16,-11 2 5 31,-11 5-6-31,-18 3 2 16,-20 7-11-16,-18 5 0 15,-17 0-3 1,-12 0 2-16,0 0-3 0,0 0-1 0,0 0 6 16,0 0 2-16,-34 0-5 0,-14 17 23 0,-16 6-22 15,-8 3-2 1,-10 2 3-16,-8 7-6 0,-12 2-1 16,-3 3-4-1,7-6-2-15,12-3-1 16,23-8 8-1,24-8-1-15,23-10 0 0,13-2 0 16,3-3 1-16,0 0-6 0,3 0-10 16,46 0 16-16,26-3 2 15,27-26 2-15,13-1-4 0,0-5-1 16,-11 1 1 0,-9 2 3-16,-13 7-1 0,-8 5-2 15,-11 2 4-15,-8 7 2 16,-2-1 4-16,-15 3 2 15,-9 7 2-15,-17-1-12 16,-12 3 1-16,0 0-1 16,0 0 4-16,-6 0-6 15,-48 20 3-15,-29 21 3 16,-21 4 2-16,-14 7-7 16,-9-7-1-16,0 1-4 15,9-9-4-15,20-5 2 16,31-13-1-16,32-6 5 15,26-8 0-15,9-3-37 16,0-2-94-16,25 0-29 0,27 0-134 16</inkml:trace>
</inkml:ink>
</file>

<file path=ppt/ink/ink1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8:37.824"/>
    </inkml:context>
    <inkml:brush xml:id="br0">
      <inkml:brushProperty name="width" value="0.05" units="cm"/>
      <inkml:brushProperty name="height" value="0.05" units="cm"/>
      <inkml:brushProperty name="color" value="#3165BB"/>
      <inkml:brushProperty name="fitToCurve" value="1"/>
    </inkml:brush>
  </inkml:definitions>
  <inkml:trace contextRef="#ctx0" brushRef="#br0">316 160 646 0,'0'0'276'0,"0"0"-169"0,0 0 20 15,0 0-11-15,0 0-18 16,0 0-13-16,-7-110-26 15,-2 96-4-15,0 0-8 16,2 4-11-16,-2 2 11 16,2 4-29-16,-4 4-3 15,-5 0-5-15,-2 0-8 16,-6 0 3-16,-3 17-5 16,6 2 0-16,-3 1 2 15,9 7 0-15,2 6-2 16,2 0 0-16,11 5 0 15,0 6-2-15,0-4 2 16,18 3 0-16,14-3-4 0,-1-4 4 16,4-3 0-16,-1-2-1 15,-2-1 1-15,-9-1-1 16,-4 0 1-16,-5-4 0 16,-9-1-2-16,-5 1 4 15,0-5-2-15,0-3 0 16,-24-2 3-16,-8-3-1 15,-5-3-2-15,-4-4-3 16,-2-5-1-16,4 0-9 16,5 0-7-16,5 0-7 15,7-3-9-15,6-7-8 16,5-1-41-16,9-4-54 16,2-1-73-16,0-6-119 0</inkml:trace>
  <inkml:trace contextRef="#ctx0" brushRef="#br0" timeOffset="1">547 271 786 0,'0'0'248'0,"0"0"-111"15,0 0 3-15,0 0 27 16,0 0-82-16,0 0-22 16,0-72-15-16,0 72-30 0,0 0-8 15,0 3-10-15,0 28 0 16,0 12 3-16,0 7-3 16,0-1 6-16,0-1-4 15,0-3 0-15,0-3 1 16,0 0-3-16,0-5 0 15,2-6-5-15,5-5-39 16,-5-9-154-16,1-4-211 16,3-9-531-16</inkml:trace>
  <inkml:trace contextRef="#ctx0" brushRef="#br0" timeOffset="2">887 454 859 0,'0'0'195'16,"0"0"-118"-16,0 0 67 16,0 0-34-16,0 0-39 15,0 0-24-15,0-3-29 16,14 3-9-16,9 0 6 15,15 0-9-15,6 0 4 16,6 0-9-16,-2-2 3 0,-3 2 3 16,-8 0-7-16,-5 0 0 15,-11 0 8-15,-8-2-5 16,-6-3-2-16,-1-5 5 16,-6-2 1-16,0-2 8 15,0-5-11-15,0 0 1 16,-13 1 15-16,-11 0-19 15,-4 4 3-15,-5 2-3 16,-1 0 1-16,3 5 0 16,3 2-2-16,12 4 0 15,11-3 7-15,5 4-7 16,0 0 0-16,0 0-2 0,0 0 5 16,17 13-7-1,12 11 4-15,3-1 0 0,3-2 5 16,-1 1-5-16,0-3 0 15,-9 2 0-15,0-2 2 16,-9-2 0-16,-4-1-2 16,-6 1 0-16,-6 0-3 15,0 2 4-15,-13-1-2 16,-19 0-36-16,-7 1-113 16,-2-3-254-16,4 1-633 15</inkml:trace>
</inkml:ink>
</file>

<file path=ppt/ink/ink1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8:37.827"/>
    </inkml:context>
    <inkml:brush xml:id="br0">
      <inkml:brushProperty name="width" value="0.05" units="cm"/>
      <inkml:brushProperty name="height" value="0.05" units="cm"/>
      <inkml:brushProperty name="color" value="#3165BB"/>
      <inkml:brushProperty name="fitToCurve" value="1"/>
    </inkml:brush>
  </inkml:definitions>
  <inkml:trace contextRef="#ctx0" brushRef="#br0">203 501 622 0,'0'0'271'0,"0"0"-131"16,0 0-10-16,0 0 7 16,0 0-23-16,0 0-28 15,-29-129-25-15,21 116-16 16,0 0 9-16,-2 6-32 16,-1 3-9-16,0 4 10 15,-5 0-23-15,2 0 3 16,-11 4-3-16,4 18 1 15,0 7-3-15,5-1 2 16,8 5 0-16,8 4-4 0,0-5 4 16,0-1-1-16,18-5 0 15,9-7-3-15,-1-7 0 16,3-10-2-16,-8-2 6 16,3 0 1-16,-8-7 2 15,-3-13-3-15,-5 2 3 16,-6-3-2-16,-2-3 9 15,0 2-9-15,0 3-1 16,0 4 12-16,0 10-10 16,0 1 2-16,0 4 1 15,0 0-4-15,0 0-2 16,0 0-1-16,0 9-4 0,0 15 2 16,3 1 4-16,13-2 0 15,2 3 0-15,12-1 2 16,-1-4-3-16,7-2 1 15,2-7 0-15,-4-7 1 16,2-5 1-16,-6 0-2 16,-7 0 0-16,-12-15-5 15,-11 1-25-15,0-1-143 16,-23-3-156-16,-12-2-122 16</inkml:trace>
  <inkml:trace contextRef="#ctx0" brushRef="#br0" timeOffset="1">612 150 617 0,'0'0'435'16,"0"0"-332"-16,0 0 64 15,-23-122 4-15,14 106-73 16,6 8-28-16,3 4-22 16,0 4-27-16,0 0-10 15,0 2-11-15,0 28 0 0,0 16 2 16,0 11 2 0,0 7 1-16,0 3-4 0,0-1 3 15,0-4-1-15,10-7-3 16,1-11 0-16,3-14 1 15,0-9 4-15,-7-12-5 16,-4-6 0-16,-3-2 4 16,0-1 8-16,5 0-11 15,3-21 8-15,0-7 2 16,0-5-5-16,2-1-2 16,-2 4-3-16,0 3 0 15,0 10 4-15,0 11-5 16,-1 4-2-16,5 2-6 15,6 0 4-15,6 8 0 16,0 19 2-16,-4 4 2 0,1 3 2 16,-5 0-2-16,-2 2 0 15,-7-5-2-15,-3-4 4 16,-4-6-4-16,0-7-2 16,0-5 4-16,-20-1-4 15,-17-3-11-15,-7-5-17 16,0 0-24-16,6 0-39 15,9 0-36-15,11 0-62 16,7 0-102-16,11 0-292 16</inkml:trace>
  <inkml:trace contextRef="#ctx0" brushRef="#br0" timeOffset="2">1221 598 599 0,'0'0'355'16,"0"0"-183"-16,0 0-26 15,0 0 4-15,0 0-35 16,0 0-75-16,21-135 30 15,-21 109-24-15,0-3-28 16,-18 3 15-16,-3 5-20 0,-2 4-11 16,1 10-2-16,1 2 3 15,3 5-6-15,1 5-4 16,2 25 7-16,4 11-1 16,6 0 1-16,5 3 0 15,0-5-2-15,0-1 3 16,5-8-3-16,11-5 2 15,-1-5 0-15,4-8-1 16,3-4 2-16,-1-8-1 16,2 0 9-16,1-3-3 15,-1-20-2-15,-1-8-4 16,-4-7 0-16,-2-9 23 16,-3-1-18-16,-7-12 13 0,-6-4 14 15,0-7-26-15,0 2 6 16,-11 10-11-16,-2 13 3 15,2 18 7-15,6 11-8 16,3 12-3-16,2 5 0 16,0 0-11-16,0 29 10 15,0 21-5-15,0 12 6 16,0 7 1-16,0 2 2 16,0-5-3-16,7-5 0 15,17-5 4-15,6-14-9 16,7-6 5-16,4-9-10 15,12-16 9-15,1-6-35 16,-2-5-11-16,-8 0-36 0,-16 0-61 16,-18-14-130-16,-10-5-209 15</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05.204"/>
    </inkml:context>
    <inkml:brush xml:id="br0">
      <inkml:brushProperty name="width" value="0.05" units="cm"/>
      <inkml:brushProperty name="height" value="0.05" units="cm"/>
      <inkml:brushProperty name="color" value="#3165BB"/>
      <inkml:brushProperty name="fitToCurve" value="1"/>
    </inkml:brush>
  </inkml:definitions>
  <inkml:trace contextRef="#ctx0" brushRef="#br0">58 200 933 0,'-16'-27'200'0,"-1"7"-66"0,4 9 21 15,7 6-56-15,0 1-47 16,9 2-13-16,3-2-19 16,2 4 3-16,0-2-8 15,1-1-6-15,7-6 4 16,7 1-7-16,3-8 3 16,2 3 2-16,0-4-3 15,-6 3 1-15,2-1 1 16,-7 3 3-16,0 5 3 15,-7-2 1-15,-7 7-5 16,0 2 1-16,-6 2-9 0,0-2-4 16,0 3 0-16,-1-1 0 15,1 9 0-15,0 10 2 16,-3 14 0-16,3 8 0 16,-5 11-2-16,8 9 0 15,0 5 2-15,8 0-2 16,1-4 0-16,1-4 0 15,-1-12 0-15,-3-13 1 16,1-15 0-16,-7-6 0 16,0-8 3-16,0-3 0 15,-3-6 2-15,-1 3-2 16,-2-3-3-16,-3 0 0 16,-7-3 1-16,0 3-2 0,-1 0 3 15,1 3-4-15,7-2 1 16,9 2-5-16,0 0 0 15,3-3 1-15,3 0-5 16,7-6 3-16,7 0 3 16,8 1-5-16,7-6-25 15,9 2-73-15,5 4-105 16,-2 2-151-16</inkml:trace>
</inkml:ink>
</file>

<file path=ppt/ink/ink1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8:37.830"/>
    </inkml:context>
    <inkml:brush xml:id="br0">
      <inkml:brushProperty name="width" value="0.05" units="cm"/>
      <inkml:brushProperty name="height" value="0.05" units="cm"/>
      <inkml:brushProperty name="color" value="#3165BB"/>
      <inkml:brushProperty name="fitToCurve" value="1"/>
    </inkml:brush>
  </inkml:definitions>
  <inkml:trace contextRef="#ctx0" brushRef="#br0">155 187 67 0,'0'0'709'0,"0"0"-534"16,0 0-41-16,0 0-28 0,0 0-1 15,0 0 1 1,0-91-33-16,0 72-28 16,0 1 12-16,0 1-27 0,-5 2 11 15,-3 4-6-15,1 4-8 16,2 1-1-16,-6 5-23 16,-1 1 0-16,3 0 2 15,-8 0-5-15,-1 16-1 16,2 8 0-16,-2 5 1 15,5 1 1-15,2 1-1 16,8 0 0-16,3 0-2 16,0 2 3-16,14-2-2 15,12 5-1-15,12-5 2 16,-2 0-3-16,3-1 3 0,-2 1 0 16,-3 0 1-16,-2 0 1 15,-11-5-3-15,-8-7 1 16,-7-5 0-16,-3-6-4 15,-3-2 4-15,0 1-4 16,-11 1 0-16,-23 4 8 16,-5-3 0-16,-7-1-1 15,7-4-2-15,8-4 1 16,3 0-2-16,10 0-17 16,8 0-10-16,7-9-43 15,3-9-15-15,0 0-110 16,8-6-18-16,26-7-31 15,12-5-334-15</inkml:trace>
  <inkml:trace contextRef="#ctx0" brushRef="#br0" timeOffset="1">459 250 711 0,'0'0'207'0,"0"0"-50"16,0 0-34-16,0 0-18 16,0 0-2-16,0 0-32 15,-26-53-12-15,26 50-33 16,2 3-23-16,24 0 0 16,4 0-2-16,-1 0-2 0,-3 11 1 15,-5 12 0-15,-6 10-5 16,-6 7 5-16,-9 5 0 15,0 4 7-15,-4 2-4 16,-21-4-1-16,-4-3 1 16,3-9-3-16,-2-5 6 15,10-11-6-15,9-9 1 16,0-3 1-16,9-7-1 16,0 0-2-16,0 0-2 15,0 0 3-15,11 0 2 16,17 0 3-16,15 0-5 15,9-2 9-15,4-8-9 16,2-1-1-16,-10 1-21 0,-6 2-95 16,-11 7-49-16,-3 1-27 15,-10 0-20-15,-2 0-110 16</inkml:trace>
  <inkml:trace contextRef="#ctx0" brushRef="#br0" timeOffset="2">972 503 74 0,'0'0'719'16,"0"0"-595"-16,0 0-9 0,0 0-11 16,0 0-19-1,0 0-8-15,-42-60-19 0,42 58-15 16,0-1 3-16,0 1-18 15,0 0-5-15,0-3-18 16,21-2-4-16,12 0 7 16,6 2-8-16,6 0 0 15,3 3 5-15,-1-3 1 16,-5 1-4-16,-8-1-2 16,-7 0 1-16,-11 2 3 15,-11 3-2-15,-3-4-2 16,-2-4 18-16,0-4 0 15,0-2 21-15,0-3-8 16,-5 4-8-16,-13-2 3 16,-4 4-26-16,-2-2 1 0,4 7 5 15,1-1-1-15,6 4-9 16,6 1 8-16,1 2-3 16,6 0 1-16,0 0-2 15,0 0 0-15,0 0-3 16,0 0 3-16,8 0-3 15,8 0 3-15,10 9 2 16,1 5 6-16,5 1-8 16,-4 0 0-16,-2 1 3 15,0 2-3-15,-8 0 0 16,-6 0-1-16,-4 3 3 16,-8-4-9-16,0 4 5 0,0 0-8 15,-20 1 3-15,-10 2-45 16,-2-1-96-16,1-4-132 15,10-4-206-15</inkml:trace>
</inkml:ink>
</file>

<file path=ppt/ink/ink1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8:37.833"/>
    </inkml:context>
    <inkml:brush xml:id="br0">
      <inkml:brushProperty name="width" value="0.05" units="cm"/>
      <inkml:brushProperty name="height" value="0.05" units="cm"/>
      <inkml:brushProperty name="color" value="#3165BB"/>
      <inkml:brushProperty name="fitToCurve" value="1"/>
    </inkml:brush>
  </inkml:definitions>
  <inkml:trace contextRef="#ctx0" brushRef="#br0">186 139 730 0,'0'0'261'0,"0"0"-148"15,0 0 47-15,0 0-24 0,0 0-53 16,0 0-28 0,-61-129-18-16,43 124-5 0,-3 5-28 15,2 0-1-15,4 12 1 16,-4 17 0-16,6 4-4 15,2 5 0-15,6 1 0 16,5 8 6-16,0 3-6 16,0-1 1-16,8-4 4 15,13-4-3-15,8-13-1 16,9-6-1-16,6-13 1 16,6-9 6-16,4 0-7 15,-10-4-5-15,-10-16-3 16,-14-4-50-16,-15 0-51 15,-5 1-95-15,-14-3-150 16</inkml:trace>
</inkml:ink>
</file>

<file path=ppt/ink/ink1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8:37.834"/>
    </inkml:context>
    <inkml:brush xml:id="br0">
      <inkml:brushProperty name="width" value="0.05" units="cm"/>
      <inkml:brushProperty name="height" value="0.05" units="cm"/>
      <inkml:brushProperty name="color" value="#3165BB"/>
      <inkml:brushProperty name="fitToCurve" value="1"/>
    </inkml:brush>
  </inkml:definitions>
  <inkml:trace contextRef="#ctx0" brushRef="#br0">176 335 84 0,'0'0'665'0,"0"0"-497"0,0 0-17 16,0 0-42-16,0 0-7 16,0 0-20-16,13-107-7 15,-13 92-10-15,0-1-24 16,0 4-6-16,0 3-2 15,0 1-24-15,-10 6 2 16,0 0-5-16,-1 2-4 16,-10 0 1-16,-6 7-3 15,-2 17 0-15,3 7-4 16,2 2 12-16,7 1-14 0,5-1 6 16,10 5 0-16,2-5-3 15,0-2 3-15,14-3 0 16,11-11-3-16,1-5 9 15,0-7-12-15,2-5 6 16,-5 0 0-16,-5 0 8 16,-2-20-7-16,-3-4-1 15,-5-5 6-15,-6-3 1 16,2-1-2-16,-4 4 8 16,0 6-7-16,0 4 18 15,0 4-22-15,0 8 3 16,0 5 1-16,0 2-1 15,0 0-10-15,0 0 3 16,0 16-2-16,0 13-3 16,5 4 7-16,8 5 0 0,4-2 0 15,3-3 4-15,6-9-6 16,8-8 2-16,7-4-14 16,3-12 14-16,1 0-34 15,0 0-22-15,-10 0-76 16,-10-18-96-16,-11-7-23 15,-9-8-153-15</inkml:trace>
  <inkml:trace contextRef="#ctx0" brushRef="#br0" timeOffset="1">791 64 822 0,'0'0'224'16,"0"0"-89"-16,0 0-9 15,0 0 24-15,0 0-83 16,0 0-19-16,0 0-6 16,0-64-29-16,0 64-10 15,0 0-3-15,-3 19 7 16,-2 14-7-16,-3 6 2 15,3 3 2-15,0 5 6 16,3-1-10-16,2 1 0 0,0-12 3 16,0-1 4-1,0-12-8-15,0-13 1 0,0 0 0 16,0-6-3-16,0-3 12 16,0 0-9-16,0 0 9 15,0 0 0-15,0-14 11 16,7-8-17-16,6-4 2 15,3-2 2-15,2 1-7 16,-2 7 0-16,-2 5 0 16,-4 8 5-16,3 7-10 15,-2 0 3-15,5 0-3 16,-1 22-2-16,-2 11 4 0,3-1 2 16,-7 0-4-16,-2 0 7 15,-4-3-6-15,-1-7 4 16,-2-6 0-16,0-9-7 15,0 1 7-15,0-1-4 16,-18-3 4-16,-8 2 0 16,-3-6 2-16,6 0-2 15,0 0-19-15,7 0-8 16,9 0-31-16,4 0-18 16,3-8-75-16,0-6-65 15,14-2-94-15</inkml:trace>
</inkml:ink>
</file>

<file path=ppt/ink/ink1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9:02.730"/>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173 166 699 0,'0'0'200'16,"0"0"-118"-16,0 0 28 16,0 0-3-16,0 0-2 15,0 0-35-15,0 0-7 16,187-80 2-16,-99 57-24 15,5 3-1-15,-1 6-8 0,-10 2-8 16,-11 6-8-16,-5 1-7 16,-8 5-5-16,-8-3 3 15,-5 0-6-15,-14 3 1 16,-9 0 0-16,-14 0-2 16,-8 0 0-16,0 0 0 15,0 0 0-15,-5 0-1 16,-48 11-1-16,-42 21 2 15,-32 11 17-15,-22 0-13 16,2 0-4 0,17-6 0-16,15-7-3 0,24-6 3 15,17-6 6-15,27-10-6 16,22-2 0 0,17-4 3-16,8-2-1 15,0 0-2-15,0 0-2 0,27 0-5 16,30 0 5-16,26 0 2 15,24-2 5-15,14-21 7 0,12-6-2 16,-2 7-5-16,-17 1 5 16,-19 7-4-16,-25 8-2 15,-29 3-3 1,-15 3 0 0,-14 0 1-16,-9 0-1 0,-3 0 0 15,0 0 3-15,0 0-4 0,0 0 1 16,-22 0-3-16,-38 18 4 15,-35 13 5-15,-36 12-3 16,-4 0-4-16,-2-3-4 16,26-9 4-16,21-8-4 15,30-8-7-15,24-7 5 16,27-5 3-16,9-3-1 16,0 0 4-16,33 0-8 0,27 0 7 15,26 0 1-15,21-23 1 16,33-14 4-16,6 0 5 15,-3-1 1 1,-22 10-11-16,-30 11 5 16,-26 4-5-16,-21 8 8 0,-13 5-8 15,-14 0 2-15,-7 0-2 0,-7 0 0 16,-3 0 0-16,0 0-2 16,0 0-2-16,0 9 3 15,-38 8 1-15,-33 6 2 16,-21 11 2-16,-28-2 1 15,-14-1-4-15,4 1-1 16,15-12-2-16,29-6 2 16,26-3 0-16,29-5 0 15,15-3 0-15,7 0 1 16,9-3-1-16,0 0 0 16,0 0-5-16,0 0-5 15,22 3-5-15,28-3 12 16,21 0 3-16,23 0 1 0,24-17 0 15,12-9 6-15,7 0-7 16,-16 3-4-16,-26 7 3 16,-25 4 1-16,-23 3-1 15,-18 4 1-15,-12 2-4 16,-17 3-35-16,0 0-76 16,-17 0-132-16,-27 0-264 15</inkml:trace>
</inkml:ink>
</file>

<file path=ppt/ink/ink1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9:03.914"/>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20 105 717 0,'0'0'155'0,"0"0"-44"0,0 0 11 16,0 0 9-16,0 0-39 15,0 0-28-15,-22-10-37 16,22 6-11-16,9 4-2 15,10-2 1-15,3-2 5 16,8-1 10-16,3-1 10 16,13-2-4-16,4-4-2 15,5 1 0-15,-2 0-15 16,-5-1-5-16,-3 4 1 16,-10-1-4-16,-13 6 0 15,-16 3 1-15,-6 0-7 16,0 0-2-16,0 0 5 0,0 0-8 15,0 0 2 1,-13 0 0-16,-18 0 1 0,-10 12 2 16,-14 4-2-16,0 4-1 15,5 1-1-15,3-1-1 16,9-5 1-16,8-2-1 16,16-4 0-16,6-6 0 15,8-3-2-15,0 0-2 16,0 0 2-16,3 2-5 15,30 1 0-15,11 0 7 16,10-3 0-16,4 0 1 16,2 0 0-16,1 0-1 0,-11 0 5 15,-9-3-3 1,-13 3-2-16,-15-3 0 0,-13 3 0 16,0 0 0-16,0 0 0 15,0 0-4-15,0 0 4 16,-19 12-11-16,-9 11 11 15,-1-1 6-15,7-1-4 16,13-4-2-16,-2-3 3 16,6 3-3-16,-1-5 0 15,3-1 0-15,3-8 0 16,0-3 0-16,0 0 0 16,6 0-8-16,29 0 3 15,15 0 5-15,11-20 6 0,-4 3-5 16,-10 2 0-1,-14 10 4-15,-17 5-3 0,-10 0-2 16,-6 0 0-16,0 0-5 16,0 0 3-16,-6 11-7 15,-33 15 9-15,-9 5-2 16,1 1 3-16,5-12-1 16,17-9 4-16,15-8-3 15,10-3-1-15,0 0 0 16,0 0-4-16,0 0 1 15,0 0-10-15,19 0-106 16,3-3-127-16,-3-26-186 16</inkml:trace>
</inkml:ink>
</file>

<file path=ppt/ink/ink1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9:06.594"/>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1 377 32 0,'0'0'821'0,"0"0"-702"15,0 0-3-15,0 0 10 16,0 0-37-16,0 0-20 16,0-31-19-16,0 25-25 15,0 0-11-15,3 3 6 16,-3 1 4-16,3-4 2 15,4-2-1-15,2-2-10 16,7 0-5-16,6-2-1 0,23-5 3 16,31-3-2-16,29-8-2 15,24-4 8 1,6 2-7-16,-6 5 1 16,-8 3-4-16,-6 2 0 15,-1-1 3 1,-3 2-2-1,-12 2 3-15,-13 5-1 16,-23 6 2 0,-13 1-8-16,-12 2-2 15,-5 0 6-15,-2 3-4 0,-2-3 0 16,-4 3-1 0,-3 0 0-16,-5 0 3 0,-8 0-3 15,-2 0 2-15,-7 0-1 0,0 0 0 16,0 0 4-16,0 0 0 0,0 0 10 0,-19 0-17 0,-30 0 5 15,-20 6 5 1,-30 20-9-16,-11 9 3 0,-5-2-3 16,7 2 0-16,3-1 1 15,7-3-2 1,-7 7 0-16,-16 5-1 0,-10 2-2 16,4 1 3-16,17-6 0 15,36-15-1-15,30-10-2 16,22-10-6-16,9 1-4 15,4 0 7-15,3-3 4 16,6-1 1-16,0-2 1 16,0 0-2-16,0 0-4 0,0 0 1 15,34 0-4-15,34 0 4 16,23-17 5-16,36-10 2 16,19-8-1-16,7 0-1 15,12 4 1 1,-9-1-2-16,-17 10 2 15,-27 4 3-15,-30 10-2 16,-24 5 4-16,-28 3-6 0,-10 0 7 16,-7 0-6-16,-10 0-1 15,-3 0-1-15,0 0 1 0,0 0-3 16,0 0 1 0,0 0 2-16,0 0 0 0,0 6 0 15,0 2 0 1,0 3-3-16,-16 7 3 15,-29 8 6-15,-24-1-3 16,-24 9 0-16,-25 4-2 0,-11 2 1 16,5-6-2-16,3-1 0 15,22-7 0-15,23-8 1 16,26-4-1-16,22-8 1 16,17-6-1-16,11 0 0 15,0 0-2-15,0 0 1 16,0 0-6-16,22 0-4 15,11 3 10-15,14-3 1 16,16 0 1-16,20 0 1 16,22-17-2-16,18-17 1 15,8 0-5-15,-7-1 8 16,-16 6-8-16,-18 7 9 16,-15 2-3-1,-15 5 2-15,-11 7 0 0,-21 2-1 16,-15 6-3-16,-13 0 0 0,0 0 1 15,0 0-1-15,0 0-2 16,0 0 0-16,-7 0 0 16,-34 0-29-16,-23 14-93 15,-18 15-163-15,-17-1-164 16</inkml:trace>
</inkml:ink>
</file>

<file path=ppt/ink/ink1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9:07.708"/>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153 53 459 0,'0'0'154'0,"0"0"-74"15,0 0 25-15,0 0-20 0,0 0 3 16,0 0-17-16,-153 35-18 16,153-35 3-16,0 0 14 15,7 0-12-15,21 0-18 16,13 0 34-16,14-6-11 15,11-5-10-15,17 3-15 16,13-4-6-16,5 4-9 16,-4-4-1-1,-10 3-4-15,-14 1 0 16,-10 2-1-16,-22 0 0 0,-11 4-1 16,-19 2-8-16,-6 0-4 15,-5 0 0-15,0 0 4 16,0 0-7-16,0 0 4 15,0 0 6-15,0 0-9 16,0 0 1-16,0 0 1 16,0 0-6-16,0 0 2 15,0 0 0-15,0 0 5 0,0 0-5 16,0 0-3-16,-30 2-6 16,-11 16 9-16,-9 5 3 15,-4-7-1-15,3 4 3 16,0 1-4-16,-10 1-1 15,-2 1 0-15,-3-3-2 16,-2 6 2-16,21-11-1 16,9-2-4-16,18-8 1 15,12-1-2-15,8-4-4 16,0 0 6-16,0 0 4 16,28 0-6-16,32 0-3 15,30-9 8-15,20-13 2 16,11-7 4-16,0 3-2 0,-16 4 7 15,-20 4 0 1,-14 7-3-16,-15 2 3 0,-15 4 0 16,-11 2 0-16,-14 3-6 15,-13 0-3-15,-3 0 0 16,0 0-1-16,0 0 2 16,0 0-2-16,0 0-5 15,0 0 3-15,0 0 1 16,-30 14 1-16,-14 7 3 15,-13 6 5-15,-10-3-6 16,1 1-2-16,-8-2 1 16,-1 3-1-16,1 0-2 15,11-4 0-15,11-7 3 16,22-4-2-16,16-8 1 0,8 0 0 16,6-3-1-16,0 0 1 15,0 0-9-15,0 0 8 16,9 0-4-16,7 0-2 15,7 0 3-15,9 0 4 16,2 0 0-16,-2-9 1 16,4-2-1-16,-8 3-51 15,-3-4-130-15,-9-5-322 16</inkml:trace>
</inkml:ink>
</file>

<file path=ppt/ink/ink1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8:58.343"/>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808080"/>
      <inkml:brushProperty name="fitToCurve" value="1"/>
    </inkml:brush>
  </inkml:definitions>
  <inkml:trace contextRef="#ctx0" brushRef="#br0">4960 1605 602 0,'0'0'281'16,"0"0"-147"-16,0 0 0 0,0 0 10 15,0 0-32 1,0 0-27-16,0 0-21 0,22-13-19 15,-19 13-18-15,0-3-10 16,0 3-8-16,0 0-6 16,-3 0-3-16,3 0-2 15,1 0 2-15,5 0-5 16,1 14 5-16,2 3 5 16,1 1-5-16,4-1 2 15,-3-3-1-15,5 0 0 16,-5-5-1-16,-5-4 3 15,-5-5-2-15,-1 0-1 0,0 0 2 16,-3 0 3 0,3 0 8-16,0 0 12 0,3-10 13 15,7-14-6-15,6-13-20 16,0-3-1-16,3-3-3 16,6-10-6-16,5-5 3 15,2 6-3 1,-1 6-1-16,-7 15 0 15,-13 14 0-15,-3 6-1 0,-8 11 0 16,0 0-3-16,4 0-2 16,5 0-7-16,4 0 5 15,3 13 7-15,-3-1-2 16,-7-3 2-16,-3-6 0 16,-2 0 0-16,-1-3 0 15,0 0 1-15,-3 0 2 0,0 0-1 16,0 0-1-16,0 0 1 15,0 0 1-15,0 0 1 16,0 0-1-16,0 0 0 16,0 0 1-16,0-6-3 15,0-3 0-15,-3 4-1 16,-10-2-1-16,4 7-6 16,-4 0 1-16,-3 0 3 15,-3 0-3-15,-3 0 3 16,2 18 2-16,-2 10 0 15,10 7 1-15,2-1 0 0,4 0-2 16,3 3 1-16,3 1 1 16,0 2-1-16,0 0-8 15,6 2 0-15,22-1-1 16,11-9 3-16,9-13 6 16,8-13 1-1,12-6 0-15,1 0 3 0,5-17-2 16,-8-9 3-16,-8-3 12 15,-11 2 3 1,-19 3-5-16,-15 4-8 16,-13 3-5-16,0 0-1 0,-35-1-51 15,-15 4-97-15,-2 6-231 16,5-1-582-16</inkml:trace>
  <inkml:trace contextRef="#ctx0" brushRef="#br1" timeOffset="-24909">0 328 871 0,'0'0'157'0,"0"0"-23"16,0 0-36-16,0 0-31 16,0 0-38-16,0 0-8 15,125-140 4-15,-50 101 3 16,18-2-8-16,1 4-7 16,-4 8-3-16,-13 9-9 15,-27 6 0-15,-15 8-1 16,-18 6-6-16,-15 0-57 15,-2 0-113-15,0 14 17 0,-13 12-21 16,-18-3-46 0,-7-5-185-16</inkml:trace>
  <inkml:trace contextRef="#ctx0" brushRef="#br1" timeOffset="-23041">496 96 49 0,'0'0'348'0,"0"0"-123"0,0 0-87 16,0 0 2-16,0 0-2 15,0 0-38-15,-112-8-11 16,109 5 1-16,1 3-14 15,2 0-34-15,0 0-26 16,0 20-16-16,-3 29 1 16,-3 25 8-16,1 6 2 15,-1 9-2-15,6-1 1 16,0 1-8-16,0-3 5 16,0-15-2-16,0-14-4 0,-3-14 0 15,3-17 1-15,-5-9-1 16,5-8-1-16,-11-6-8 15,-1-1-5-15,-4-2 1 16,-6 0 10-16,-4 0 0 16,3 0 0-16,4 0 1 15,8-2 1-15,0-1 1 16,8 0 0-16,0 3-1 16,3 0-1-16,0 0 1 15,0 0-8-15,0 0-8 16,17-3-8-16,21-5 19 15,25-12 5-15,12-12 5 16,9-5-5-16,-8 0 4 16,-22 5-1-16,-13 4-2 15,-13-2 2-15,-9 9 7 16,-5 1 6-16,-11 8 13 16,-3 9 10-16,0 3 14 15,0 0-17-15,0 0-13 0,0 0-9 16,0 0-9-16,0 0-5 15,0 0-8-15,0 23-1 16,0 5 9-16,0 4 0 16,0-1 2-16,0-2-1 15,0-7-1-15,0-4 0 16,6-10 0-16,1-5 0 16,-4-3-3-16,0 0 2 15,0 0 1-15,3 0 2 0,7-14-2 16,3-17 4-16,6-12-1 15,-3 5-3-15,-2 10 1 16,-9 11-1-16,-5 11 0 16,0 6-1-16,8 0-3 15,2 0-5 1,5 8 1-16,5 16 7 0,2 1-2 16,-3 1 3-16,0-6 0 15,3-3-4-15,-2-8-3 16,-1-4 3-16,-3-5 0 15,3 0 2-15,2 0 2 16,1-25 2-16,3-9 3 16,-6-7-5-16,0-1 1 0,-9 0 1 15,-10-2 1-15,-3 1 1 16,0 5-1-16,0 10-1 16,0 8-1-16,-3 14 9 15,0 4-3-15,0 2-7 16,3 0 0-16,0 16-14 15,0 28-1-15,0 13 15 16,0-1-2-16,22 0 2 16,3-11-1-16,0-5 0 15,0-3 1-15,-1-9-1 16,-12-4 0-16,-2-8-1 16,-7-7-4-16,-3-5-14 15,0-4-10-15,0 0 16 16,-22 0-10-16,-13 0 24 15,-7-4-3-15,4-10 3 16,3 3 1-16,10 2 0 16,5 4 1-16,9 1-1 15,6 4-1-15,2 0-1 0,3 0-3 16,0 0-9-16,0 0-6 16,16 0 0-16,12 0 16 15,8 0 0-15,2 0 2 16,-2-11 1-16,5-9 2 15,-3 0 0-15,-4-6-1 16,-7 0 1-16,-5 1 1 16,-11-3 5-16,3-4 4 15,-8 1 8-15,-4-1 5 16,-2 0 1-16,0 4-3 16,0 8-8-16,0 6 0 15,0 11 4-15,-5 0 2 0,-1 3-6 16,3 0-10-16,-11 0-5 15,1 0-6-15,-1 22 6 16,-3 7 0-16,11 9 0 16,2-1 0-1,4 0 0-15,0 0 0 0,10-8-2 16,12-6 1-16,3-7-2 16,0-4-1-16,2-9 3 15,-2-3-5-15,-6 0 6 16,3 0 0-16,-5-9 2 15,-3-13 0 1,0-1 1-16,-1-3 0 0,-4 0 0 16,1-3-3-16,-4 2 2 15,0-3-1-15,1 13 0 16,-4 3 0-16,0 9-1 0,-3 5 0 16,0 0 0-16,0 0-1 15,3 0-4-15,3 0-2 16,4 0-3-16,-1 0 9 15,7 13 0-15,0-1 1 16,4 5-2-16,-4 0 2 16,-4 3-3-16,1 0 2 15,-4 3-3-15,-2-3 4 16,-4 1-1-16,3-3-1 0,-6-2 2 16,3-5-1-16,0 0-1 15,1-8 2-15,2 0 1 16,0-3-1-16,-3 0-2 15,7 0 1-15,2 0-3 16,7 0 4-16,11-12 6 16,-2-16-2-16,4-9 1 15,-1-6 0-15,-4-5-3 16,-2-7 10-16,-6-5 1 16,-7-6-4-16,-5 3 4 15,-4 1 0-15,-3 1-5 16,0 12 4-16,0 4 2 15,0 13-7-15,-10 16 6 16,4 7-3-16,3 9 2 0,3 0-12 16,0 0-3-16,0 14-5 15,0 32-6-15,0 20 14 16,0 11-1-16,0-3 3 16,0-2-4-1,0-12 4-15,0-12-4 0,12-10-25 16,4-13-30-16,-3-7-46 15,3-11-44-15,-1-7-27 0,-5 0-8 16,-7 0-3-16,-3-13-6 16,0-5-163-16</inkml:trace>
  <inkml:trace contextRef="#ctx0" brushRef="#br1" timeOffset="-22681">2008 428 295 0,'0'0'225'0,"0"0"-55"15,0 0-73-15,0 0-15 16,0 0 17-16,0 0-24 15,0 0-24-15,-101-29-45 16,117 29-1-16,22 0-4 16,18 0 13-16,2-10 11 15,2-5 7-15,-2-2 11 16,-14 2-8-16,-6 1-11 16,-10 3-5-16,-12 2 18 15,-10 7 5-15,-1 2-15 0,-5 0-8 16,0 0 0-16,0 0-1 15,0 0-17-15,0 8-1 16,0 20 0-16,2 10 0 16,-2 5 3-16,0 1-2 15,0-3 1-15,0 0-2 16,3-8 0-16,0-6 1 16,3-4 0-1,5-9-1-15,-6-9 0 0,6-3-43 16,-2-2-78-16,-3 0-44 15,4-10-48-15,-10-19-158 16</inkml:trace>
  <inkml:trace contextRef="#ctx0" brushRef="#br1" timeOffset="-22308">2250 42 601 0,'0'0'129'0,"0"0"-31"0,0 0 10 16,0 0-13-16,0 0-58 16,0 0-32-16,-41 20-3 15,41 14 2-15,0-2-3 16,0-9 1-16,0-3 0 16,22-9 0-16,0-7-1 0,3-4 21 15,4 0 17-15,-6 0 24 16,-9-12 10-16,0-13-17 15,-12-2 4-15,-2-1-29 16,0-1-18-16,0 6-3 16,-11 6-10-16,-8 3 0 15,-1 11-14-15,10 3-28 16,7 0-79-16,3 20-50 16,0 17-28-16,0 6-163 15</inkml:trace>
  <inkml:trace contextRef="#ctx0" brushRef="#br1" timeOffset="-21484">2635 340 826 0,'0'0'160'0,"0"0"-56"0,0 0 12 0,0 0-12 16,0 0-36-16,0 0-5 16,-107-81-36-16,102 81-10 15,2 0-17-15,-3 29-2 16,1 11 2-16,2 3 0 0,3 3-1 16,0 4 1-1,0-9 0-15,0 0 1 16,8-8-1-16,6-6 0 15,6-10 0-15,-1-6 0 16,-3-8-2-16,0-3 2 0,0 0 2 16,-1 0 11-16,4-23 0 15,-5-8 8-15,-1-10 6 16,-4-4 6-16,-9-7-7 16,0 1-3-16,0 0-4 15,-25 7-9-15,-5 6-2 16,2 20 1-16,6 6 4 15,3 9-9 1,10 3-1-16,-4 0-3 16,0 18-3-16,4 27-3 15,-5 7 4-15,9 7 2 16,5 3 0-16,0-9 0 0,0-4-1 16,8-9-1-1,19-9 2-15,4-6 0 0,1-10 0 16,2-12 0-1,2-3-2-15,2 0 4 0,6-8 2 16,-3-19-3-16,4-9 4 16,0-5-3-16,-4-1 0 0,-4 1-1 15,-7 10 1-15,-14 13 2 16,-10 10-2-16,-3 8 8 16,-3 0-9-16,6 0-1 0,4 0-12 15,-1 12 3-15,7 12 9 16,3 3 0-16,-3-1 0 15,1-3 0-15,2-2 0 16,-4-8 0-16,7-2 0 16,-6-5 0-16,0-6 3 15,9 0-1-15,0 0 4 16,5-20-2-16,1-9 0 16,-5-2-1-16,2-6-2 15,0-1 2-15,2 4-3 16,1 6 0-16,-5 8 0 15,-11 11-1-15,1 9 0 16,-3 0-7-16,-1 0 2 16,4 12 1-16,0 11 0 0,-2 3 3 15,-5-4-5-15,-4-5-45 16,3-3-78 0,-2-8-96-16,-3-6-99 0,4 0-307 15</inkml:trace>
  <inkml:trace contextRef="#ctx0" brushRef="#br0" timeOffset="37689">2885 1077 560 0,'0'0'253'0,"0"0"-149"16,0 0-2-16,0 0-17 15,0 0 3-15,0 0 9 16,-3-8-12-16,3 5 2 16,0 3-13-16,0-3-16 15,0-2-19-15,0-1 2 16,0-4-8-16,0-3-8 15,0-2-7-15,0-8-11 16,0 1 7-16,0-4-1 16,0 0-6-16,0 1 5 15,0-7-5-15,0 3-2 16,0 4 5-16,0 5-5 0,0 8 1 16,0 6-2-16,0 6 1 15,-3 0-5-15,-1 0 0 16,4 0-2-16,0 0-1 15,0 0 1-15,0 0-4 16,0 0 5-16,22 0-5 16,32 0 6-16,29 0 0 15,32-2 3-15,15-16-3 16,1-2-1-16,-5-2 1 16,-5-1 2-16,-10 0-2 15,-4 3 3-15,-11 0-2 16,-10 2 2-16,-13 4-3 0,-12 3 8 15,-20 5-8 1,-6 6 1-16,-4-2 0 0,-1 2 0 16,4-4 5-16,10-1-6 15,10-1 2-15,4-3-1 16,-4 3 3-16,-17 2-2 16,-10-2 4-16,-15 2-2 15,-10 4 2-15,-2-2 1 16,0 2 2-16,0 0-3 15,0 0 12-15,0 0-8 16,0 0 1-16,0 0 2 16,0 0-3-16,0 0 0 15,0 0-5-15,0 0-3 0,0 0 4 16,0 0-6 0,0 0 1-16,0 0-3 0,0 0 2 15,0 0-3 1,0 0 0-16,0 2-3 0,0 24-2 15,0 11 7-15,0 10 1 16,0 3 4-16,0-4 0 16,0-5-3-16,0-11-1 15,0-7 2 1,0-8-1-16,0-6-1 0,0-3 0 16,0-6-4-16,0 0-20 15,0 2-45-15,-5 1-34 16,-26 3-113-16,-15-6-473 15</inkml:trace>
  <inkml:trace contextRef="#ctx0" brushRef="#br0" timeOffset="101904">4232 1000 567 0,'0'0'220'0,"0"0"-88"16,0 0 5-16,0 0 22 15,0 0-78-15,0 0-50 16,0-11 24-16,0 11 18 15,0-4-21-15,-3 4-12 16,-10-2-10-16,-9 2-5 16,-11 0-17-16,-11 0-6 15,-9 0 2-15,-15 20-3 16,-11 9 2-16,-10-3 2 16,-2 5 2-1,-5-3-1-15,0-2 0 16,5 4 0-1,-2-9-6-15,13-3 2 16,14-7 3-16,12-5 0 16,12-6 4-1,-5 0 7-15,-10 3-12 0,-10 5 0 16,-2 4-1-16,-2 6-3 16,8-5 0-16,9 1 1 15,17-5 1-15,13-3 1 16,12-6-3-16,12 0 2 15,0 0 2-15,0 0-1 0,0 0-1 0,0 0 0 0,0 0 2 16,0 0-4-16,0 0 0 16,0 0 2-16,0 0-2 15,0 0 1-15,0 0 0 0,0 0-1 16,0 0 2-16,0 0 1 16,0 0-1-16,0 0 1 15,-3 0 4-15,-4 0 0 16,1 0 0-16,-3 0-3 15,9 0-3-15,0 0 0 16,0 0 1-16,0 0-2 16,0 0 1-16,0 0-2 15,0 0 1-15,0 0 0 16,0 0-2-16,0 0-4 16,0 0 0-16,0 11-3 15,0 12-3-15,0 3 11 16,3 11 1-16,6-3 2 15,-3 1-2-15,4 2 1 16,-7 0-1-16,-3 6 0 16,0 0 3-16,0-4-3 15,3-1 1-15,-3-5 1 0,8-3-2 16,-5-2 0-16,2-5 0 16,6 3 0-16,-5 0 0 15,0-3 0-15,4-4-1 16,2 2 4-16,4-4-7 15,3 3 4 1,3-3 0-16,6 0 1 16,-1-3 4-16,1-3-5 0,-3-1 1 15,4 1 0-15,-1-7-1 16,8 6 0-16,-1-4 1 16,2-1 0-16,4 2-1 15,0-2-2-15,0-2 1 16,5-3 1-16,-2 0 0 15,6 3-1-15,5-3 0 16,2 0 1-16,4 0 0 0,-1 0 0 16,1 0 0-16,-5 3 1 15,1-1-1-15,-2-2 0 16,-1 0 0 0,-1 0 5-1,2 0-5-15,2 0 2 16,-1-2-1-1,2-10-1-15,-1 3 0 16,1-2-1-16,-8 0 2 16,-2-1-1-16,-3 4 0 0,-1-4 0 15,-3 4 0 1,0-4 2-16,-5-2-2 16,-1-1 2-16,-1 4-2 15,-2 0 0-15,-4 2 2 16,2 1-3-16,-8-1 2 15,-7 6 2-15,1-3-2 0,-3 3-1 0,0-2 0 16,-4 2-2-16,-3 0 2 16,2 1 0-16,-8-2 0 0,2 4 1 0,1-2 0 15,0-5-1-15,0 2 0 16,5-3 3-16,-2-4-2 16,2 1 5-16,3-7-5 15,-2 4 8-15,1-6-7 0,-1 0 5 16,1-3 4-16,-1-2-7 15,-6-1 12-15,0-2-5 16,-3-8 1-16,0 0-1 16,0-10 0-16,-9-5 1 15,-7-7-11-15,0-5 2 16,1-5 4-16,-1-6-6 16,2 2-1-16,-2 0 0 15,-2 13 1-15,-5 7-1 16,1 7 0-16,-6 10-4 0,-5 1 4 15,-1 5 1 1,-4 7-1-16,0-2 0 16,0 4-4-16,2 9 0 15,-5 5 2-15,-12 6-6 0,-15 0 7 16,-20 14-10-16,-27 33-36 16,-24 21-51-16,-20 12-181 15,-6 14-250-15</inkml:trace>
  <inkml:trace contextRef="#ctx0" brushRef="#br0" timeOffset="103348">3056 2119 212 0,'0'0'405'0,"0"0"-255"0,0 0-25 16,0 0 2-16,0 0-35 15,0 0-16-15,0 0-11 16,-25-4-31-16,0 4 6 15,-5 0 12-15,0 0-6 16,-9 0-8-16,-2 0-15 16,-3-4-9-16,2 4-5 15,4 0-2-15,6 0 1 16,7 0-4-16,0 0-2 16,5 0 0-16,1 4-2 15,6 5-1-15,4-4 1 16,3 3-1-16,-1-4 1 0,1 2 0 15,3-4 1-15,-4 4-1 16,4-3 2-16,0 3 0 16,0-1-2-16,-3 7 2 15,3 2-1-15,-4 9 0 16,1 3 2-16,-5 5 2 16,6 6 15-16,-1-3-2 15,3 1 0 16,-2-1-4-31,5 0-8 0,0 4 1 0,0 2 6 16,0 0-8-16,0 0 0 16,11 0 0-16,5-3 0 15,0-2 4-15,6-1-7 16,-3-3 3-16,-1-5 3 16,1 0-5-1,0-7 5-15,-5-4-6 16,2-1-2-16,-7-5 3 0,1 2 0 0,-1 1-1 15,1 2-2-15,-1-2 1 0,4-2 1 16,-1 5-2-16,4-1 0 16,3-3 1-16,3 2-1 15,4-3 0-15,9 2 2 16,3 0 0-16,1-10 0 16,5 4 0-16,0-6 2 15,5 0-4-15,-2 0 5 16,0 0-1-16,-3 0-2 0,5 0-2 15,-2-8 2-15,4-10 3 16,5 4-5-16,5-6 1 16,-1 0 2-16,4 3 0 15,-7 0-3-15,-13 8 0 16,-5-2 0-16,-10 5 0 16,-4 0 2-16,-3 4-2 15,0-7 1-15,-2 6 0 16,-1-3-1-16,-3 4 0 0,-4-4 1 15,-2 3-1 1,2 0 0-16,-5 1 0 0,-1-4 1 16,-3 2 1-16,0-1 5 15,4-2 6-15,-4 5 8 16,0-12 5-16,0 3-7 16,-3-3 4-16,3-4-9 15,0-8-2-15,-3-3-4 16,7 0 0-16,-1-1 3 15,5-2-5-15,-3-3-5 16,6 7 2-16,-5-6 2 16,1 5-4-16,-1 1 1 15,-3-9 1-15,1 0 3 16,-4-3 0-16,-3-3 2 16,0 5-4-16,0 7 0 15,-7 5 2-15,-11 0-6 16,-6 10 0-16,-4-5-4 15,-3 7-6-15,-4 6-32 0,-6 2-32 16,-3 6-67 0,-2-6-186-16,5 0-608 0</inkml:trace>
</inkml:ink>
</file>

<file path=ppt/ink/ink1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0:48.299"/>
    </inkml:context>
    <inkml:brush xml:id="br0">
      <inkml:brushProperty name="width" value="0.05" units="cm"/>
      <inkml:brushProperty name="height" value="0.05" units="cm"/>
      <inkml:brushProperty name="color" value="#808080"/>
      <inkml:brushProperty name="fitToCurve" value="1"/>
    </inkml:brush>
  </inkml:definitions>
  <inkml:trace contextRef="#ctx0" brushRef="#br0">198 183 763 0,'0'0'227'0,"0"0"-89"0,0 0 27 15,0 0-7-15,0 0-43 0,0 0-39 16,-74-104-21-16,68 91-15 16,6 4-5-16,0 4-12 15,0-1-15-15,0-6 1 16,16 1-9-16,15-1-1 15,5 4-1-15,2 8 2 16,-10 0-2-16,-3 0-1 16,2 14 0-16,-11 18 2 15,-10 13-6-15,-6 12 4 16,0 10 3-16,-36 1-1 31,-5 1 1-15,-3-15 0-16,3-12 2 0,8-12 0 0,8-11 0 0,9-7-1 15,4 0 0 1,5-10 0-16,7 1 1 0,0 0 0 16,0-3 1-16,0 0-2 15,0 0-1-15,22 0-1 0,13-8 1 16,17-18 2 0,8-4 0-16,7 5 0 15,2 0-2-15,-9 7 1 0,-5 4-2 16,-17 7 1-16,-19 7-11 15,-19 0-41 1,0 0-84-16,-10 24-100 0,-28 10-81 16</inkml:trace>
  <inkml:trace contextRef="#ctx0" brushRef="#br0" timeOffset="225">6 786 714 0,'0'0'179'0,"0"0"-16"15,0 0 3-15,0 0-34 16,0 0-53-16,0 0-15 16,46-11-30-16,17-12-9 15,17-8 6-15,5 2 0 16,1 1-17-16,-17 7-9 16,-23 13-5-16,-27 5-6 15,-19 3-64-15,0 0-186 16,-33 26 13-16,-17 5-546 15</inkml:trace>
  <inkml:trace contextRef="#ctx0" brushRef="#br0" timeOffset="382">0 972 675 0,'0'0'275'0,"0"0"-174"15,0 0 23-15,0 0 28 16,0 0-53-16,226-51-4 15,-130 17-31-15,2-1-42 16,-9 3-22-16,-38 16-12 16,-36 16-251-16,-15 0-603 15</inkml:trace>
</inkml:ink>
</file>

<file path=ppt/ink/ink1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0:52.954"/>
    </inkml:context>
    <inkml:brush xml:id="br0">
      <inkml:brushProperty name="width" value="0.05" units="cm"/>
      <inkml:brushProperty name="height" value="0.05" units="cm"/>
      <inkml:brushProperty name="color" value="#808080"/>
      <inkml:brushProperty name="fitToCurve" value="1"/>
    </inkml:brush>
  </inkml:definitions>
  <inkml:trace contextRef="#ctx0" brushRef="#br0">110 88 624 0,'0'0'254'0,"0"0"-99"16,0 0-46-16,0 0-5 15,0 0-28-15,0 0-20 0,0 0-13 16,-60-5 0-16,60 5-3 16,0 0-13-1,0-6-3-15,0 3 2 16,0 0-5-16,0 1-10 0,6-4-6 15,17 0 0-15,8-6 0 16,13 4 9-16,8-3-11 16,-2 0 1-16,-1 2-3 15,-13 3 0-15,-3 6 1 16,-14 0-2-16,-6 0 1 16,-10 0-1-1,-3 0 0-15,0 0-2 0,0 0-4 16,0 17-3-16,-16 11 9 15,-12 10 0 1,-4-4 2-16,-1 3 4 16,5-6-4-16,6-8-1 15,3-2 1-15,3-7 0 0,7-4-2 16,6-10 1-16,3 0 0 16,0 0 0-16,0 0 2 0,0 0 4 15,0 0-1-15,0 0-2 16,3 0-1-16,9 0-1 15,7-5-3-15,13 0 2 16,10 2-1-16,5 3 0 16,1 0 0-16,-1 0-1 15,-5 23 0-15,-4 2 0 16,-10 4 0 0,-9 3-1-16,-9-7-3 15,-10 4-1-15,0-4 4 0,-7 1-2 16,-34-3 4-16,-12-5 3 15,-5-4-2-15,1-8-1 16,10-4-24-16,8-2-14 16,14 0-43-16,12 0-71 15,10-8-53 1,3 2-50-16,0 0-124 0</inkml:trace>
  <inkml:trace contextRef="#ctx0" brushRef="#br0" timeOffset="304">113 683 696 0,'0'0'220'0,"0"0"-90"16,0 0-4-16,0 0-34 16,0 0-19-16,0 0-28 15,96-17 2-15,-33 1 1 16,11-5-11-16,1 1-12 15,2 3-15-15,-11 3-5 16,-14 4-5-16,-24 8 2 16,-18 2-2-16,-10 0-3 15,0 0-82-15,-33 14-90 0,-20 12 14 16,-17 10-208 0</inkml:trace>
  <inkml:trace contextRef="#ctx0" brushRef="#br0" timeOffset="445">0 917 256 0,'0'0'193'0,"0"0"-25"0,0 0-39 0,0 0 28 16,0 0-19-16,0 0 9 15,113 6-16-15,-50-23-38 16,14-6-14-16,11-2-10 16,14-4-24-16,-6 1-21 15,-14 10-15-15,-24 2-7 16,-26 12-2-16,-20 4-61 15,-12 0-231-15,0 0-301 16</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06.982"/>
    </inkml:context>
    <inkml:brush xml:id="br0">
      <inkml:brushProperty name="width" value="0.05" units="cm"/>
      <inkml:brushProperty name="height" value="0.05" units="cm"/>
      <inkml:brushProperty name="color" value="#3165BB"/>
      <inkml:brushProperty name="fitToCurve" value="1"/>
    </inkml:brush>
  </inkml:definitions>
  <inkml:trace contextRef="#ctx0" brushRef="#br0">25 246 843 0,'-13'-2'213'0,"4"-8"-108"15,6 2 33 1,3-6-28-16,0 2-52 0,3-2-14 16,0-3-20-16,3 0-5 15,4-6-9-15,2-3 0 16,4 4 2-16,6-5-8 15,-6 4-1-15,0 7-1 16,-4 4-2-16,-4 9-1 16,-5 3-4-16,0 6 4 15,2 3 1-15,3 4 0 16,1 2 0-16,4 11 0 16,-7 8 0-16,0 6 2 15,1 9-2-15,-4 3-1 16,0 1 1-16,3 2 2 15,4-1-2-15,2-3 1 16,-2-4-1-16,2-13 0 16,-5-11 1-16,-4-9-1 0,-3-8 3 15,0-4-1-15,-3-2 1 16,-7 0 10-16,-6 4-8 16,-6-2-5-16,-3 4 3 15,-3 0-3-15,6 0 2 16,5-1-2-16,7-5-1 15,7 0-1-15,3 3-1 16,0-6-2-16,8 0 5 16,6 3 0-16,13-8 5 15,10-1-4-15,14-8-1 0,13 0-2 16,2-3-61-16,-12 6-59 16,-9 2-108-16,-16 14-67 15</inkml:trace>
</inkml:ink>
</file>

<file path=ppt/ink/ink1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0:57.348"/>
    </inkml:context>
    <inkml:brush xml:id="br0">
      <inkml:brushProperty name="width" value="0.05" units="cm"/>
      <inkml:brushProperty name="height" value="0.05" units="cm"/>
      <inkml:brushProperty name="color" value="#3165BB"/>
      <inkml:brushProperty name="fitToCurve" value="1"/>
    </inkml:brush>
  </inkml:definitions>
  <inkml:trace contextRef="#ctx0" brushRef="#br0">316 160 646 0,'0'0'276'0,"0"0"-169"0,0 0 20 15,0 0-11-15,0 0-18 16,0 0-13-16,-7-110-26 15,-2 96-4-15,0 0-8 16,2 4-11-16,-2 2 11 16,2 4-29-16,-4 4-3 15,-5 0-5-15,-2 0-8 16,-6 0 3-16,-3 17-5 16,6 2 0-16,-3 1 2 15,9 7 0-15,2 6-2 16,2 0 0-16,11 5 0 15,0 6-2-15,0-4 2 16,18 3 0-16,14-3-4 0,-1-4 4 16,4-3 0-16,-1-2-1 15,-2-1 1-15,-9-1-1 16,-4 0 1-16,-5-4 0 16,-9-1-2-16,-5 1 4 15,0-5-2-15,0-3 0 16,-24-2 3-16,-8-3-1 15,-5-3-2-15,-4-4-3 16,-2-5-1-16,4 0-9 16,5 0-7-16,5 0-7 15,7-3-9-15,6-7-8 16,5-1-41-16,9-4-54 16,2-1-73-16,0-6-119 0</inkml:trace>
  <inkml:trace contextRef="#ctx0" brushRef="#br0" timeOffset="1">547 271 786 0,'0'0'248'0,"0"0"-111"15,0 0 3-15,0 0 27 16,0 0-82-16,0 0-22 16,0-72-15-16,0 72-30 0,0 0-8 15,0 3-10-15,0 28 0 16,0 12 3-16,0 7-3 16,0-1 6-16,0-1-4 15,0-3 0-15,0-3 1 16,0 0-3-16,0-5 0 15,2-6-5-15,5-5-39 16,-5-9-154-16,1-4-211 16,3-9-531-16</inkml:trace>
  <inkml:trace contextRef="#ctx0" brushRef="#br0" timeOffset="2">887 454 859 0,'0'0'195'16,"0"0"-118"-16,0 0 67 16,0 0-34-16,0 0-39 15,0 0-24-15,0-3-29 16,14 3-9-16,9 0 6 15,15 0-9-15,6 0 4 16,6 0-9-16,-2-2 3 0,-3 2 3 16,-8 0-7-16,-5 0 0 15,-11 0 8-15,-8-2-5 16,-6-3-2-16,-1-5 5 16,-6-2 1-16,0-2 8 15,0-5-11-15,0 0 1 16,-13 1 15-16,-11 0-19 15,-4 4 3-15,-5 2-3 16,-1 0 1-16,3 5 0 16,3 2-2-16,12 4 0 15,11-3 7-15,5 4-7 16,0 0 0-16,0 0-2 0,0 0 5 16,17 13-7-1,12 11 4-15,3-1 0 0,3-2 5 16,-1 1-5-16,0-3 0 15,-9 2 0-15,0-2 2 16,-9-2 0-16,-4-1-2 16,-6 1 0-16,-6 0-3 15,0 2 4-15,-13-1-2 16,-19 0-36-16,-7 1-113 16,-2-3-254-16,4 1-633 15</inkml:trace>
</inkml:ink>
</file>

<file path=ppt/ink/ink1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0:57.351"/>
    </inkml:context>
    <inkml:brush xml:id="br0">
      <inkml:brushProperty name="width" value="0.05" units="cm"/>
      <inkml:brushProperty name="height" value="0.05" units="cm"/>
      <inkml:brushProperty name="color" value="#3165BB"/>
      <inkml:brushProperty name="fitToCurve" value="1"/>
    </inkml:brush>
  </inkml:definitions>
  <inkml:trace contextRef="#ctx0" brushRef="#br0">203 501 622 0,'0'0'271'0,"0"0"-131"16,0 0-10-16,0 0 7 16,0 0-23-16,0 0-28 15,-29-129-25-15,21 116-16 16,0 0 9-16,-2 6-32 16,-1 3-9-16,0 4 10 15,-5 0-23-15,2 0 3 16,-11 4-3-16,4 18 1 15,0 7-3-15,5-1 2 16,8 5 0-16,8 4-4 0,0-5 4 16,0-1-1-16,18-5 0 15,9-7-3-15,-1-7 0 16,3-10-2-16,-8-2 6 16,3 0 1-16,-8-7 2 15,-3-13-3-15,-5 2 3 16,-6-3-2-16,-2-3 9 15,0 2-9-15,0 3-1 16,0 4 12-16,0 10-10 16,0 1 2-16,0 4 1 15,0 0-4-15,0 0-2 16,0 0-1-16,0 9-4 0,0 15 2 16,3 1 4-16,13-2 0 15,2 3 0-15,12-1 2 16,-1-4-3-16,7-2 1 15,2-7 0-15,-4-7 1 16,2-5 1-16,-6 0-2 16,-7 0 0-16,-12-15-5 15,-11 1-25-15,0-1-143 16,-23-3-156-16,-12-2-122 16</inkml:trace>
  <inkml:trace contextRef="#ctx0" brushRef="#br0" timeOffset="1">612 150 617 0,'0'0'435'16,"0"0"-332"-16,0 0 64 15,-23-122 4-15,14 106-73 16,6 8-28-16,3 4-22 16,0 4-27-16,0 0-10 15,0 2-11-15,0 28 0 0,0 16 2 16,0 11 2 0,0 7 1-16,0 3-4 0,0-1 3 15,0-4-1-15,10-7-3 16,1-11 0-16,3-14 1 15,0-9 4-15,-7-12-5 16,-4-6 0-16,-3-2 4 16,0-1 8-16,5 0-11 15,3-21 8-15,0-7 2 16,0-5-5-16,2-1-2 16,-2 4-3-16,0 3 0 15,0 10 4-15,0 11-5 16,-1 4-2-16,5 2-6 15,6 0 4-15,6 8 0 16,0 19 2-16,-4 4 2 0,1 3 2 16,-5 0-2-16,-2 2 0 15,-7-5-2-15,-3-4 4 16,-4-6-4-16,0-7-2 16,0-5 4-16,-20-1-4 15,-17-3-11-15,-7-5-17 16,0 0-24-16,6 0-39 15,9 0-36-15,11 0-62 16,7 0-102-16,11 0-292 16</inkml:trace>
  <inkml:trace contextRef="#ctx0" brushRef="#br0" timeOffset="2">1221 598 599 0,'0'0'355'16,"0"0"-183"-16,0 0-26 15,0 0 4-15,0 0-35 16,0 0-75-16,21-135 30 15,-21 109-24-15,0-3-28 16,-18 3 15-16,-3 5-20 0,-2 4-11 16,1 10-2-16,1 2 3 15,3 5-6-15,1 5-4 16,2 25 7-16,4 11-1 16,6 0 1-16,5 3 0 15,0-5-2-15,0-1 3 16,5-8-3-16,11-5 2 15,-1-5 0-15,4-8-1 16,3-4 2-16,-1-8-1 16,2 0 9-16,1-3-3 15,-1-20-2-15,-1-8-4 16,-4-7 0-16,-2-9 23 16,-3-1-18-16,-7-12 13 0,-6-4 14 15,0-7-26-15,0 2 6 16,-11 10-11-16,-2 13 3 15,2 18 7-15,6 11-8 16,3 12-3-16,2 5 0 16,0 0-11-16,0 29 10 15,0 21-5-15,0 12 6 16,0 7 1-16,0 2 2 16,0-5-3-16,7-5 0 15,17-5 4-15,6-14-9 16,7-6 5-16,4-9-10 15,12-16 9-15,1-6-35 16,-2-5-11-16,-8 0-36 0,-16 0-61 16,-18-14-130-16,-10-5-209 15</inkml:trace>
</inkml:ink>
</file>

<file path=ppt/ink/ink1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0:57.354"/>
    </inkml:context>
    <inkml:brush xml:id="br0">
      <inkml:brushProperty name="width" value="0.05" units="cm"/>
      <inkml:brushProperty name="height" value="0.05" units="cm"/>
      <inkml:brushProperty name="color" value="#3165BB"/>
      <inkml:brushProperty name="fitToCurve" value="1"/>
    </inkml:brush>
  </inkml:definitions>
  <inkml:trace contextRef="#ctx0" brushRef="#br0">155 187 67 0,'0'0'709'0,"0"0"-534"16,0 0-41-16,0 0-28 0,0 0-1 15,0 0 1 1,0-91-33-16,0 72-28 16,0 1 12-16,0 1-27 0,-5 2 11 15,-3 4-6-15,1 4-8 16,2 1-1-16,-6 5-23 16,-1 1 0-16,3 0 2 15,-8 0-5-15,-1 16-1 16,2 8 0-16,-2 5 1 15,5 1 1-15,2 1-1 16,8 0 0-16,3 0-2 16,0 2 3-16,14-2-2 15,12 5-1-15,12-5 2 16,-2 0-3-16,3-1 3 0,-2 1 0 16,-3 0 1-16,-2 0 1 15,-11-5-3-15,-8-7 1 16,-7-5 0-16,-3-6-4 15,-3-2 4-15,0 1-4 16,-11 1 0-16,-23 4 8 16,-5-3 0-16,-7-1-1 15,7-4-2-15,8-4 1 16,3 0-2-16,10 0-17 16,8 0-10-16,7-9-43 15,3-9-15-15,0 0-110 16,8-6-18-16,26-7-31 15,12-5-334-15</inkml:trace>
  <inkml:trace contextRef="#ctx0" brushRef="#br0" timeOffset="1">459 250 711 0,'0'0'207'0,"0"0"-50"16,0 0-34-16,0 0-18 16,0 0-2-16,0 0-32 15,-26-53-12-15,26 50-33 16,2 3-23-16,24 0 0 16,4 0-2-16,-1 0-2 0,-3 11 1 15,-5 12 0-15,-6 10-5 16,-6 7 5-16,-9 5 0 15,0 4 7-15,-4 2-4 16,-21-4-1-16,-4-3 1 16,3-9-3-16,-2-5 6 15,10-11-6-15,9-9 1 16,0-3 1-16,9-7-1 16,0 0-2-16,0 0-2 15,0 0 3-15,11 0 2 16,17 0 3-16,15 0-5 15,9-2 9-15,4-8-9 16,2-1-1-16,-10 1-21 0,-6 2-95 16,-11 7-49-16,-3 1-27 15,-10 0-20-15,-2 0-110 16</inkml:trace>
  <inkml:trace contextRef="#ctx0" brushRef="#br0" timeOffset="2">972 503 74 0,'0'0'719'16,"0"0"-595"-16,0 0-9 0,0 0-11 16,0 0-19-1,0 0-8-15,-42-60-19 0,42 58-15 16,0-1 3-16,0 1-18 15,0 0-5-15,0-3-18 16,21-2-4-16,12 0 7 16,6 2-8-16,6 0 0 15,3 3 5-15,-1-3 1 16,-5 1-4-16,-8-1-2 16,-7 0 1-16,-11 2 3 15,-11 3-2-15,-3-4-2 16,-2-4 18-16,0-4 0 15,0-2 21-15,0-3-8 16,-5 4-8-16,-13-2 3 16,-4 4-26-16,-2-2 1 0,4 7 5 15,1-1-1-15,6 4-9 16,6 1 8-16,1 2-3 16,6 0 1-16,0 0-2 15,0 0 0-15,0 0-3 16,0 0 3-16,8 0-3 15,8 0 3-15,10 9 2 16,1 5 6-16,5 1-8 16,-4 0 0-16,-2 1 3 15,0 2-3-15,-8 0 0 16,-6 0-1-16,-4 3 3 16,-8-4-9-16,0 4 5 0,0 0-8 15,-20 1 3-15,-10 2-45 16,-2-1-96-16,1-4-132 15,10-4-206-15</inkml:trace>
</inkml:ink>
</file>

<file path=ppt/ink/ink1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0:57.357"/>
    </inkml:context>
    <inkml:brush xml:id="br0">
      <inkml:brushProperty name="width" value="0.05" units="cm"/>
      <inkml:brushProperty name="height" value="0.05" units="cm"/>
      <inkml:brushProperty name="color" value="#3165BB"/>
      <inkml:brushProperty name="fitToCurve" value="1"/>
    </inkml:brush>
  </inkml:definitions>
  <inkml:trace contextRef="#ctx0" brushRef="#br0">186 139 730 0,'0'0'261'0,"0"0"-148"15,0 0 47-15,0 0-24 0,0 0-53 16,0 0-28 0,-61-129-18-16,43 124-5 0,-3 5-28 15,2 0-1-15,4 12 1 16,-4 17 0-16,6 4-4 15,2 5 0-15,6 1 0 16,5 8 6-16,0 3-6 16,0-1 1-16,8-4 4 15,13-4-3-15,8-13-1 16,9-6-1-16,6-13 1 16,6-9 6-16,4 0-7 15,-10-4-5-15,-10-16-3 16,-14-4-50-16,-15 0-51 15,-5 1-95-15,-14-3-150 16</inkml:trace>
</inkml:ink>
</file>

<file path=ppt/ink/ink1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0:57.358"/>
    </inkml:context>
    <inkml:brush xml:id="br0">
      <inkml:brushProperty name="width" value="0.05" units="cm"/>
      <inkml:brushProperty name="height" value="0.05" units="cm"/>
      <inkml:brushProperty name="color" value="#3165BB"/>
      <inkml:brushProperty name="fitToCurve" value="1"/>
    </inkml:brush>
  </inkml:definitions>
  <inkml:trace contextRef="#ctx0" brushRef="#br0">176 335 84 0,'0'0'665'0,"0"0"-497"0,0 0-17 16,0 0-42-16,0 0-7 16,0 0-20-16,13-107-7 15,-13 92-10-15,0-1-24 16,0 4-6-16,0 3-2 15,0 1-24-15,-10 6 2 16,0 0-5-16,-1 2-4 16,-10 0 1-16,-6 7-3 15,-2 17 0-15,3 7-4 16,2 2 12-16,7 1-14 0,5-1 6 16,10 5 0-16,2-5-3 15,0-2 3-15,14-3 0 16,11-11-3-16,1-5 9 15,0-7-12-15,2-5 6 16,-5 0 0-16,-5 0 8 16,-2-20-7-16,-3-4-1 15,-5-5 6-15,-6-3 1 16,2-1-2-16,-4 4 8 16,0 6-7-16,0 4 18 15,0 4-22-15,0 8 3 16,0 5 1-16,0 2-1 15,0 0-10-15,0 0 3 16,0 16-2-16,0 13-3 16,5 4 7-16,8 5 0 0,4-2 0 15,3-3 4-15,6-9-6 16,8-8 2-16,7-4-14 16,3-12 14-16,1 0-34 15,0 0-22-15,-10 0-76 16,-10-18-96-16,-11-7-23 15,-9-8-153-15</inkml:trace>
  <inkml:trace contextRef="#ctx0" brushRef="#br0" timeOffset="1">791 64 822 0,'0'0'224'16,"0"0"-89"-16,0 0-9 15,0 0 24-15,0 0-83 16,0 0-19-16,0 0-6 16,0-64-29-16,0 64-10 15,0 0-3-15,-3 19 7 16,-2 14-7-16,-3 6 2 15,3 3 2-15,0 5 6 16,3-1-10-16,2 1 0 0,0-12 3 16,0-1 4-1,0-12-8-15,0-13 1 0,0 0 0 16,0-6-3-16,0-3 12 16,0 0-9-16,0 0 9 15,0 0 0-15,0-14 11 16,7-8-17-16,6-4 2 15,3-2 2-15,2 1-7 16,-2 7 0-16,-2 5 0 16,-4 8 5-16,3 7-10 15,-2 0 3-15,5 0-3 16,-1 22-2-16,-2 11 4 0,3-1 2 16,-7 0-4-16,-2 0 7 15,-4-3-6-15,-1-7 4 16,-2-6 0-16,0-9-7 15,0 1 7-15,0-1-4 16,-18-3 4-16,-8 2 0 16,-3-6 2-16,6 0-2 15,0 0-19-15,7 0-8 16,9 0-31-16,4 0-18 16,3-8-75-16,0-6-65 15,14-2-94-15</inkml:trace>
</inkml:ink>
</file>

<file path=ppt/ink/ink1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0:55.519"/>
    </inkml:context>
    <inkml:brush xml:id="br0">
      <inkml:brushProperty name="width" value="0.05" units="cm"/>
      <inkml:brushProperty name="height" value="0.05" units="cm"/>
      <inkml:brushProperty name="color" value="#808080"/>
      <inkml:brushProperty name="fitToCurve" value="1"/>
    </inkml:brush>
  </inkml:definitions>
  <inkml:trace contextRef="#ctx0" brushRef="#br0">0 310 844 0,'0'0'287'0,"0"0"-118"16,0 0 8-16,0 0-72 16,0 0-49-16,0 0-22 15,0-63-21-15,0 63-13 16,0 20-2-16,13 32-1 16,-4 13 3-16,4 16 4 15,-7-4-1-15,0-5 4 16,-1-16-5-16,-2-7 1 15,-1-23-1-15,-2-6 0 16,3-15-1-16,-3-5 0 16,0 0 1-16,0 0 11 15,0 0 25-15,0-17 8 16,0-17-20-16,0-21-19 16,-8-10-4-16,3-30 0 0,5-2-3 15,0-5 2 1,0 7 3-16,0 18-3 15,0 17 0-15,0 26-1 16,0 8-1 0,8 14-4-16,8 10-8 15,9 2 4-15,13 0 1 0,6 20 5 16,-2 23-3-16,-7 16-7 0,-13 18-5 16,-16 18 3-16,-6-4 7 15,-3 4-6-15,-29-13 4 16,-10-11-15-16,-2-13-8 15,6-17 5 1,19-19 7-16,10-10 10 0,9-12 7 16,0 0 2-16,0 0-2 15,19 5 3-15,12-5 0 0,10 0 4 16,3 0 4-16,5 0-7 16,1 0 1-16,2 0-2 15,1 0 1-15,-5 0 1 16,2 0-2-16,-8 0 0 15,-1 0 0-15,-6 0 2 16,-2-5-1-16,-5-13 2 16,-6-2 3-16,-9-2 1 15,-7-1 12-15,-6-11 0 16,0 2 14-16,0 1-18 16,-3 5 0-16,-22 9 4 0,-2 8-7 15,-1 9-3 1,0 0-8-16,9 0-1 0,3 28 0 15,10 2 0-15,6 9 0 16,0-1 0-16,0 7-1 16,15-2 1-16,11-3-1 15,0-8-1-15,4-7-6 16,0-7 7-16,-2-11-8 16,4-7 5-16,-4 0 1 15,2 0 3-15,4-7 2 16,-2-22 0-16,4-6 1 15,0-7-3-15,3-4 6 16,-7-3-1-16,-7 4-1 16,-9 19-1-16,-10 6 1 15,-3 14-1-15,-3 6-2 16,3 0-1-16,5 0-5 0,3 20-4 16,6 12 9-16,2 5 0 15,-3 0 1-15,3-5-1 16,-3-4 0-16,-4-8-1 15,4-9-2-15,-7-5 3 16,4-6-2-16,-7 0 1 16,7 0 1-16,4 0 0 15,5-14 2-15,3-15-1 0,4-2 2 16,-4-9-2 0,0 0 0-16,-2 3 0 0,-4 0 1 15,-6 11 0-15,-4 14-2 16,-9 10 1-16,3 2-1 15,4 0-7-15,5 19-1 16,4 13 7-16,0 3 1 16,3 1-5-16,-7-4 5 15,4-9 0-15,1-3 1 16,-1-6-1-16,-1-8-2 16,-2-6 2-16,0 0 0 15,-1 0 0-15,7-6 0 16,0-14 0-16,0-17 8 15,-2 5-6-15,-4 1 0 16,-4 3 1-16,-3 10-2 0,-3 4 0 16,-3 11 0-16,0 3-2 15,0 0 1-15,7 0-5 16,5 0-5-16,4 17 8 16,3 1-1-16,3 7 3 15,3 3 0-15,2-4 0 16,1 1 0-16,-6-5-1 15,-3-11 1-15,0 0 0 16,-6-7-3-16,2 4 3 16,-4-6 0-16,2 0 0 15,-1 0 2-15,1-6 0 16,-1-8 0-16,1-3 1 0,-3 3-3 16,-1-1 3-16,-3 4-2 15,-3 5-1-15,1-2 1 16,-4 4-1-16,3 2 2 15,-3 2-3-15,3 0 1 16,-3 0-1-16,0 0-1 16,3 0-3-16,7 0-1 15,-1 0-2-15,7 20 8 16,1-9 0-16,-3 4 1 16,3-10 0-16,-1 1-1 15,0-3 1-15,-1 0-1 16,-2-3 0-16,-3 0 3 0,-1 0 1 15,0-3-2-15,1-11 2 16,-4-10 4 0,-6 4 3-16,0-5 4 0,0-1-2 15,0-2-7-15,-12 5 4 16,-17-4-2-16,1 1-3 16,-7 4-5-16,-4 8 2 15,11 8-7-15,3 6 5 16,6 0-2-16,6 0-2 15,0 32 2-15,7 4 1 16,6 10-3 0,0-2 2-16,0-5-3 0,16-1 0 15,3-7 0-15,3-13-10 16,3-2-4-16,-6-7-12 16,1-4-9-16,-1-1-19 0,-3-4-48 15,0 0-29-15,-1 0-52 16,11 0-15-16,2-9-85 15</inkml:trace>
  <inkml:trace contextRef="#ctx0" brushRef="#br0" timeOffset="1091">2542 502 736 0,'0'0'247'0,"0"0"-107"0,0 0 12 15,0 0-24-15,0 0-34 16,0 0-21-16,-32-89-21 16,32 89-23-16,-3 0-11 15,3 0-17-15,0 0-1 16,0 26-8-16,0 6 2 15,0 12 6-15,0 2 1 16,0 0-1-16,8-3 0 16,16-5 1-16,-2-13 4 0,-3-16-5 15,-7-6 0 1,-6-3 3-16,4 0 3 0,9-12 9 16,4-19 14-1,5-19-3-15,1-1-18 0,-1 3 3 16,-6-3-5-16,5 2-4 15,-2 3-1 1,-3 9-2-16,-3 17 1 0,-3 17-18 16,-1 3-48-16,-5 17-46 15,-1 32-21 1,-2-1-27 0,-1 10-52-16,3-7 4 15,4-10 67-15,4-10 49 0,-1-14 33 16,-1-8 59-16,-2-9 7 15,3 0 61-15,-4 0 76 0,1 0 10 16,0-18-28-16,-1-2-10 16,1-4-4-16,-7 3 3 15,-3-2-33-15,-3-4-7 16,0 11-19-16,0-1-7 0,0 6-19 16,-6 7 1-16,-13 2-15 15,0 2-2-15,-6 0-14 16,-7 0-4-16,1 28 3 15,1 9-1 1,8 6 0-16,13-11 2 0,9 2-2 16,0-3 2-16,0-8-4 15,0-3-4-15,6-8-17 16,13-6 1-16,-6-4 11 16,2-2 13-16,1 0-2 0,-5 0 2 15,1 0 0 1,-2 0 0-16,-4 0 1 15,4 0-3-15,-4 0 4 16,7 0-3-16,2 0 1 16,4 0-5-16,3 0 3 0,8 6 2 15,1-6-3 1,10 0 6-16,8 0-4 0,1-17 3 16,1-17 1-16,-4-12-1 15,-8-5 4-15,-11-7 2 16,-9-8 5-16,-9-5 14 15,-10-6-4-15,0 0-5 16,0 0 1-16,0 13-8 16,-7 18 0-16,-8 24-2 15,5 10 11-15,4 12-12 16,-2 0-8-16,0 26-10 0,-12 37-2 16,-2 23 12-1,3 11 1-15,10-3 0 0,9-5-1 16,0-12 0-1,12-14-1-15,26-17 1 16,20-15-2-16,5-17 2 0,7-8-3 16,-3-6-8-16,-14 0-38 15,-17 0-51-15,-27-14-129 16,-9-3-329-16</inkml:trace>
</inkml:ink>
</file>

<file path=ppt/ink/ink1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1:13.991"/>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53 148 693 0,'0'0'101'0,"0"0"-18"16,0 0 74-16,0 0-26 15,0 0-28-15,0 0-24 16,0 0-23-16,-73 14-7 15,73-14-11-15,0 0 0 16,3 0-11-16,0 0-14 16,11 0-4-16,14-2-4 15,16-16-1-15,19 4 0 0,20-6 2 16,10 0-2 0,8 3 0-1,-2-5-1-15,-8 4-2 0,-14 3-1 16,-17 7 5-1,-15 3-4-15,-13 2-1 0,-14 3 0 16,-8 0 0-16,-7 0-1 0,-3 0 1 16,0 0 0-16,0 0 0 15,0 0 0-15,0 0 1 16,0 0 0-16,0 0-1 16,0 0-4-16,0 0 2 15,-6 0 1-15,-19 16 1 16,-10 13 4-16,-23 0 3 15,-8 5-4-15,-14 6-3 16,-5 0 2-16,-5-3-2 16,4 0 3-16,13-4-3 15,17-8 0-15,17-11 0 16,17-3 0-16,12-5 4 16,10-6-8-16,0 0 3 0,0 0-9 15,10 0 7-15,32 0-3 16,11 0 6-1,14 0 4-15,6 0-2 0,3 0 4 16,1 0-6-16,-8-12 2 16,-8 4-2-16,-17 5 3 15,-12 0-2-15,-10 3-1 16,-8 0-1-16,-6 0 1 16,-2 0 1-16,-3 0-1 0,2 0-1 15,-5 0 1-15,0 0 0 16,0 0 0-16,0 0 0 15,0 0 1-15,0 0-1 16,-36 20 0-16,-18 1 3 16,-15 10-2-16,-8 0-1 15,0 1 1-15,11-1-1 16,6-5 0-16,15-9-4 16,13-3 3-1,17-5-7-15,11-7 7 0,4 1-9 16,0 3-6-1,16-6 9-15,19 0 2 0,10 0 3 16,9 0 1-16,-1 0 2 16,12-11 0-16,-2-3-1 0,-2-6 2 15,-11 14 0 1,-15 0-2-16,-4-2 0 16,-1 2 2-16,1 0-1 0,-2 6 4 15,-7-6-4-15,-10 6-1 16,1 0 1-16,-7 0-1 15,-2 0 1-15,-1 0-1 16,-3 0 0-16,0 0 2 16,0 0 2-16,0 0 0 15,-10 0 3-15,-12 0-1 0,-6 0-3 16,3 0-3 0,-4 0-23-16,1 0-151 0,-2 12-144 15,-4 2-471-15</inkml:trace>
</inkml:ink>
</file>

<file path=ppt/ink/ink1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1:15.272"/>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148 4 500 0,'0'0'229'0,"0"0"-104"0,0 0-6 16,0 0-22-16,0 0-30 16,0 0-13-16,-61-2-9 15,54 2-14-15,1 0-10 16,3 0-6-16,3 0-5 15,0 0-7-15,0 0 0 16,0 2 1-16,22 4 3 16,28-2-2-16,21-2 13 15,28 4 19-15,21-6 35 16,16 0-26-16,10 0-5 16,-3 0-12-16,-6 0-7 15,-16 0-8-15,-20-8 0 16,-21 1 0-16,-23 4-5 15,-18 3-4-15,-14-2 2 0,-9 2 0 16,-1 0-1 0,-2 0 5-16,0 0-8 15,2 0 1-15,-2 0-1 16,1 0-1-16,-6 0-2 16,3 0 3-16,-5 0-3 0,-6 0 1 15,0 0-1-15,0 0 0 16,0 0 4-16,-3 2-1 15,-42 16 1-15,-22 2 0 16,-25 5-2-16,-20 4-1 16,-9-3 0-16,-2-4 0 15,-1 2-1-15,3-10-2 0,5 7 2 16,7-5 1-16,20-2 1 16,18-2-2-16,21-1 2 15,15-8-2-15,10 3 0 16,16-1 0-16,5-5-1 15,4 0 1-15,0 0 2 16,0 0-2-16,0 0-6 16,0 0-1-16,22 6 3 15,7 3 4-15,10 0 2 16,2-1-1-16,9-8 0 16,7 0-1-16,17 0 2 15,12 0 1-15,18 0-1 16,11 0 1-16,2-17 2 15,0 2-3-15,-9 1 2 16,-12 3 0-16,-17 2 1 0,-18 4 9 16,-14 5-7-16,-15 0 1 15,-15 0 2-15,-9 0-5 16,-5 0-5-16,-3 0 1 16,0 0 1-16,0 0 2 15,0 0 5-15,-31 0-3 16,-23 0 2-16,-29 25-7 15,-27 1-1-15,-24 6 2 16,-22 2-5-16,-9 3 3 16,-12-6-5-16,1 7 2 15,14-7 3 1,33-5-1-16,42-12 3 16,39-2-2-16,32-12 0 15,16 0 0-15,0 1-1 0,8 3-8 0,36 0-2 16,16 1 11-16,26 0 1 15,29-5-1-15,31 0 1 16,35-19-1-16,22-19 7 16,0-2-6-1,-15 9 2-15,-17-1 3 16,-28 7 0-16,-20 7 8 0,-21 4 4 16,-34 3-7-16,-27 5-2 15,-29 6-7-15,-12 0-1 16,0 0-1-16,-36 0-25 15,-14 0-93-15,-13 11-332 0</inkml:trace>
</inkml:ink>
</file>

<file path=ppt/ink/ink1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57:52.419"/>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177D36"/>
      <inkml:brushProperty name="fitToCurve" value="1"/>
    </inkml:brush>
  </inkml:definitions>
  <inkml:trace contextRef="#ctx0" brushRef="#br0">5524 1067 603 0,'0'0'375'0,"0"0"-294"0,0 0 38 15,0 0 25-15,0 0 2 16,0 0-55-16,-51-48-31 16,51 31-1-16,29-12-45 15,12-5 0-15,6 0 6 16,1 0 2-16,-13 11-3 15,-13 11 8-15,-12 3-4 16,-10 7-3-16,3 2-5 16,-3 0-7-16,0 0-1 15,0 0-4-15,0 0-3 16,6 8-4-16,4 30 4 16,2 10 5-16,-4 9-1 15,0 0 0-15,-5-3 1 16,0-8-3-1,2-3-1-15,-5-2 5 16,3-5-6-16,0-4 3 16,-3-7-2-1,0-4-1 1,0-10-2-16,0-8 2 0,0 3 6 16,0-6-5-16,0 0-1 0,-6 0 1 0,-21 0 8 0,-1 0-9 15,-4 6 1-15,1-4-1 16,6 4 0-16,1 2 0 15,13-2 0-15,5-3 0 16,6 0-3-16,0-1 3 16,11 8-4-16,28-5 4 15,8-5 0-15,13 0 2 0,8 0 0 16,4-5-1 0,8-10 1-16,-6 4-1 15,-11-1 0-15,-13 6-1 0,-18 4-2 16,-15 2-14-16,-9 0-72 15,3 0-89-15,6 0-249 16,19-6-295-16</inkml:trace>
  <inkml:trace contextRef="#ctx0" brushRef="#br0" timeOffset="375">6811 1139 919 0,'0'0'102'15,"0"0"27"-15,0 0 34 16,0 0-19-16,0 0-64 15,0 0-28-15,-20-14-14 0,20 8-14 16,17 0-10-16,16 0-6 16,13 1 8-16,10-4 1 15,12 3-4-15,7-2 1 16,2-4-11-16,-4 4 7 16,-15-1-10-16,-21 5-4 15,-11 0-73-15,-17-2-181 16,-9 3-13-16,0 0-25 15,-16 1-524-15</inkml:trace>
  <inkml:trace contextRef="#ctx0" brushRef="#br0" timeOffset="639">7020 856 104 0,'0'0'900'0,"0"0"-744"15,0 0 41-15,0 0-24 16,0 0-74-16,0 0-46 16,-19-29-36-16,19 64-1 15,0 10 14-15,10 13 2 16,-4 5-7-16,0-1-12 16,1 9-4-16,-1-1-4 15,-3-1-5-15,-3 4-24 16,0-6-192-16,0-8-445 15</inkml:trace>
  <inkml:trace contextRef="#ctx0" brushRef="#br0" timeOffset="-2285">1446 1539 657 0,'0'0'316'0,"0"0"-162"16,0 0-11-16,0 0-6 15,0 0-46-15,0 0-22 16,-96-74-22-16,96 71-9 16,0 3-13-16,0 0-13 15,0 0-5-15,0 0-7 16,17 0-2-16,15 14 2 16,5 23 0-16,9 6 2 15,-2 9-1-15,-3-3 0 16,-3-7 1-16,-7 1-1 15,-4-8 0-15,-10-7-1 16,-6-5 0-16,-11-9 0 16,0 1-10-16,0-1-1 15,-28-5 2-15,-8-3-13 0,11-6-2 16,2 0 12-16,8-4 7 16,12-13-1-16,3-6 1 15,0-8-7-15,0-10 11 16,25-9 1-16,13-11 0 15,7 2-1-15,2-2 2 16,-9 13 0-16,0 7-1 16,-10 13 1-16,-5 5 1 15,-1 3-1-15,-6 6 3 16,-6 0 2-16,2-3 9 16,-5-1-2-1,-4 6-2-15,0 2-1 16,-3 4 6-16,0 3-3 0,0 0-1 15,0 3 0-15,-3 0-6 0,-10 0-3 16,-3 0-3-16,4 14 0 16,-1 21-4-16,7 11 1 15,3 13 2-15,3 13 0 16,0 0 1-16,0-7 0 16,22-8-1-16,12-11 0 15,4-15-5-15,1-14 5 16,5-14 0-16,4-3 0 15,5-14 1-15,8-35 5 16,2-16-5-16,-2-11 1 0,-10-11 5 16,-7-5 4-16,-14 4 11 15,-18-1-2-15,-9 9-6 16,-3 8 5-16,0 13-11 16,-9 16 8-16,-13 17 16 15,3 12-15-15,2 8-11 16,8 6 5-16,2 0-10 15,1 43-2-15,3 23 2 16,3 14 2-16,0 11-1 16,0-2-1-16,19 2 0 15,9 3 0-15,2-10 0 16,1-10-1-16,-3-20-19 16,-2-19-31-16,-1-10-45 15,-8-13-66-15,-6-7-125 0,-6-5-66 16,-5 0-194-16</inkml:trace>
  <inkml:trace contextRef="#ctx0" brushRef="#br0" timeOffset="-885">2300 1468 638 0,'0'0'72'16,"0"0"63"-16,0 0 6 0,0 0-44 15,0 0-17 1,0 0-17-16,-83-52-20 0,83 52-13 15,22 0-20-15,20 0 6 16,21 0 13-16,6 0 2 16,5-2 2-16,-8-10-3 15,-8 3-15-15,-7-2 6 16,-17 2-2-16,-4 1-2 16,-16 0 0-16,-6 8-4 15,-8-4 12-15,0 2 0 16,0 2 6-16,0-3 10 15,0 3-5-15,0 0-14 16,0 0-15-16,0 0-7 16,0 20-8-16,-3 11 6 15,-2 18 2-15,5 2 3 0,0 4-3 16,20-9 0 0,9-7 0-16,6-11 0 15,-1-10 3-15,2-12 4 16,-5-6-5-1,1 0-1-15,3-6 5 16,-7-16-4-16,-2-10 7 16,-4-5-9-16,-9-1 9 15,-3 1 2-15,-10 0 3 16,0 3-4-16,0 8 5 0,-4 6-7 16,-8 11 12-16,5 7-11 0,4 2 4 15,3 0-13-15,0 0-1 16,0 0-1-16,0 2-6 15,0 30 7-15,0 8 1 0,0 3 1 16,10-3 0 0,12-3-1-16,3-3 0 0,5-11 0 15,-2-8-1-15,7-13-1 16,-1-2 2 0,1 0 0-16,1-11 1 15,-5-16 2-15,-2-9-1 0,-1-10 0 16,-9-2 2-16,-6-3-3 15,-7-2 2-15,-3 2-2 16,-3 3 3-16,0 5-3 16,0 15 1-16,-16 10-2 15,1 12 0 1,-1 6-1-16,6 0-3 0,1 0-2 16,3 12 1-16,2 20 3 15,4 4 2-15,0-1 0 0,0-1 0 16,16-8-6-16,16-3 5 15,-1-9-2-15,8-8 0 16,-4-6-3 0,0 0 3-16,-4 0 1 0,-1-4 1 15,-2-10 1-15,-9 3 0 16,-6 2 3-16,-7 7-3 16,-6-1 2-16,0 3-2 0,0 0 0 15,0 0-6 1,0 14-5-16,0 11 10 0,6 13 1 15,4 2 0-15,5-2 1 16,-2-5-1-16,6-4 0 16,-2-9 0-16,-1-6-1 15,-4-12 1-15,4-2 0 16,0 0 2-16,3-2 2 16,6-27 0-16,3-13 1 15,5 0-4-15,-5-4 3 16,-3 0-3-16,-2 5 2 15,-4 4 0-15,-7 5 1 16,-6 16-3-16,1 1-1 16,-7 13 9-16,0 2-9 15,0 0-2-15,0 0-2 0,6 0 3 16,8 19-9-16,0 13 10 16,5 5 4-1,-5 1-4-15,-1-5 1 16,-1-3-5-16,1-5 8 0,-4-8-7 15,1-6 3-15,-7-5 0 16,0-6 4-16,0 0-4 16,4 0 1-16,2 0 0 15,7-22 0-15,4-13 9 16,-1-8-8 0,3 3 0-16,-3 3 0 15,-3 3 1-15,-1 4-3 0,-2 12 0 16,1 5 0-1,-3 5 0-15,6 6-3 0,2 2 3 16,3 0-2-16,0 0-3 16,0 28 0-16,0 11 2 15,-6 10 3-15,-2 3 0 0,0-4-1 16,0-8 0-16,-1-10-6 16,-1-14-62-16,7-16-80 15,-3 0-252-15,-3-42-451 16</inkml:trace>
  <inkml:trace contextRef="#ctx0" brushRef="#br0" timeOffset="12618">8047 1207 649 0,'0'0'252'0,"0"0"-151"16,0 0 17-16,0 0 10 16,0 0-46-16,0 0-29 15,0 0-9-15,9-2 0 16,0-10 8-16,4-2-22 15,3-4-11-15,-4-1 14 16,-2-1-13-16,-4-3 5 16,1 1-2-16,-4-5 3 15,-3-1-11-15,0-1-2 16,0 6-7-16,0 9 5 16,0 5-6-16,0 9 0 15,0 0 3-15,-10 0-6 16,-6 0-2-16,-2 0-2 15,-11 26 2-15,1 9 0 0,6 5-3 16,5-1 3 0,7 7 0-16,10-3-3 0,0 3-1 15,0 0 3-15,30-6 1 16,8-6-2-16,-4-11-2 31,1-11 3-31,3-7-1 0,1-5 2 16,2 0 0-16,-3-5 2 0,4-19 1 15,-4-4-2 1,-7-3 1-16,1-3 1 16,-10-1-3-16,3 0 2 15,-3 13-2-15,-5 4 1 0,-1 13-1 16,-4 5 0-16,1 0-6 16,9 0 4-16,0 5 2 0,0 15-4 15,-3 6 4-15,1-3-2 16,-4-5 2-1,-3-4 1-15,-4-9 1 0,-3-5-2 16,-6 0-1-16,0 0 1 16,0 0 4-16,0 0 3 15,-3-3 2-15,-19-13-9 16,0-4 0-16,0 2 1 16,-1 7 1-1,1 5-1-15,3 6-1 16,3 0 1-16,-3 0-3 15,0 6 0-15,5 17 0 0,6 8-3 16,2 9 4-16,3 3 0 0,3 0 0 16,0-4 0-16,9-6-4 15,19-13 3-15,7-12-2 16,3-8 2-16,3 0 1 16,1-12 1-16,-4-22 0 15,0-11 3-15,-4-10 4 16,-7-5 5-16,-8-14 5 15,-13-9 15-15,-6-12-11 16,0-8-3-16,-6 3-3 16,-24 15-7-1,2 22-4-15,3 23 4 16,6 18 0 0,6 18 3-16,10 4-5 15,0 0-6-15,3 0-5 0,0 43-8 0,0 20 13 0,0 25 1 16,0 7 0-16,22 2-2 15,9 1-1-15,2-11 0 16,5-12-3 0,-3-18-5-16,-4-17-5 15,-3-19 6-15,-4-13-2 16,1-8 7-16,-3 0 4 0,0-12 1 16,3-19 3-16,-6-1-2 15,-6-2 1-15,-4 0 4 16,-6-3-5-1,-3 0 1-15,0 2-1 16,0 9 4-16,0 10-6 16,0 12 8-16,0 4-7 0,0 0-1 0,0 0-8 15,0 23-3-15,0 15 10 16,0 13 1-16,14 2 1 16,8-3 3-16,10-4-4 15,-4-9 0 1,7-9-2-16,-4-10-4 15,-1-13 6-15,-2-5 0 0,-6 0 0 16,0-14 1-16,5-20 2 16,-5-12 4-16,0-8-5 15,-10-7 1-15,-2-7 3 16,-7-12-3-16,-3-6-2 16,0 1 7-1,-6 15-5-15,-13 19 0 16,6 22 1-16,4 21 0 0,6 8-1 15,3 0-3-15,0 14-9 0,0 35 0 16,0 22 9-16,0 12 1 16,0-2 0-16,12-4-1 15,10-14 0-15,7-9 0 16,-1-14-4-16,7-12-12 16,4-8-14-16,5-11-11 15,3-9-15-15,-6 0-31 16,-11 0-74-16,-21-17-55 15,-9 0-21-15,-6-3-123 16</inkml:trace>
  <inkml:trace contextRef="#ctx0" brushRef="#br0" timeOffset="12793">9307 1135 381 0,'0'0'373'0,"0"0"-237"16,0 0-14-16,0 0-12 15,0 0-64-15,0 0-31 16,48-28 29-16,22 17 24 15,3-8-3-15,-3-2-32 16,-13 4-16-16,-13 8-12 16,-22 1-1-16,-11 8-4 0,-11 0-24 15,-5 0-128-15,-45 0-123 16,-16 8-171-16</inkml:trace>
  <inkml:trace contextRef="#ctx0" brushRef="#br0" timeOffset="13147">9111 882 663 0,'0'0'233'0,"0"0"-110"16,0 0 16-16,0 0-19 15,0 0-32-15,0 0-40 0,-112-69-12 16,106 69-27-16,0 3-8 15,-1 23-1-15,7 8 2 16,0-3 1-16,0-5-4 16,0-3 1-16,16-9 0 15,-3-8 0-15,-1-6 3 16,-2 0 2-16,2 0 10 16,-2-8 22-16,-1-13 1 15,-9 1 0-15,0 3-8 16,0 0-9-16,0 0-16 15,-6 3-5-15,-10 5 0 16,4 4-35-16,-1 5-66 16,13 0-103-16,0 0-102 15,13 16-188-15</inkml:trace>
  <inkml:trace contextRef="#ctx0" brushRef="#br0" timeOffset="14756">10019 913 791 0,'0'0'204'0,"0"0"-77"0,0 0 37 15,0 0-18-15,0 0-46 16,0 0-34-16,-42-86-5 16,42 86-27-16,0 0-16 15,0 0-16-15,0 21-2 16,0 24-1-16,0 18 1 15,0 3 6-15,0-1-5 16,8-4 1-16,0-13-2 16,6-7 0-16,-5-16 0 0,-4-11 3 15,0-8-3-15,-5-6 1 16,3 0 3-16,-3 0-2 16,0 0 16-16,0-17 20 15,0-21 5-15,0-15-36 16,-3-14-6-16,-10-4 7 15,-7-6-7-15,4 0 1 16,0 5-1-16,1 12-1 16,8 18 0-1,1 16 2-15,3 11 0 16,3 15-2-16,0 0-5 0,0 0 3 16,9 0-12-16,29 26 7 15,14 19 5 1,1 10 2-16,1 8-3 15,-6 6 3-15,-4 2 3 0,-9 0-3 16,-5-5 0-16,-16-6 0 16,-6-8 1-16,-8-7-1 15,0-10-6-15,0-7 6 16,-11-4 3-16,-17-10-3 16,-7-8-1-16,0-6 1 0,-2 0-1 15,4 0 1-15,5 0 0 16,9-10 0-16,6 0-2 15,4 1 5-15,5 6-6 16,4 0 3-16,0 0 0 0,0 3 0 16,0 0-4-1,0 0-4-15,16 0-4 0,9 0 12 16,13 0-2-16,4-2 4 16,6-16-3-16,5-7 2 15,-1-11-1-15,-5 0 1 16,-9-4 1-16,-5-3 7 15,-8-3-4-15,-13 6 7 16,-2 6-2-16,-10 3 6 16,0 13-2-16,0 7 2 15,0 8-8-15,-3 3 0 16,-4 0-4-16,4 0-4 16,3 3-9-16,-3 34 1 0,3 11 7 15,0 10 1 1,0-6 1-16,0-7 1 0,3-2-2 15,16-15-1-15,0-2 1 16,0-11-1-16,0-12 0 16,0-3 0-16,6 0 1 15,5-18 3-15,4-16 1 16,-2-6-3-16,-7-6 4 16,-6-5-4-16,-2-1 3 15,-14-5-3-15,-3 6 0 16,0 5 2-16,0 9-1 15,-6 11-1-15,-2 14 2 16,5 10-3-16,3 2 2 16,0 0-2-16,0 0-14 0,0 0 6 15,0 31-1 1,20 15 9-16,2 14 2 16,0 3-2-16,0 0 0 0,0-3 0 15,2-6-4-15,-10-8 4 16,0-12-10-16,-9-14 6 15,-5-8-3 1,0-10-1-16,0-2 5 16,0 0 3-16,-33 0 0 0,-13-5-2 15,2-15-7-15,-1 6 9 16,17 2-9-16,15 4 9 16,10 8 0-16,3 0-1 15,0 0-8-15,0 0-3 16,19 0-3-16,6 0 14 15,8 0 1-15,1 0 0 16,4-6 0-16,6-6 0 16,8-11 0-16,-2-3-1 0,-4-2 1 15,-10-10 4 1,-3-1 1-16,-8-10 7 0,-9-8 6 16,-10-3 0-16,-6-12-4 15,0 1 6-15,0 5-10 16,-25 15-3-16,6 14 4 15,0 17 5-15,10 11-7 16,1 9 4-16,6 0-13 16,2 0-2-16,-3 25-12 15,-6 30 4-15,1 20 10 16,5 11 0-16,3-4 2 0,0-2 0 16,17-11-3-16,11-12 1 15,7-14-16-15,-3-13-10 16,-1-6-18-16,-6-9-7 15,2-10-28-15,-8-3-44 16,-7-2-75-16,-12 0-31 16,0 0-96-16</inkml:trace>
  <inkml:trace contextRef="#ctx0" brushRef="#br0" timeOffset="14985">10988 1010 729 0,'0'0'149'0,"0"0"8"15,0 0-8-15,0 0-56 16,0 0-64-16,0 0-16 16,117-34 8-16,-57 26 13 15,0-1-19-15,-5 1-7 16,-17 2-5-16,-10 0-3 16,-17 3-17-16,-11 3-108 15,0 0-121-15,-25 0-345 16</inkml:trace>
  <inkml:trace contextRef="#ctx0" brushRef="#br0" timeOffset="15361">10349 593 792 0,'0'0'170'0,"0"0"-47"15,0 0 28-15,0 0-54 16,0 0-19-16,0 0-20 16,-78-37-16-16,67 37-29 15,2 2-8-15,-1 24-5 16,4 3 1-16,6-1-1 0,0-2 1 15,16-6 0-15,18-6 3 16,-1-7 1-16,-8-7 25 16,-3 0 13-16,-6 0 18 15,-3-18-5-15,-7-7-5 16,-6-1-18-16,0 0-11 16,0 6-4-16,-13-1-10 15,-9 11-8-15,-3 4-2 16,9 4-19-16,-4 2-49 15,12 0-121-15,0 18-218 16,8 3-324-16</inkml:trace>
  <inkml:trace contextRef="#ctx0" brushRef="#br0" timeOffset="21648">16547 635 599 0,'0'0'158'0,"0"0"-25"16,0 0-8-16,0 0-28 15,0 0-19-15,0 0-9 16,-26-43-25-16,26 43-17 16,0 0-18-16,-2 0-9 15,-1 0 2-15,3 11-1 16,0 1 0-16,0-3 2 15,0-1-1-15,0-2 0 16,0-4 0-16,14-2-1 16,5 0 9-16,-2 0 2 15,2 0 51-15,-6-16 1 16,-4-2 0-16,-3 1-23 16,-2-1-10-16,-4 8-7 0,0 2-3 15,0 4-9 1,-19 4-12-16,-3 0-13 15,3 0-67-15,6 20-71 16,4 17-115-16,4 3-94 0</inkml:trace>
  <inkml:trace contextRef="#ctx0" brushRef="#br0" timeOffset="21819">16645 1133 23 0,'0'0'995'0,"0"0"-853"16,0 0 17-16,0 0-5 0,0 0-39 15,0 0-42-15,-76 169-29 16,20-114-27-16,-5-7-11 16,7-5-6-16,2-12-72 15,-1 1-310-15</inkml:trace>
  <inkml:trace contextRef="#ctx0" brushRef="#br0" timeOffset="20140">14405 979 870 0,'0'0'140'0,"0"0"-24"15,0 0 47-15,0 0-66 16,0 0-42-16,0 0-25 16,-16-95-6-16,16 79-3 15,11-2-6-15,5 7-14 16,6-1 5-16,0 10-4 16,3 2 4-16,0 0-6 15,2 0-1-15,-5 17 1 16,0 9-2-16,-3 11 1 15,-10 0-1-15,-2 6 2 16,-7 0-1-16,0-7-2 0,0-7 1 16,0-9 2-1,0-11 0-15,0-9 1 0,0 0 1 16,0 0 2 0,0 0 7-16,0-17 4 0,0-11-10 15,0-10 7-15,15-5 13 16,4-2-7-16,0-4-9 15,3 6-1-15,0 2-2 16,1 10-1-16,-4 11-2 16,-6 9-2-1,3 8 1-15,-4 3-2 0,7 0-3 16,-3 0 2 0,3 28-1-16,-2 13 1 0,-9 8 0 15,0 7 0 1,-8 2 1-16,0-4-1 0,0-8-1 0,0-9-23 15,0-11-84 1,0-13-152-16,0-6-61 16,0-7-255-16</inkml:trace>
  <inkml:trace contextRef="#ctx0" brushRef="#br0" timeOffset="20410">15057 893 521 0,'0'0'292'0,"0"0"-196"0,0 0 7 15,0 0-28-15,0 0-31 16,0 0 2-16,112 0 11 16,-71 0-4-16,0 0-30 15,1 0-18-15,-9 0-3 16,-6 0-2-16,-5 0-95 15,-10 0-188-15,1 0-389 16</inkml:trace>
  <inkml:trace contextRef="#ctx0" brushRef="#br0" timeOffset="20638">15455 665 818 0,'0'0'189'0,"0"0"-16"0,0 0-11 16,0 0-41-16,0 0-34 15,0 0-40-15,0-44-27 16,0 44-19-16,3 20 2 16,0 21-3-16,-3 7 9 15,0 7 1-15,0 2-4 16,0-2 1-16,0-7-6 15,0-3 0-15,0-11-1 16,0-8-28-16,0-3-162 0,0-9-185 16,0-8-498-1</inkml:trace>
  <inkml:trace contextRef="#ctx0" brushRef="#br0" timeOffset="21048">15639 27 935 0,'0'0'166'0,"0"0"12"15,0 0-35-15,0 0-34 16,0 0-56-16,0 0-37 16,-3-46-11-16,34 87-3 15,13 18 9-15,0 25 7 16,2 13 3-16,-5 16 14 15,-10 11-1-15,-6 7-16 16,-15 4-10-16,-7 2-2 63,-3-9-3-63,-8-10 0 0,-38-15-1 0,-10-18-2 0,-7-16-59 0,-2-24-177 0,15-25-246 0</inkml:trace>
  <inkml:trace contextRef="#ctx0" brushRef="#br0" timeOffset="18037">11953 390 518 0,'0'0'419'0,"0"0"-256"16,0 0 5-16,0 0-31 16,0 0-27-16,0 0-43 15,3-63-9-15,-3 63-6 16,0 0-17-16,0 0-9 0,0 0 1 15,0 0-14-15,0 0 3 16,0 9-14-16,-6 30 0 16,-19 22 6-16,-1 22-1 15,7 8 7 1,10 7-10-16,9 4 1 16,0-2 0-1,13-8-4-15,18-7 4 16,7-11-4-16,4-8 1 15,-4-11-2 1,-3-9 0-16,-7-15-3 16,-9-8-30-16,-2-12-43 0,-1-7-79 15,2-4-116-15,8 0-77 0,5 0-308 16</inkml:trace>
  <inkml:trace contextRef="#ctx0" brushRef="#br0" timeOffset="18738">12363 1090 238 0,'0'0'635'0,"0"0"-484"0,0 0-7 16,0 0-13-16,0 0-35 15,0 0-44-15,-25-91-25 0,25 74-9 16,9 0-9-16,10 5 0 15,0 6-7-15,-3 4 3 16,1 2 1-16,2 0-6 16,0 6 0-16,0 19 1 15,0 7-1-15,-7 6 0 16,1 1 5-16,-4-5-4 16,1-3 0-16,-7-7-1 15,0-10-1-15,-3-6 1 16,0-5 1-16,0-3 4 15,3 0-3-15,-3 0 2 16,3 0 10-16,0-3 12 16,2-19 7-16,0-10-21 15,4-5-1-15,2-6-3 0,5 0 5 16,3-3-9-16,-4 12 6 16,1 8-6-16,-3 15-4 15,-1 8 0-15,1 3-2 16,3 0 0-16,4 28 2 15,-1 7 0 17,0 2 0-32,-7-3-1 0,1-3 0 0,-4-5-1 0,-2-5-1 15,-1-7 2 1,-3-6-7-16,0-6 3 0,-3-2 4 16,0 0-2-16,0 0 3 15,3 0 11-15,-3-16-4 16,7-13-7-16,2-5 0 15,4-3 0-15,-1 0 2 0,7 0 3 16,-2 5-3 0,2 8-2-16,-6 17-2 0,-4 7 0 15,4 0-3-15,3 0 5 16,-1 20-1-16,1 11-4 16,-3 4 2-16,-1 1 2 15,-1-4-11-15,-3-6-10 16,0-3-52-16,-2-9-62 15,-3-2-31-15,0-10-70 16,0-2-118-16</inkml:trace>
  <inkml:trace contextRef="#ctx0" brushRef="#br0" timeOffset="19009">13157 922 622 0,'0'0'246'16,"0"0"-123"-16,0 0-7 16,0 0-16-16,0 0-43 15,0 0-31-15,52-9-2 16,-21 6 11-16,-2 0-9 16,2 1-18-16,8-4-2 15,-4 4-6-15,-4-6-27 16,-6 7-193-16,-9-3-197 0</inkml:trace>
  <inkml:trace contextRef="#ctx0" brushRef="#br0" timeOffset="19267">13589 579 531 0,'0'0'479'0,"0"0"-275"16,0 0-16-16,0 0-49 0,0 0-58 16,0 0-34-16,0-40-29 15,0 40-11-15,0 20-7 16,0 17 2-16,0 12 5 16,0 5 1-16,0 0-5 15,3 0 0-15,-3-2-1 16,4-4-1-1,-1-4-1-15,3-10-16 16,0-3-76 0,-3-8-127-16,2-3-220 15</inkml:trace>
  <inkml:trace contextRef="#ctx0" brushRef="#br0" timeOffset="19492">14002 1016 949 0,'0'0'178'0,"0"0"-96"16,0 0-7-16,0 0 4 16,0 0-8-16,0 0-29 15,-83 191-13-15,49-133-13 16,-4-4-10-16,0-5-6 15,-1-6-51-15,8-12-233 16,-1-3-332-16</inkml:trace>
  <inkml:trace contextRef="#ctx0" brushRef="#br0" timeOffset="79541">1537 5727 625 0,'0'0'347'0,"0"0"-230"0,0 0 2 15,0 0-12-15,0 0-8 16,0 0-27-16,0-53-20 16,0 53-32-16,0 0-6 15,0 0-4-15,0 0-9 16,0 0-2-16,0 11-3 16,29 17 4-16,6 12 1 15,7 9-1-15,2 5 0 16,3 6 2-16,5 3-1 15,-5-5-1 1,-6-4 1-16,-16-13-1 16,-12-16 0-16,-13-11-2 15,0-2-12-15,-3-4-5 16,-29 0 13 0,-6-2 6-1,-1-6 0-15,11 0 1 16,6 0-1-16,9 0 2 0,7-20 2 0,6-15-4 15,0-7-2-15,3-9 2 0,29-7 1 0,13-1 0 16,5-2 1-16,10-3-1 16,4 2 2-16,-10 11 1 0,-16 11-4 15,-13 18 7 1,-14 4 12-16,-8 8-8 0,-3 5 1 16,0 3-2-16,0 2 9 15,0 0-1-15,0 0-5 16,0 0-13-16,0 0-3 15,-17 2-2-15,-5 19 5 16,0 7 0-16,6 6-2 16,7 9 1-1,9 3 0-15,0 3-5 0,0 2 2 16,28-5-4 0,11-6 3-16,5-11 2 15,0-12-1-15,5-11 2 0,-8-6 2 16,3 0 1-16,-3-32 2 15,3-13-1-15,-2-9 6 16,-4-10 7-16,-3-2 8 16,-17 0-4-16,-8-2 11 15,-10-4 0 1,0 4-7-16,-3 8-10 0,-19 17-3 16,6 20 9-16,3 15 1 15,7 8-10-15,3 0-10 16,3 0-2-16,0 40-13 15,0 23 14-15,0 22 1 0,0 10 1 16,19-1 0-16,9-3-1 16,5-14-4-1,-2-8 3-15,-2-20-25 0,-4-18-27 16,-9-14-46-16,-7-17-12 16,1 0-23-16,-1-20 51 0,-3-20 1 15,-1-11 11 1,-5 2 27-16,0 3-57 15,0 8 83-15,-24 5-5 0,-1 7 23 16,0 9 0-16,-3 5 24 16,6 4 9-16,-5 2-7 15,5 1 10-15,6 5 6 16,7 0 1-16,9-3 11 16,0 3-21-16,0 0-31 15,16 0 3-15,26 0-5 16,5 0 12-16,10 0 4 0,4 0 0 15,-11-3 11 1,-2-9-8-16,-17 4 5 0,-9 0 9 16,-8 2 9-16,-11 3 4 15,0 3 2-15,-3 0-14 16,0 0-17-16,0 0-13 16,0 0-4-16,0 0-2 15,-3 20-4-15,-3 11 6 16,-2 9 4-16,8 4-1 15,0 1-3-15,0-4 0 16,27-8 2-16,7-7 1 16,4-11-2-16,11-10-1 15,1-5 3-15,4 0-2 16,-4-5 8-16,-5-21-1 16,-16-4 5-16,-4 3 11 15,-14-5 8-15,-9 2-2 0,-2-3-11 16,0 4 2-1,0 13-8-15,-10 4 0 16,1 6-11-16,2 6 2 0,4 0-4 16,0 0-2-16,3 6-6 15,0 25 2-15,0 15 6 16,0 5 2-16,0 0-2 16,16 2 0-16,12-9-1 15,-1-3 0-15,1-15-3 16,0-15-4-16,-6-8-3 15,4-3 10-15,2 0 1 16,-3-28 2 0,5-13 3-16,-8-2-1 0,-3-5-3 15,-10 5 5-15,-9 3-4 0,0 6 2 16,0 5 2-16,0 6-2 16,0 15-4-16,0 2 2 15,-3 6-2-15,3 0 0 16,0 0-7-16,0 0-1 15,0 6-4-15,6 14 12 16,16 0-2-16,-3-3 0 16,8 3-6-16,-5-6 2 15,3 1-2-15,-6-1 5 16,0 0 1-16,0 4 0 16,-7-3-4-1,-1 1 3-15,-6 6-2 16,-2-2 5-16,2 1-5 15,-2-1 4-15,0-3 1 0,6 0 1 16,1-5-1-16,2-1 0 16,1-5-1-16,0-6 1 15,9 0 1-15,6 0 4 0,14-17-3 16,2-17 6-16,-3-10 0 16,-3 7 5-16,-13-3-2 15,-1 3-3-15,-12 2 5 16,1 5-3-16,-4 1-4 15,-2 9 3-15,-1 8-5 16,-3 10-4-16,0 2 0 0,-3 0-5 16,7 0-2-16,5 6-6 15,-2 19 8-15,-1 7-1 16,2-2 6-16,-3 2 0 16,-2-7 2-16,5-4-2 15,-5-7 0-15,-1-8-4 16,6-6 3-16,-2 0-1 15,7 0 2-15,6 0 1 16,10-26 4-16,-1-5-1 16,2-7-1-16,-5 1-1 15,-2 0 0-15,-4 11 0 16,-7 6-2 0,-2 12 0-16,1 5-1 0,-3 3 0 15,3 0-3-15,5 20-1 0,-3 11-2 16,-1 6 7-1,-2 1-2-15,6-1 2 0,3-3-15 16,6-5-28 0,11-9-96-16,2-6-148 15,5-14-132 1</inkml:trace>
  <inkml:trace contextRef="#ctx0" brushRef="#br0" timeOffset="80153">5400 5545 994 0,'0'0'148'0,"0"0"-43"16,0 0 24-16,0 0-3 15,0 0-41-15,0 0-49 0,-41-98-18 16,63 78-9-16,0 1 1 16,-3 1 6-16,-5 10 6 15,-8 5 0-15,-6 3-11 16,0 0 5-16,0 0-7 15,0 0-3-15,0 0-6 16,0 3-8-16,0 28 3 16,3 15 5-16,5 10 8 15,0 8-3-15,-5-3 1 16,0-2-2-16,-3 1-2 16,0-4-1-16,0-9 1 15,0-5-2 1,0-12 3-16,0-10-3 15,0-9-5-15,0-6 5 0,-14 4 0 16,-20 0 7-16,-14 2-1 16,-2-5-1-16,6 0-4 0,5 0-1 15,17-4 1-15,12-2 1 16,10 0-1-16,0 0-1 16,7 0-6-16,30 0-11 15,18 0 17-15,11 0 8 16,2-11-2-16,-2-6-4 15,0 1 3-15,-11 3-4 16,-11 1-1-16,-16 7-22 16,-9 5-59-16,0 0-130 15,0-3-140-15,4 3-400 16</inkml:trace>
  <inkml:trace contextRef="#ctx0" brushRef="#br0" timeOffset="80670">6105 5794 805 0,'0'0'136'0,"0"0"-22"16,0 0 28-16,0 0-13 15,0 0-50-15,0 0-79 0,26-9 13 16,38 6 19-16,15-6 7 16,10-3 8-16,6-2-2 15,-6 4-19-15,-7-2-7 16,-15 0-11-16,-22 7-4 15,-23-1-4-15,-16 3-44 16,-6-2-173-16,-13 1-44 16,-34 4-227-16</inkml:trace>
  <inkml:trace contextRef="#ctx0" brushRef="#br0" timeOffset="80923">6311 5473 831 0,'0'0'228'0,"0"0"-90"15,0 0-18-15,0 0-15 16,0 0-28-16,0 0-17 16,13-11-21-16,-10 11-17 15,-3 20-9-15,3 21 7 16,2 21 11-16,-5 9-4 15,0 12-8-15,0 3-6 16,0 2-5-16,0-2-6 16,0-14 0-16,0-11-2 15,5-17-7-15,1-17-39 16,2-8-74-16,-8-7-158 0,0-6-166 16</inkml:trace>
  <inkml:trace contextRef="#ctx0" brushRef="#br0" timeOffset="81820">5381 5447 506 0,'0'0'126'16,"0"0"-5"-16,0 0-13 16,0 0-9-16,0 0-15 15,0 0-37-15,0-3-11 16,0 3-3-16,0 0-7 0,0 7-2 15,0 7 18-15,0 3 5 16,-3 0-13-16,-7-1-9 16,1 3-2-16,-1-5 9 15,1 0-6-15,-1-3-7 16,1 1-6-16,-2 0-1 16,8-10-7-16,3 1-3 15,0-3 3-15,0 0 0 16,0 0-1-16,0 0 2 15,0 0 1-15,0 0 2 16,0 0 16-16,0 0 6 16,0 0-6-16,0-17-2 0,0-6-10 15,8-5-9 1,4 2-2-16,1 3 1 0,-1 3-2 16,1 8 0-16,-7 6 0 15,1 1 0-15,-4 2-1 16,0 3 1-16,3-3-1 15,-3 0 0-15,4-3 0 16,-4 6 0-16,0-1 1 16,-3 1-1-16,0 0-1 15,0 0 0-15,0 0-54 16,0 0-184-16,0 21 2 16,0 8-493-16</inkml:trace>
  <inkml:trace contextRef="#ctx0" brushRef="#br0" timeOffset="98468">7166 6011 846 0,'0'0'135'0,"0"0"-27"16,0 0 30-16,0 0-31 15,0 0-46-15,0 0-23 16,0 0-11-16,0 0 2 15,0 0 13-15,106-103-2 16,-84 81 4-16,-7-2-3 0,-2-2-9 16,-4 5-1-16,-9-4 12 15,0 6-18-15,0 4-5 16,0 4-7-16,0 5-2 16,-6 6-3-16,-3 0-7 15,-4 0-1-15,-3 0-2 16,-7 17-4-16,1 21 5 15,0 7 0-15,6 3 0 16,7 10-3-16,9-2 0 16,0 2-1-16,0-9-3 15,9-12-3-15,13-11-1 16,11-14 8-16,-3-12 2 16,12 0 1-16,-1-10 1 15,5-24 4 1,-2-9-1-16,3-5 2 15,5-6 7 1,-2-4-4-16,1 4 0 16,-9 14-3-16,-12 13 0 0,-7 14-5 15,-7 13 0-15,-3 0-6 0,6 0-6 16,0 8 6-16,-4 21 3 0,1-3 2 16,1 6 1-1,-9-4-2-15,3-8 0 16,-8-8 2-1,-3-9-5-15,0-3 5 0,0 0 2 0,0 0-1 16,0 0 7-16,0-6 1 16,0-18-1-16,-14-4-6 0,-8 3 3 15,3 4-3 1,0 1 1-16,1 12-1 0,2 2-1 16,-6 3-1-16,3 3-4 15,-8 0 2 1,2 26-5-16,3 11 5 0,3 9 1 15,13 5-1-15,6 3-3 16,0-8-3-16,3-9 5 16,22-14-3-1,2-14 1-15,1-9 3 16,-3 0 2-16,4-16 1 16,-4-22 3-16,3-11-2 0,-3-8 11 15,2-12 3-15,-5-8 4 16,-6-6-5-16,-4-8-6 15,-9 5 0-15,-3 3 2 16,0 17-8-16,0 23 6 16,0 21-5-16,-6 16 2 0,0 6 1 15,3 0-7-15,3 0-9 16,0 28-5-16,0 26-1 16,0 26 15-16,0 18 2 15,0-7 0-15,15 1-2 16,7-15-3-16,4-11-3 15,2-15-3-15,2-19-5 0,-8-15 2 16,-3-8 10-16,-4-9 1 16,1 0 1-16,-3 0 7 15,7-12-2-15,-6-14 3 16,0-2-6-16,-1-13 2 16,-4-5 5-16,-4-2-5 15,3 2-1-15,-8 12-3 16,0 11 2-16,0 15 4 15,0 8 0-15,0 0-6 16,0 0-4-16,0 0-3 16,0 0-4-16,0 31-3 15,0 9 13-15,0 9 1 16,12-1 0-16,7-1 0 16,7-10-4-1,-7-9-6-15,4-11-1 0,-9-11 5 16,3-6-6-1,5 0 9-15,7-29 3 0,5-15 5 16,1-6-2-16,-10-4-1 0,-5-2 3 16,-13-8 2-16,-7-2 5 15,0-3 3-15,-4 6-4 16,-19 15-5-16,9 19 3 16,0 15-1-1,9 14 0-15,5 0-6 0,0 0-2 16,0 3-9-16,0 46-9 15,0 22 8-15,0 20 9 16,0 4 2-16,0-13-1 16,0-13 0-16,0-16-15 15,14-11-18-15,13-17-5 16,-2-13-33-16,6-12 13 16,-2 0 0-16,-4-15-22 0,-6-23-54 15,-13-1-66-15,-6-4-112 16,0 1-170-16</inkml:trace>
  <inkml:trace contextRef="#ctx0" brushRef="#br0" timeOffset="98680">8370 5705 338 0,'0'0'241'0,"0"0"-123"16,0 0 28-16,0 0-15 0,0 0-76 16,0 0-42-16,51-29 1 15,18 21 9-15,5 2 0 16,-5-2-5-16,-11-1-11 15,-20 6-4-15,-19 3-3 16,-13 0-76-16,-6 0-144 16,0 0-312-16</inkml:trace>
  <inkml:trace contextRef="#ctx0" brushRef="#br0" timeOffset="98969">8179 5433 776 0,'0'0'148'0,"0"0"-1"0,0 0-48 0,0 0-7 16,0 0-24-16,0 0-34 16,-47-28-25-16,44 28-9 15,3 0-1-15,0 5-3 16,0 12 4-16,0-2 1 15,0-1-1-15,0-8-2 16,6-3-1-16,-3-3 3 16,3 0 3-16,-3 0 5 15,4 0 15-15,-4 0 19 16,-3-12 20-16,0 1-3 16,0-4-40-16,-10 4-19 0,-2 5-10 15,-4 4-12-15,3 2-111 16,10 0-131-16,3 11-227 15</inkml:trace>
  <inkml:trace contextRef="#ctx0" brushRef="#br0" timeOffset="100427">8990 5523 946 0,'0'0'219'0,"0"0"-54"0,0 0-1 15,0 0-49-15,0 0-36 16,0 0-14-16,-16-115-26 16,16 115-22-16,0 0-15 15,0 0-2-15,0 18-10 16,0 23 3-16,9 16 7 15,4 10 1-15,0-4 2 16,-1-4-2-16,1-4 1 16,0-8-2-16,-4-17 0 15,-3-7 2-15,2-14-1 16,-6-9 1-16,1 0 0 0,-3 0 0 16,0 0 13-1,0-15-4-15,0-28 22 0,0-15-23 16,0-15-4-16,0-4-3 15,0-4-1-15,0 4 0 16,-16 12 0-16,0 10-2 16,1 17 0-16,5 22 2 15,7 10-2-15,3 6 0 16,0 0-9-16,0 6-5 16,28 34-4-16,21 20 17 15,8 14 2-15,-1 3-2 16,-1 0 0-16,-8-8-4 15,-9-8 3-15,-16-13 1 16,-6-8-9-16,-10-9 7 0,-6-10-3 16,0-5-3-16,-6-5-3 15,-29-2 6-15,-6 0 1 16,-9-3-2-16,3-4 4 16,11-2-3-16,11 0 6 15,15 0 0-15,10 0-2 16,0 0-6-16,0 0-6 15,6 0-13-15,23 0 2 16,7 0 22-16,8-8 3 16,3-10 0-16,-3-4 3 15,5-4-2-15,-8-2 1 16,-4 0 2-16,-8 4 5 16,-10-1 4-16,-7 1 14 0,-7 2-3 15,-5-4 2 1,0 3-9-16,0 7 1 0,0 4-6 15,-8 6-1-15,2 6-3 16,6 0-8-16,0 0-7 16,0 0-3-16,0 28-5 15,0 12 13-15,0 13 2 16,0-6 2-16,0 2 0 16,0-6-2-16,0-12-2 15,6-8-1-15,11-9-2 16,5-14-2-16,10 0 4 15,6 0 3-15,10-31 4 0,2-9 0 16,-2-9 1-16,-6-2-2 16,-12-1 2-16,-3-1-2 15,-12 4 2-15,-8 3 2 16,-7 12 1-16,0 13 1 16,0 11-2-16,0 6-6 15,0 4-1-15,0 0-2 16,0 4-11-16,0 35-5 15,0 15 18-15,0 9 0 16,0-6 0-16,15-2-3 16,4-9-6-16,-6-3-6 15,0-10 4-15,-4-7-6 16,-3-6-1-16,-6-8 8 0,0-6-6 16,0-4 4-16,0-2 2 15,-15 0-5-15,-20 0 8 16,0 0 2-16,7 0-4 15,12 0 2-15,13 0 3 16,3 0 1-16,0 0 2 16,0 0 0-16,0 0-13 15,0 0 4-15,16-8 7 16,12-12-6-16,4-9 9 16,9-5 1-16,1-3 1 15,2-3 6-15,-3-3 9 16,0-5 14-16,-5-7-1 0,-8 6-5 15,-12 1 2 1,-13 4 2-16,-3 11 6 0,0 2-20 16,0 7-3-16,-13 10 4 15,1 9-6-15,5 5-4 16,4 0-6-16,-6 2-2 16,-2 41-21-16,-5 18 23 15,4 10 3-15,7 0-3 16,5-8 0-16,0-9-5 15,0-8-13-15,0-12-6 16,8-10-9-16,6-10-17 16,-5-6-12-16,4-8-10 15,-7 0-46-15,0 0-31 16,-6 0-48-16,0-17-39 16,0-3-70-16</inkml:trace>
  <inkml:trace contextRef="#ctx0" brushRef="#br0" timeOffset="100631">10029 5690 327 0,'0'0'315'16,"0"0"-221"-16,0 0 12 16,0 0 38-16,0 0-65 15,0 0-32-15,-13-14-34 16,51 8 8-16,12-4 27 16,10-5 11-16,-2 1-10 15,-7-1-37-15,-9 4-4 16,-17 5-8-16,-12 4 0 15,-13 2-119-15,0-3-276 0</inkml:trace>
  <inkml:trace contextRef="#ctx0" brushRef="#br0" timeOffset="101050">9342 5253 349 0,'0'0'611'0,"0"0"-526"0,0 0 10 15,0 0 18-15,0 0-34 16,0 0-25-16,0 0-27 15,0 0-23-15,0 16 0 16,-3 10 1-16,0-2 2 16,3-7-7-16,0-3 0 15,22-5 5-15,6-6 5 16,2-3 2-16,-2 0 22 16,-3-6 46-16,-6-17 7 15,-9 1-22-15,-7-2-9 16,-3 4-14-16,0-3-17 15,-10 3-13-15,-15 6-12 16,3 2-5-16,0 4-2 16,6 8-21-16,10 0-34 0,6 0-90 15,0 23-134-15,50 0-244 16</inkml:trace>
  <inkml:trace contextRef="#ctx0" brushRef="#br0" timeOffset="101629">11143 4924 1006 0,'0'0'249'0,"0"0"-72"0,0 0-3 15,0 0-59-15,-94-163-46 16,74 149-25-16,7 8-11 16,7 6-9-16,3 0-11 15,-1 0-13-15,-11 43-1 16,-14 26-3-16,-10 31 4 15,-2 25 3-15,4 16-3 16,8 13 0 0,13 3 1-16,16-2 1 0,0-15-1 15,32-17-1 1,25-20 6 0,10-29-6-1,2-26-4-15,2-22-10 0,-11-20-17 16,-13-6-30-16,-11 0-28 15,-11-12-128-15,-15-16-406 16</inkml:trace>
  <inkml:trace contextRef="#ctx0" brushRef="#br0" timeOffset="138123">11354 5662 775 0,'0'0'259'16,"0"0"-106"-16,0 0 15 15,0 0-38-15,0 0-52 16,0 0-19-16,0 0-4 16,0 0-28-16,0-80-9 0,0 54 1 15,3-2 0 1,5-1-6-16,3 9-1 0,-2 6-1 16,4 5-5-16,-4 4-3 15,7 1-3-15,3 4-5 16,6 0 1-16,5 18 0 15,0 19 3-15,0 6 0 16,-11 3-1-16,-1-4 2 16,-5-5-1-16,-3-11-1 15,-4-11 2-15,-3-7 0 16,0-5 0-16,-3-3 0 16,0 0 0-16,0 0 2 15,0 0 1-15,0 0 7 16,3 0-2-16,0-6-3 15,4-22 8-15,2-15-6 0,5-8-4 16,5-4-2 15,0 4 1-15,0 10 4-16,-7 13-5 0,-2 14-2 0,-1 7 0 0,1 7 1 16,9 0-1-16,1 0-10 15,8 24 8-15,-3 5 0 0,-6 5 2 16,3 0-2-16,-3 3-4 15,-3-2-1-15,-7-7 3 16,-2-2 1-16,-4-6 1 16,-3-9-3-16,0-2 1 15,0-9 2-15,3 0 3 0,0 0 1 16,5 0 11 0,-5-11-1-16,5-18 5 0,3-11-15 15,1-3 0-15,7 4 5 16,-3-5-6-1,3 9 1-15,0 13-1 16,-7 5 0-16,1 8-1 0,1 9-1 16,0 0-3-16,5 0 0 15,4 9-2-15,-4 19-2 16,0 4 8-16,-3 5-4 16,-3 0 0-16,-1 3-7 15,-4 0-3-15,0-3 4 16,-2-3-12-16,-6-5-2 15,0-5-56-15,0-6-64 16,0 0-98-16,0-7-196 16</inkml:trace>
  <inkml:trace contextRef="#ctx0" brushRef="#br0" timeOffset="138403">12709 5633 831 0,'0'0'225'0,"0"0"-89"0,0 0 56 15,0 0-51-15,0 0-68 16,0 0-18-16,6 37 19 16,-6-2-30-16,0 5-16 15,-28 9-14-15,-10 5-6 16,-15 6-5-16,-12 6-3 15,-7 2-31-15,-2 4-103 16,14-7-218-16,16-13-713 16</inkml:trace>
  <inkml:trace contextRef="#ctx0" brushRef="#br0" timeOffset="162979">13237 5539 875 0,'0'0'126'0,"0"0"-15"0,0 0 40 16,0 0-33-16,0 0-16 15,0 0-29-15,0 0-20 16,0 0-6-16,3-40-7 16,0 34-8-16,-3 1-10 15,3 2-6-15,1-3-3 16,-1-3-4-16,3 1-4 16,4-3-3-16,2 2 0 15,1-2-1-15,4 6-1 16,0-2 1-16,7 1-2 15,1 3 0-15,0 3-2 16,7 0 3-16,-4 0-6 0,0 0 3 16,5 21 0-1,-5 10-5-15,-6 9 5 0,-6 6 0 16,-6 3-2-16,-7-6 5 16,-3-13-2-16,0-10 0 15,0-8 2-15,0-9 1 16,0 0-1-16,0-3 0 15,0 0 1-15,0 0 1 16,3 0 3-16,0 0 1 16,3-6 1-16,1-20-1 15,2-10-2-15,10-10-3 16,4-7-1-16,6 2 1 16,-4 14-1-16,-6 10 1 15,-5 9 0-15,-3 6 0 0,0 6-1 16,0 0-1-16,3 6-1 15,2 0 0-15,-1 0-2 16,4 6-2-16,0 17 3 16,0 6 2-16,-6 5 0 15,-4 0 2-15,-1 1-4 16,-5-4 5-16,-1-2-2 16,1-6 0-16,0-3-5 15,0-6-14-15,2-6-35 16,-2 4-33-16,3-4-105 15,-3 1-107-15,10-3-355 0</inkml:trace>
  <inkml:trace contextRef="#ctx0" brushRef="#br0" timeOffset="163257">14243 5431 847 0,'0'0'196'0,"0"0"-86"16,0 0 36-16,0 0-44 15,0 0-47-15,0 0-36 0,8-9-4 16,6 9-11 0,13 0-3-16,11-3 7 0,12-3 13 15,8-2-5-15,-1-4-5 16,4 1-4-16,-8-1-5 15,-5 1-2-15,-14 2-30 16,-17 7-182-16,-15 2-136 16</inkml:trace>
  <inkml:trace contextRef="#ctx0" brushRef="#br0" timeOffset="163572">14845 5084 299 0,'0'0'692'0,"0"0"-551"0,0 0 7 16,0 0-2-16,0 0-48 16,0 0-34-16,22-20-23 15,-22 20-7-15,0 0-12 16,3 0-7-16,0 14-10 15,-1 18-5-15,6 10 20 16,-5 11-1-16,3 4-6 16,-3 3-4-16,0 6-3 15,1-7-6-15,2-1 4 16,-3-10-2-16,3-10-2 0,-6-17-32 16,0-2-107-16,0-17-145 15,3-2-185-15</inkml:trace>
  <inkml:trace contextRef="#ctx0" brushRef="#br0" timeOffset="163924">15076 4561 922 0,'0'0'205'0,"0"0"-53"16,0 0 27-16,0 0-42 15,0 0-60-15,0 0-44 16,-9-37-23-16,9 43-10 16,15 34 0-16,14 23 0 15,13 17 13-15,-1 16-1 16,6 13 1-16,-3 3 6 15,-6 5-8-15,-5-2-9 16,-8-9 4 0,-12-9-6-16,-13-9 2 0,0-5-2 15,-35-3-2-15,-39 4-42 16,-20-7-91-16,-11-4-112 16,9-10-300-16</inkml:trace>
  <inkml:trace contextRef="#ctx0" brushRef="#br0" timeOffset="164838">15782 5167 611 0,'0'0'166'16,"0"0"-82"-16,0 0 14 15,0 0-27-15,0 0-34 16,0 0-15-16,3 3-14 15,-3 14 6-15,3 1 2 16,3-7-5-16,-4-5-6 16,6 0 5-16,-2-6-2 15,-3 0 2-15,4 0 14 16,2 0 41-16,1 0 6 16,-1 0-11-16,0-9-2 0,-2-5-7 15,2 2-3-15,-2-1-10 16,-4 3-7-16,-3-1-4 15,0 4 11-15,0 2-15 16,0 3-7-16,0 2-5 16,0 0-7-16,0 0-4 15,0 0-8-15,-7 0-5 16,-2 0-28-16,-4 2-44 16,7 16-41-16,6 4-46 15,0 10-35-15,0 8-232 16</inkml:trace>
  <inkml:trace contextRef="#ctx0" brushRef="#br0" timeOffset="165034">15978 5611 312 0,'0'0'538'0,"0"0"-382"0,0 0-11 16,0 0 1-16,0 0-45 15,-83 145-13-15,39-93-25 16,-3 5-26-16,-5-6-28 16,14-7-8-16,4-7-1 15,2-11-88-15,7-4-229 16,-8-2-413-16</inkml:trace>
  <inkml:trace contextRef="#ctx0" brushRef="#br0" timeOffset="194349">63 9044 820 0,'0'0'204'15,"0"0"-43"-15,0 0 20 16,0 0-29-16,0 0-38 16,0 0-38-16,-38-51-19 15,38 48-12-15,0 3-10 16,0 0-16-16,3 0-9 16,13 0-7-16,13 0-2 15,18 28-1-15,20 15 11 16,6 9 3-16,7-1 0 0,0 6-2 15,2 0-2 1,-2 1-4-16,2-7-2 0,-10-11-1 16,-8-6 2-16,-13-13-2 15,-15-10-1-15,-19-8-1 16,-3-3 0-16,-14 0 2 16,0 0-3-16,0 0-4 15,-36 0-44-15,-17 0-84 16,-18 0-171-16,-1 0-481 15</inkml:trace>
  <inkml:trace contextRef="#ctx0" brushRef="#br0" timeOffset="195130">711 8841 966 0,'0'0'118'0,"0"0"-5"16,0 0 22-16,0 0-44 16,0 0-25-16,0 0-15 15,17-8-12-15,-17 8-11 0,2 0 2 16,-2 0-4-16,3 0-2 15,-3 0-3-15,3 0 4 16,-3 0-5 0,0 0-3-16,0 0-3 0,0 0-1 15,0 0-5-15,0 0-4 16,0 0 3-16,0 0 2 16,0 0-4-16,0 0 1 15,0 0-4-15,0 0 8 16,0 0 3-16,0 31-10 15,-31 15 1-15,-7 22 21 16,-6 0-3-16,-2-1-7 16,2-2-9-16,3-4 3 15,-6 4-1-15,-5-2-6 0,5 0 3 16,-3-5-4 0,9-14 3-16,11-6-2 0,8-12-2 15,16-14 1-15,3-4 0 16,3-8-1-16,0 0 5 15,0 0-4-15,0 0 0 16,0 0 1-16,0 0-1 16,0 0 0-16,0 0 0 15,0 0-1-15,0 0-3 16,0 0 3-16,0 0 1 16,0 0-1-16,0 0-3 15,0 0 2-15,0 0 0 16,0 0-8-16,0 6 7 0,0 3 1 15,-4-4 0 1,1 1 1-16,-3 5 0 0,3-5-1 16,-4 2 1-16,1-2 0 15,3 0 0-15,0-4 1 16,3-2-1-16,0 0 1 16,0 0 0-16,0 0-1 15,0 0 1-15,0 0 1 16,0 0-2-16,0 0 0 15,0 0-6-15,0 0-34 16,0-8-56-16,0-12-85 16,25-17-419-16</inkml:trace>
  <inkml:trace contextRef="#ctx0" brushRef="#br0" timeOffset="208915">5991 8770 644 0,'0'0'296'0,"0"0"-185"0,0 0 59 15,0 0-18 1,0 0-33-16,0 0-37 0,-19-26-33 16,19 14-22-16,19 4-4 15,9-12 3-15,8-1-20 16,-1 5 3-16,-4-2 0 16,-6 4-4-16,-6 3 4 15,0 2 5-15,-5 4-6 16,-6 5 0-16,-3 0-5 15,-5 0 0-15,0 0-2 16,0 0-1-16,0 0-1 16,0 17-3-16,0 23 4 0,9 11 7 15,4 6-2 1,-4 1 1-16,1-1-4 0,2 0-2 16,-2-6 2-16,5-3-1 15,-2-5 0-15,0-11-1 16,-7-10 0-16,-6-9 3 15,0-5-4-15,0-8 3 16,0 0-1-16,0 0 8 16,-19 0-2-16,-13 0 3 15,-2 0-4-15,1 0-2 16,8 0-1-16,6 0-3 16,13 0 1-16,6 0-1 15,0 0-1-15,0 0-4 16,0 0 1-16,25 0-1 15,8 0-2-15,20 0 7 0,10 0 0 16,11 0 1 0,11 0-1-16,8-6-13 0,1-9-63 15,5 5-143-15,-19 4-178 16,-20 4-372-16</inkml:trace>
  <inkml:trace contextRef="#ctx0" brushRef="#br0" timeOffset="209184">6951 8993 677 0,'0'0'350'0,"0"0"-234"0,0 0 9 15,0 0-40-15,0 0-48 16,0 0-19-16,-8-6-13 15,38 6-2-15,8-3 32 16,9 0 9-16,14 0-16 16,5-2-4-16,5-4-17 15,-5 4-2-15,-22 1-5 16,-19 4-27-16,-25 0-192 16,0 0-159-16</inkml:trace>
  <inkml:trace contextRef="#ctx0" brushRef="#br0" timeOffset="209393">7151 8833 642 0,'0'0'390'0,"0"0"-214"16,0 0-3-16,0 0-53 16,0 0-75-16,0 0-24 15,-4-12-13-15,4 41-8 16,0 11 9-16,0 5 25 15,10 10-2-15,-4-7-15 16,1 3-10-16,-1-2-3 16,-6-11-4-16,0-4-68 15,6-9-313-15</inkml:trace>
  <inkml:trace contextRef="#ctx0" brushRef="#br0" timeOffset="206523">2376 9164 859 0,'0'0'179'0,"0"0"-35"15,0 0-13-15,0 0-45 16,0 0-6-16,0 0-30 15,-13-26-26-15,13 26-14 0,0 0-10 16,19 0-2 0,17 5-2-16,8 23 1 0,0 2 6 15,-3 4-5-15,-5 4 5 16,-11-1-2-16,-9 0-1 16,-16-3 0-16,0-2 2 15,0-10-2-15,-22-7-5 16,0-7-57-16,3-8 27 15,2 0 32-15,10 0 3 16,7-2 8-16,0-19 7 16,0-1-11-16,0-4 0 15,27-11-1-15,11-3 2 0,9-6 0 16,0-3-1 0,5 10-3-16,-11 1 1 0,-10 13-1 15,-9 1 9 1,-9 16 14-16,-7-3 0 15,-6 5-1-15,0 6 3 16,0 0-8-16,0 0 0 0,0 0-6 16,0 0-5-16,0 0-4 15,-3 0-3-15,-8 0-12 16,-9 17 12-16,4 9-5 16,3 5 5-16,13 7-1 15,0-4 0-15,0 9-2 16,13-10 1-16,23-3 1 15,0-5 1-15,6-13 0 16,3-4 0-16,3-8 1 16,2 0-1-16,4-11 5 0,-2-21-2 15,-5-2 3-15,-6-8 3 16,-13-4 8-16,-1-12 20 16,-13-8-5-16,-6-2-1 15,-8-6-13-15,0 8-1 16,0 20-2-16,-14 15 0 15,1 19 3-15,4 12-2 16,6 0-6-16,3 0-10 16,-5 0-8-16,-3 43-6 15,2 23 9-15,0 23 5 16,6-7 1-16,0 1-1 16,0-11-1-16,25-12 0 15,14-8-10-15,2-13-29 0,3-13-34 16,-3-12-25-16,-5-11-51 15,-8-3-69-15,-9 0-19 16,-13 0-86-16,-6-17-355 16</inkml:trace>
  <inkml:trace contextRef="#ctx0" brushRef="#br0" timeOffset="207863">3284 9152 667 0,'0'0'183'0,"0"0"-53"0,0 0-9 16,0 0-6-16,0 0-30 15,0 0-25-15,-115-59-12 0,115 59-37 16,0 0-11-16,30 0 0 16,14 2 3-16,16 10 10 15,4-6 0-15,2-6 7 16,-8 0 3-16,-14 0-4 16,-15 0 8-16,-13 0 1 15,-13 0 10-15,-3 0 2 16,0 0-4-16,0 0-5 15,0 0-3-15,0 0-8 16,0 0-13-16,0 0-3 16,0 0-4-16,0 0-6 15,0 17-6-15,0 9 6 16,0 14 3-16,0-9 3 16,15 2 0-16,12 0 0 0,-2-10 0 15,3-3 2-15,4-12-4 16,-4-2 4-1,5-6 0-15,-8 0-1 16,-3 0 1-16,0 0-1 16,-9-14 8-16,-7-6 0 15,1-3 5 1,-7-6 7-16,0-2-4 16,0-1 0-16,0 7-5 15,0 5-3-15,0 11-6 16,0 5 5-16,-4 4-4 0,4 0-4 0,0 0-4 15,-3 0-8-15,3 13 0 0,0 15 8 16,0 9 4 0,0 1 1-16,0-11-1 15,7 3-3-15,15-5 1 16,1-10 1-16,2 2-2 16,0-15 1-16,4-2 0 15,-1 0 2-15,0 0 2 0,4-2 1 16,-6-18 1-1,-4-3-1-15,0-3 0 0,-6-5 2 16,-3-3-2 0,-4-4 1-16,-9 1 2 15,0 6-3-15,0 5 0 16,0 8-1-16,0 10 2 0,-6 2-1 16,3 3-3-16,0 3 0 15,0 0-1-15,3 0-4 16,-7 0-5-16,1 9-1 15,0 5 4-15,-1 9 5 16,7-3-9-16,0-8 1 0,0 2-2 16,0-7 0-16,26 0 5 15,-1-4 6-15,0 0-1 16,0-3 2-16,5 0 1 16,-8 0-1-1,-3 0 1-15,-7 0 0 16,-9 0-1-1,-3 0-2-15,0 0 1 0,4 0-2 16,5 12-1-16,2 5 2 0,-3 5 0 16,6 2 1-16,-6 1 0 15,6-5 1-15,2 0 0 16,-1-3-1-16,1-5 1 16,3-4 0-16,0-8 0 15,6 0 0 1,0 0 2-16,2 0 3 15,4-20-5-15,-6-5 4 0,-2-7 0 16,0 1 5-16,-9-7 4 16,0 4-1-16,-9 0 4 0,0 12-9 15,-2 4 2-15,-3 12-6 16,0 6 2-16,0 0-5 16,0 0-3-16,0 0-7 15,0 6-4-15,3 20 8 0,3 12 6 16,4-8 1-16,-4-1-1 15,-3 0-3 1,3-10 1-16,1-4 2 16,-1-4-5-16,-3-5 4 0,3-6 0 15,1 0 1 1,-4 0 1-16,3 0 0 0,4 0-1 16,7-6 6-16,5-20 6 15,6-5-12-15,-3-3 6 16,1 2-3-16,-1 7-2 15,-3 2-1 1,-5 8 2-16,-3 10-2 16,0 5-5-1,2 0-3-15,3 5 0 0,0 20 3 16,-4 10 1-16,-2 2 1 0,0 1-4 16,-1-7-10-16,1 1-10 0,4-12-5 15,-6-6-43-15,9-8-70 16,2-6-49-16,-3 0-105 15</inkml:trace>
  <inkml:trace contextRef="#ctx0" brushRef="#br0" timeOffset="211047">8012 8998 732 0,'0'0'201'0,"0"0"-95"16,0 0-3-16,0 0-37 16,0 0-34-16,0 0-3 15,8 0 7-15,22-5-14 0,8-10 36 16,-1-2-10-16,-8-3-6 16,-3 0 6-16,-10-5 5 15,-7-1-9-15,-2 3-7 16,-4 0-8-16,-3-1 1 15,0 11-12-15,0 1-5 16,-10 1-1-16,-13 11-12 16,-5 0-3-16,-1 0-2 15,1 18 4-15,0 13-1 16,6 9-1-16,-2 3 2 16,10 2 1-16,3 1-3 15,11-3 2-15,0-3 1 0,0-9-5 16,22-5 3-1,17-10 0 1,5-7 0-16,10-9 2 0,7 0 5 16,5-5-4-1,5-24 4 1,1-8-3 0,-1-3 3-16,-11 3 1 0,-16-3-5 15,-10 3 2-15,-15 11 4 0,-8 9-2 16,-5 9-3-16,-6 8-2 0,3 0-2 0,4 0-2 15,2 3-3-15,4 22-6 16,3 6 10-16,-1-2 3 16,-5-3 4-16,-1-6-4 0,-1-6 0 15,-3-8 0 1,-2-6 0-16,0 0 0 0,-3 0 2 16,3 0 4-16,-3 0 0 15,0-12 11-15,0-13-9 16,-6-4-4-16,-13 0 0 15,-6 9 0-15,3-3 0 16,-3 15-3-16,1 3-1 16,2 5 0-16,0 0-5 15,-3 5 0-15,3 26 2 16,6 1 1-16,3 11 0 16,13-3-1-16,0-3-3 0,0-3 1 15,19-10 5-15,16-6-7 16,3-14 7-16,1-4 0 15,-1 0 2-15,-4-4 1 16,-7-21 1-16,-2-6 3 16,-3-10 17-16,-6-7 11 15,0-9-5-15,-7-20-7 16,-3 0-6-16,-6-3-4 16,0 8-2-16,0 7-7 15,-19 22 10-15,7 17-3 16,2 8-3-16,4 16-1 15,3 2-3-15,3 0-4 16,0 0-10-16,-11 20 3 16,3 26-8-16,-6 19 11 15,0 15 8-15,9 3-8 0,5-8 4 16,0-4-1 0,0-14-1-16,13-5-9 15,12-21 6-15,11-5 1 16,-1-6-5-1,-1-14 7-15,1-6 2 0,1 0 3 16,-5 0-1-16,-2-14 0 0,-7-13 1 16,-5-1 0-16,-9-9-3 15,-5 3 8-15,-3-9-6 16,0 3 2-16,0 14-1 16,0 12 2-16,0 11 1 15,-3 3-1-15,3 0-5 16,0 0-6-16,0 3-5 0,0 23-3 15,0 13 14-15,0 1 0 16,11 3 0-16,14-11 0 16,10-1 0-16,-1-11-1 15,10-14 1-15,-3-4 0 16,1-2 0-16,-4 0 1 16,-3-14 2-16,-10-15-1 15,2-7 2-15,-9-15 0 16,-2-7-1-16,-9-10 0 15,-4-7 4 1,-3 4-3-16,0 5 0 0,-3 15-1 16,-13 17 2-16,3 19-1 15,7 9 0 1,3 6-2-16,3 0-2 0,-3 0-9 16,-1 32-6-16,-2 25 9 15,0 8 6-15,6 10 0 16,0-11 0-1,0-2-1-15,16-7-5 0,18-13-6 16,7-5-12-16,11-17-26 16,1-8-10-1,1-10-37-15,-12-2-99 16,-23 0-89-16,-19 0-112 0</inkml:trace>
  <inkml:trace contextRef="#ctx0" brushRef="#br0" timeOffset="211241">9279 8850 699 0,'0'0'255'0,"0"0"-90"16,0 0 28-16,0 0-52 16,0 0-95-16,0 0-36 15,118-42 0-15,-8 34-3 16,-5-3 1-16,-23 9-5 16,-30-1-3-16,-33 3-68 15,-19 0-76-15,0 0-55 16,-38 0-167-16</inkml:trace>
  <inkml:trace contextRef="#ctx0" brushRef="#br0" timeOffset="211567">9139 8584 73 0,'0'0'765'0,"0"0"-647"0,0 0-1 0,0 0-14 16,0 0-23-16,0 0-41 16,-83-32-12-16,74 32-21 15,-4 14-4-15,7 6-2 16,6-2-1-16,0-4-2 16,0-5 3-16,19-1 0 15,6-8 15-15,6 0 34 16,2 0 10-1,-11 0-9-15,-6-14 8 16,-10-3-19-16,-6-3-2 0,0-6-8 16,-9 4-17-16,-20 7-12 0,-5-3-7 15,-2 16-8 1,11 2-53-16,9 0-99 16,13 14-85-16,3 15-180 0</inkml:trace>
  <inkml:trace contextRef="#ctx0" brushRef="#br0" timeOffset="213202">9968 8752 482 0,'0'0'319'0,"0"0"-189"15,0 0 28-15,0 0-33 16,0 0-2-16,0 0-8 16,0-134-22-16,0 120-20 0,0 5-6 15,0 6-22 1,0 3-10-16,0 0-17 0,0 0-8 15,0 0-10 1,0 6-9-16,0 31-4 0,0 11 13 16,0 13 3-16,0 3-2 15,0-14 1 1,0-1-2-16,0-6 0 16,3-12 2-16,3-8-2 15,-6-15 0 1,3-4 3-16,-3-4-2 0,0 0 6 15,0 0 1-15,0 0 10 0,0-32 24 16,0-11-13-16,0-22-25 16,0-11-4-16,0 0 3 15,8-4-1-15,0 14-2 16,3 1 1-16,-2 16 3 16,-4 17-4-16,0 11 0 15,-2 21-5-15,-3 0 4 16,3 0 0-16,9 0-11 0,14 39-5 15,8 14 16-15,12 14 1 16,-9 7 0-16,1 6 1 16,-6-11-4-16,-4 2 4 15,-9-14-3-15,-5-14 3 16,-8-9-2-16,-6-16 1 16,0-4-5-16,0-14-6 15,-17 6-3-15,-19-6 12 16,-13 0 2-16,-1 0-10 15,1 0 7-15,8 0-4 0,10 0 3 16,12 0-4-16,13 0 2 16,6 0-10-16,0 0-5 15,6 5-2-15,22-2 9 16,16-3 14-16,8 0 1 16,2 0 2-16,2-20-3 15,-1-6 1-15,-1-11 4 16,-10 1-1-16,-13-5 5 15,-4 1 10-15,-15 5 1 16,-5 8 1 0,-7-3 4-16,0 14-4 15,0 4-6-15,0 12-2 0,0 0-12 16,0 0 2-16,0 0-3 16,0 0-8-16,0 2-4 0,-4 24 0 15,1 11 9 1,0 12 5-16,3-3-4 0,0-5-1 15,0-2 2-15,3-5-1 16,13-8-7 0,6-14 0-16,3-10 8 0,4-2-1 15,2 0 2-15,5-14 1 16,-4-17 2-16,-7-9 3 16,0-6-4-16,-9-3 2 15,-13 0 3 1,-3 1 1-16,0 5 1 15,0 8-2-15,-3 19-1 16,-2 4 1-16,0 10-6 0,5 2-1 16,0 0-7-16,0 0-4 0,0 14-8 15,5 17 16-15,17 9 3 16,6 4 0-16,0 0-6 16,1 0 6-16,2 1-6 15,-4-7 0-15,-13-7 2 16,0-8 0-16,-11-6 3 15,-3-5-4-15,0-10 5 16,0 1-3-16,0-3 1 16,-12 0 2-16,-15 0 0 15,-4 0 5-15,-4 0-2 16,-3-5-2-16,7-7-1 16,1 0 1-16,8 4 2 0,13 2-3 15,6 1 0 1,3 2 0-16,0 3-1 0,0 0-3 15,0 0-5-15,0 0-2 16,0 0-11-16,3 17 12 16,16 6 10-16,6-9-1 15,6 3-6-15,8-14 4 16,5 0 1-16,5-3 2 16,-2 0 2-1,4-21 1-15,-6-7 0 16,-4-3 4-16,-6-9 10 15,-10-11 5 1,-3-12 5-16,-8-3-9 0,-9-3 4 16,-5 0-7-16,0 1-5 15,0 8-2-15,-16 11-3 0,3 16-1 16,1 18 2-16,2 12-3 16,7 3-3-16,-3 0 0 15,-7 10-12-15,-6 31-5 0,-6 22 16 16,0 14 1-16,11-2 0 15,11-6 0-15,3-5 0 16,0-14 0-16,19-8 0 16,7-7-3-16,6-12-11 15,2-6-4-15,9-6-19 16,-2-8-7 0,0-3-15-16,-10 0-49 15,-6 0-60-15,-18 0-89 0,-7-3-102 16</inkml:trace>
  <inkml:trace contextRef="#ctx0" brushRef="#br0" timeOffset="213425">11003 8729 730 0,'0'0'179'0,"0"0"-46"0,0 0-24 16,0 0-48-16,0 0-46 0,0 0-7 15,147-46 7-15,-86 41-3 16,-8 2 1-16,-9 1-11 15,-9 2 0 1,-13 0-2-16,-5 0-10 0,-11 0-109 16,-6 0-238-16</inkml:trace>
  <inkml:trace contextRef="#ctx0" brushRef="#br0" timeOffset="213825">10436 8221 736 0,'0'0'277'16,"0"0"-137"-16,0 0 2 0,0 0-47 15,0 0-35-15,0 0-37 16,0-18-18-16,0 22-5 16,0 12-4-16,0 10 2 15,0-3 4-15,0-5-3 16,0-4 2-16,5-3 1 16,12-2 0-16,8-4 1 15,3-5 11-15,1 0 12 16,-1 0 26-16,-6-25 6 15,-5 1-4-15,-9-4-10 16,-3-1 1-16,-5 1-18 16,0 6-9-16,-8 7-13 15,-20 9-5-15,-7 6-6 16,-3 6-38-16,4 25-100 16,7 15-143-16,18 3-210 15</inkml:trace>
  <inkml:trace contextRef="#ctx0" brushRef="#br0" timeOffset="214332">11838 8175 620 0,'0'0'351'0,"0"0"-169"0,0 0 5 16,0 0-26-16,0 0-48 15,0 0-39-15,-11-94-16 16,8 94-19-16,0 0-18 16,3 0-11-16,-5 0-10 15,-6 31-1-15,-16 30-5 16,-7 21 6-16,-7 18 4 15,5 9 1-15,17 5-1 16,16 6 1-16,3 3 1 16,3-3-3-16,39-20-2 15,12-16 6-15,9-25-5 16,10-16 0-16,3-17-1 16,-9-11-1-16,-16-15-61 15,-29 0-236-15</inkml:trace>
  <inkml:trace contextRef="#ctx0" brushRef="#br0" timeOffset="222706">12382 8736 977 0,'0'0'192'0,"0"0"-30"0,0 0 1 15,0 0-51-15,0 0-52 16,0 0-15-16,0 0-13 16,-9-87-10-16,9 73-3 0,0 0-6 15,0-3-3 1,3-3-5-16,19-10-5 0,3 12 1 16,8 3-1-16,-5 7 0 15,4 8 0-15,-4 0-4 16,0 14 1-16,2 20 1 15,-5 9 0-15,-6 2-1 16,-6 4 3-16,-1-9-1 16,-9-8 1-16,-3-9 0 15,0-8 0 1,0-14 1-16,4-1 1 0,-4 0-1 16,3 0 0-16,-3 0 9 15,0 0-4-15,0-16 9 16,0-7-15-16,0-3 4 15,0-11 0-15,3-3 0 16,16-17-3-16,6-1 3 0,1 13-4 16,-4 10 0-16,0 18-2 15,1 14-3-15,5 3 3 16,5 0-6 0,1 35 6-16,-2 10 0 0,-10 7 0 15,0-1-1-15,-6-8-1 16,-7-3-1-16,-1-14 1 15,-5-6 3-15,0-2-5 16,-3-18 6-16,0 0-3 16,0 0 2-16,3 0 2 15,-3 0 8-15,2-7-3 0,4-18 1 16,2-13-6 0,4 4-1-16,4-9 5 15,3 6-4-15,0 3 3 0,-6 11-4 16,-1 14-4-1,-5 6 2-15,5 3-4 0,4 0 0 16,7 23 2-16,2 9 1 16,-3 5 3-16,-3 3-1 15,-3-9-3-15,-6 1-7 16,-1-1-25-16,-3-4-50 16,-1-1-63-16,-3-8-92 15,-2 3-91-15</inkml:trace>
  <inkml:trace contextRef="#ctx0" brushRef="#br0" timeOffset="222933">13495 8724 761 0,'0'0'184'0,"0"0"-36"15,0 0 6-15,0 0-29 16,0 0-37-16,0 0-36 15,-16-20-29-15,44 14-13 16,16 0-3-16,10-3-3 16,1 4-2-16,5 0-1 0,-4-1-1 15,-1 6-19-15,-14 0-144 16,-16 0-173-16,-18 0-705 16</inkml:trace>
  <inkml:trace contextRef="#ctx0" brushRef="#br0" timeOffset="223198">13924 8387 973 0,'0'0'252'16,"0"0"-77"-16,0 0 2 15,0 0-64-15,0 0-35 16,0 0-33-16,0-101-15 0,0 101-14 15,0 0-16-15,0 0-4 16,0 26 0-16,5 5 3 16,4 15-2-16,2 2 6 15,-5 2 0-15,-1 4-3 16,3 3-1-16,-8 0-17 16,0-1-38-16,3-9-67 15,0-5-117-15,3-4-229 16</inkml:trace>
  <inkml:trace contextRef="#ctx0" brushRef="#br0" timeOffset="223445">14517 8826 1090 0,'0'0'247'16,"0"0"-79"-16,0 0-42 15,0 0-48-15,0 0-40 16,0 0-29-16,0 12-9 16,-22 40 0-16,-13 11 3 15,-9 8-1-15,-17 0-1 16,-18 10 1-16,-10-4-2 16,-12-6-83-16,5-8-251 15,13-12-339-15</inkml:trace>
  <inkml:trace contextRef="#ctx0" brushRef="#br0" timeOffset="227279">15172 8629 991 0,'0'0'155'0,"0"0"-4"15,0 0-1 1,0 0-30-16,0 0-44 0,0 0-14 15,0 0-21 1,0-25-11-16,0 11-8 0,0 2-11 16,0-5-4-16,6-3 3 15,7 0-8-15,-1 0-2 16,7 9 2-16,-3 2-3 16,3 3 1-16,6 6-1 15,0 0-6-15,2 0 6 16,4 26-5-16,-5 2 5 15,2 7 0-15,-9 5 1 16,-5 3 0-16,-5-3 0 16,-9-9-2-16,0-5-2 15,0-18-3-15,0-2 6 16,0-6-2-16,0 0 3 16,0 0 2-16,2 0 4 15,1 0 3-15,0-14-1 16,5-12-1-16,1-11-2 0,7 0-4 15,6-3-1-15,6-12 3 16,7 3 1-16,4-2-4 16,-1 14 0-16,-3 11 0 15,-10 18 0-15,-6 8-4 16,1 0-3-16,-4 23 1 16,-1 19 2-16,1 13 3 15,-6-2 0-15,-4 5 0 0,-3-3-3 16,3-10 3-16,1-7 1 15,-1-13-4-15,0-5 1 16,4-7-3-16,-4-6-14 16,10-1-36-16,12-6-70 15,17 0-164-15,19-12-320 16</inkml:trace>
  <inkml:trace contextRef="#ctx0" brushRef="#br0" timeOffset="215474">16715 8023 237 0,'0'0'805'0,"0"0"-656"15,0 0 29-15,0 0-27 16,0 0-46-16,0 0-31 16,-6-31-42-16,6 31-21 15,0 0-4-15,0 0-3 16,10 3-3-16,12 28-1 15,19 24 0-15,20 28 8 16,8 8-2-16,8 15 13 16,-8 5-1-1,-12 1 1-15,-15-4-12 0,-23 0 1 16,-19-7-4-16,-22 2 1 16,-74-8-5-16,-53 7-47 15,-38-7-220-15,-30 2-622 16</inkml:trace>
  <inkml:trace contextRef="#ctx0" brushRef="#br0" timeOffset="232370">17697 8532 334 0,'0'0'527'15,"0"0"-368"-15,0 0-34 16,0 0-1-16,0 0-22 16,0 0-27-16,0 0-26 15,0 0-8-15,0-11-18 16,-4 11-10-16,-11 0-3 0,2 6-10 16,0 5 0-1,4-2-2-15,6-2 2 16,0-3 0-16,3-4-5 0,0 3 3 15,0-3-1 1,0 0 4-16,0 0-1 0,0 0 3 16,0 0 1-16,3 0 4 15,6 0 12-15,-2-7-8 16,-7 5-2-16,0-3 5 16,0 5-13-16,0 0 4 15,0 0-6-15,0 0-56 16,-10 0-134-16,-6 11-131 15,4 15-197-15</inkml:trace>
  <inkml:trace contextRef="#ctx0" brushRef="#br0" timeOffset="232597">17748 8907 793 0,'0'0'324'0,"0"0"-194"0,0 0-1 0,0 0-27 16,0 0-49-16,0 0-19 15,-86 97-22-15,39-40-4 16,-2 3-8-16,8-3 4 16,-3 0 0-16,3-6-4 15,2-1-25-15,4-11-222 16,4-4-357-16</inkml:trace>
  <inkml:trace contextRef="#ctx0" brushRef="#br1" timeOffset="253965">17151 1087 795 0,'0'0'217'0,"0"0"-79"16,0 0 13-16,0 0-32 15,0 0-49-15,6-145-36 16,48 122-16-16,15 9-10 16,14 11 0-16,7 3-3 0,1 5 1 15,5 35-5-15,-5 12 4 16,-8 11-5-16,-9 5 0 15,-11 7 0-15,-12 8 2 16,-17 14-2 0,-14 9-3-16,-20 8 2 0,0 1 1 15,-54-1-1-15,-32 0 1 16,-19 1 2-16,-9 10 0 16,5-1-1-16,21 1-1 15,22-5 0-15,33-2 3 16,33-7-1-16,13-8 0 0,63-6 4 15,30-14 6 1,23-15 5-16,14-7 5 0,6-10 2 16,1-5-3-16,2-7-3 15,-3-7-7-15,-9 3-2 16,-16-1-5-16,-22-1-4 16,-26 3 3-16,-18-8-7 15,-20 7 3-15,-13-7 1 16,-9-5 0-16,-10-1 0 15,-6-7-2-15,0-1 2 16,0-2 4-16,-3-1 0 16,-19 4-2-16,-10 1 5 15,-7 10-2-15,-8 5 2 16,-7 13 0-16,1 13-2 16,1 12 3-16,8 10-4 0,6 19 6 15,12 5-2-15,4 14-6 16,9 23 11-16,7 9-4 15,6 11-5-15,0 8 11 16,25 7 4-16,14 16-9 16,2 18-2-16,-3 17 3 15,-5 20-3-15,-5 5 0 16,-3-2 2-16,-3-9-2 16,0-19 1-16,-6-16 4 15,-6-19 4-15,-10-23-9 16,0-14 0-16,-22-12 5 15,-26-12-5-15,-13 5 1 0,-18 4 2 16,-7 8-1-16,-5 2 0 16,1-16 1-16,15-19-11 15,14-40 0-15,16-29 0 16,3-29 0-16,4-11 0 16,-12 0 0-16,-7-6-48 15,-13-24-34-15,-9-8-43 16,-4-8-148-16,9-17-324 15</inkml:trace>
</inkml:ink>
</file>

<file path=ppt/ink/ink1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2:19.706"/>
    </inkml:context>
    <inkml:brush xml:id="br0">
      <inkml:brushProperty name="width" value="0.05" units="cm"/>
      <inkml:brushProperty name="height" value="0.05" units="cm"/>
      <inkml:brushProperty name="color" value="#177D36"/>
      <inkml:brushProperty name="fitToCurve" value="1"/>
    </inkml:brush>
  </inkml:definitions>
  <inkml:trace contextRef="#ctx0" brushRef="#br0">140 68 609 0,'0'0'241'0,"0"0"-108"0,0 0-20 0,0 0-5 15,0 0-29 1,0 0-40-16,-13-34-6 0,10 34-27 16,-3 0-6-16,-7 10-1 15,4 11 1-15,1 8 1 16,5-6 1-16,3 2-2 16,0-2 0-16,0 1 1 15,8-4 0-15,14-6 2 16,-3-3-1-16,3-8 1 15,-3-3 1-15,-4 0 4 16,1-3 34-16,-3-19 41 16,-4-7-5-16,-6-3-18 15,-3-4-9-15,0 1-6 16,0 4-14-16,-12 7-15 0,-13 10-6 16,-1 5-8-1,-5 9-2-15,-4 0-12 0,2 43-76 16,-8 12-210-16,13 10-524 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08.084"/>
    </inkml:context>
    <inkml:brush xml:id="br0">
      <inkml:brushProperty name="width" value="0.05" units="cm"/>
      <inkml:brushProperty name="height" value="0.05" units="cm"/>
      <inkml:brushProperty name="color" value="#3165BB"/>
      <inkml:brushProperty name="fitToCurve" value="1"/>
    </inkml:brush>
  </inkml:definitions>
  <inkml:trace contextRef="#ctx0" brushRef="#br0">36 117 895 0,'-16'-13'137'0,"2"-2"-17"15,8 1-14-15,6 2-31 16,6-5-39-16,8 5-16 16,8-2-8-16,7 3-3 15,2 3 0-15,7 8-4 16,1 4-3-16,-4 11 0 15,-1 9 0-15,-2-2 1 16,-9 9-1-16,5 76 0 0,-34-96-1 16,-3 9 2-16,-4-3 4 15,-4 3 0-15,-11 20-3 16,-4 0 1 0,1-5-4-16,2-5 2 0,6-9-1 15,12-10-2-15,3-8 14 16,11-6-3-16,8-2-1 15,11-7 9-15,19 2 10 16,19-11-8-16,17-2-13 16,5 0-6-16,-2 6-2 15,-14 2-9-15,-11 12-108 16,-21 3-165-16,-5 3-147 0</inkml:trace>
</inkml:ink>
</file>

<file path=ppt/ink/ink1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2:16.994"/>
    </inkml:context>
    <inkml:brush xml:id="br0">
      <inkml:brushProperty name="width" value="0.05" units="cm"/>
      <inkml:brushProperty name="height" value="0.05" units="cm"/>
      <inkml:brushProperty name="color" value="#177D36"/>
      <inkml:brushProperty name="fitToCurve" value="1"/>
    </inkml:brush>
  </inkml:definitions>
  <inkml:trace contextRef="#ctx0" brushRef="#br0">0 195 695 0</inkml:trace>
  <inkml:trace contextRef="#ctx0" brushRef="#br0" timeOffset="1863">0 195 695 0,'74'0'123'0,"-82"0"6"0,8 0-6 0,0-9 1 0,0 3-26 16,0-5-49-16,0-1-7 16,0-2-20-16,0-3 2 15,0 4-7-15,14-5-12 16,2 6-2-16,3 4-2 16,-1 8-1-16,5 0-1 15,-4 0-3-15,6 0-1 16,-2 25 2-16,-1 13 1 15,-6 4 1-15,-7 4 1 16,-2-6 0-16,-4 0 1 0,-3-9 0 16,0-7 0-16,0-10 1 15,0-8-2-15,0-6-4 16,0 0 4-16,6 0 2 16,-3 0 10-16,3 0 2 15,4-15 5-15,6-19 6 16,9-9-23-16,6-3 2 15,5-2-2-15,-4 1 3 16,-7 13-3-16,-6 11-1 16,-10 15-1-16,-2 8 0 15,2 0-2-15,5 0-9 16,8 8 8-16,0 19 1 16,-3 7 2-16,0 6 0 15,-7-1-2-15,-5-1 0 0,-1-1 2 31,-6-8 0 1,0-7 0 265,0-8-1 15,0-8-3-140,0-6-1-172,0 0 5 0,0 0 9 0,3-11 4 16,4-23-7-16,5-12-4 15,10-9-2-15,5-2 3 16,1 3-1-16,-3 11-2 0,-6 17 1 15,-6 15 1 1,-7 8-2-16,0 3 0 0,7 0-11 16,1 9 6-16,8 20 3 15,-3 5 0-15,-4 9 1 16,4-3 0-16,-3-1 1 16,3-7 0-16,0-6 2 15,-2-9-2-15,-1-5 0 0,-4-10 0 16,1-2-1-16,-1 0 1 0,4 0 0 0,0-14 1 15,3-14 4-15,0-10 1 16,1-5-4-16,-4 0 3 16,-4 3 2-16,-7 1 7 15,-5 4 13-15,0 7 8 16,0 10-13-16,0 10-7 0,0 8 9 16,0 0-12-16,0 0-12 0,0 0-3 0,0 14-6 15,0 21 7-15,0 13 1 0,11 3 2 16,-2 1-1-1,1-3 0-15,-1-6 0 0,4-9 1 16,0-9-1-16,-1-7-1 0,-2-10 0 16,-4-2-4-16,-3-6 4 0,8 0 0 0,0 0 2 0,8-17-1 15,6-17 6-15,-1-6-6 16,4-3 1-16,-6 0 4 16,-3 5-5-16,-2 10 3 15,-9 11-3-15,-2 11 1 16,-6 6-1-16,0 0 0 0,5 0-7 15,1 0 2-15,-1 17 2 0,3 11 2 0,-2 1 0 16,0 3 1-16,1-4 0 0,2 1 2 16,-3-9-4-16,1-7 2 0,-1-3-3 15,-3-4 1-15,0-6-4 0,0 0 6 16,4 0 1-16,2 0 2 0,7-17-2 0,-2-12-1 16,5 0 0-16,-2-2 1 15,7 2 4-15,-6 6-5 16,-8 9-4-16,-4 11 4 0,-3 3 0 0,1 0-1 0,5 0-8 15,4 8 2-15,6 16 6 0,-4 1 0 0,-2 4 0 16,1 3 0-16,-5-4-1 16,-4-5 1-16,9-3-4 15,-5-6 0 1,-2-8-2-16,2 0-8 16,4-6-30-16,6 0-65 0,0 0-114 15,1-23-338-15</inkml:trace>
</inkml:ink>
</file>

<file path=ppt/ink/ink1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8:07.45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107 322 696 0,'0'0'167'16,"0"0"-44"-16,0 0-19 16,0 0 1-16,0 0-14 15,0 0-15-15,-108 9-18 16,108-5 4-16,0-4-19 0,6 0-16 16,65-29-26-16,59-23 5 15,61-11-3-15,35 1 4 16,2 8-7-16,-32 14 0 15,-56 17 0-15,-58 11 0 16,-43 12-1-16,-32 0 1 16,-7 0 0-16,0 0-1 15,-38 37 1-15,-36 15 8 16,-28 14 1-16,-30 5-3 16,-11 1-2-16,-10 2-1 15,10-6-1-15,16-11 1 16,25-10-3-16,39-17 0 15,31-12-1-15,26-12 1 0,6-6-3 16,44 0-7 0,74-6-2-16,66-37 12 0,58-15 1 15,36-7 0-15,-11 2-1 16,-40 15 0-16,-56 16 0 16,-64 15 0-16,-55 15 1 15,-36 2 2-15,-16 0-3 16,0 0 2-16,-29 36-2 15,-60 15 3-15,-57 17 8 16,-51 14-5-16,-23-3-2 16,8-7 1-16,18-4 1 15,28-7-5-15,37-13 2 0,43-13-3 16,38-18-2 0,36-12-2-16,12-5 3 0,15 0-11 15,61 0-4-15,48-8 16 16,44-32 4-16,32-11-4 15,7-7-1-15,-16 7 0 16,-32 10 1-16,-51 16 0 16,-50 14-1-16,-39 8 2 15,-19 3 1-15,0 0-1 16,-58 17 0-16,-54 29 1 16,-45 12 3-16,-35 4-2 15,2-3 0-15,17-4 4 16,41-9-7-16,39-12 0 15,43-9 0-15,37-10-3 16,13-6-1-16,54-7-6 16,73-2 5-16,57-5 2 15,45-30-2-15,0-2-150 0,-39 3-220 16</inkml:trace>
</inkml:ink>
</file>

<file path=ppt/ink/ink1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8:08.38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49 231 173 0,'0'0'508'0,"0"0"-411"0,0 0 16 16,0 0 16-16,0 0-54 15,0 0-25-15,-80-20-18 16,105 6-6-16,42-11-1 16,34-7-10-16,36-8 2 15,18 6 8-15,-8 2-6 16,-33 11-2-16,-40 11-4 15,-46 7-3-15,-18 3-2 16,-10 0 0-16,0 0 2 16,0 0-3-16,-32 8 6 15,-38 30-6-15,-31 13 21 0,-28 8-1 16,10 5-8 0,10-4 2-1,26 0-8-15,26-9-10 0,32-10 3 0,25-13-6 16,0-8-9-16,66-14 7 15,43-6 1-15,40 0 2 16,19-28 4-16,2-4-5 16,-27 1 1-16,-46 7 0 15,-40 11 0-15,-35 6 2 16,-22 7 4-16,0 0-1 16,-6 0 4-16,-51 15-4 15,-28 10 0-15,-26 10 0 16,-1-3-3-16,16-1-1 15,18-3-1-15,10 4-1 16,15 2 2-16,12-3 0 16,9-2-2-16,23-9-3 15,9-7 2-15,12-6-12 0,61-7 3 16,35 0 7-16,19-12-1 16,-4-11 3-1,-24 7-1-15,-39 7 2 0,-30 4 0 16,-21 5 4-16,-9 0-2 15,0 0-2-15,-6 0 0 16,-49 14-4-16,-24 20 4 16,-29 9 2-16,-4 0 0 15,24-6 2-15,27-3-3 16,33-5-1-16,21-6-2 16,7-15-12-16,63-8-127 15,58-14-136-15,46-43-464 16</inkml:trace>
</inkml:ink>
</file>

<file path=ppt/ink/ink1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8:09.223"/>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44 398 542 0,'0'0'238'0,"0"0"-143"15,0 0 22-15,0 0-16 0,0 0-6 16,0 0-40 0,90-97-42-16,56 54-5 0,41-9 9 15,22-3-2-15,-11 2-4 16,-42 7 7-16,-54 15 0 15,-52 16 29-15,-34 9 9 16,-16 6-1-16,-3 0-20 16,-79 31-27-16,-56 24 1 15,-46 20-6 1,-25 7-2 0,9 1-1-16,35-9 8 0,44-10 0 15,50-13-1-15,46-11-5 16,25-6-2-1,0-6 1-15,41-4-2 16,48-10 0-16,48-12 1 16,28-2 2-16,16 0 3 0,-19-14-3 15,-35 0 1-15,-51 6-2 16,-37 2 0 0,-26 6 2-16,-13 0 6 0,0 0 3 15,0 0 2-15,-46 14-8 0,-42 29-6 16,-33 12 4-16,-19 4-1 15,16-7 0-15,36-12 9 0,36-9-8 16,33-5-4-16,19-6-2 16,16-3 2-16,70-11 0 15,57-6 2-15,54 0 1 16,20-28-3 0,-18-4 6-16,-43 7-2 15,-54 3-4-15,-45 14 3 16,-35 3-3-16,-19 5 0 0,-3 0-2 15,-16 0 0-15,-59 29 0 0,-27 10 2 16,-23 7 4 0,14-3-4-16,35-6 2 0,34-8-2 15,34-4 0 1,8-5-2-16,28-5-12 0,26-15-89 16,-4 0-500-16</inkml:trace>
</inkml:ink>
</file>

<file path=ppt/ink/ink1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8:11.476"/>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411 503 655 0,'0'0'164'16,"0"0"-57"-16,0 0 2 15,0 0-38-15,0 0 12 16,0 0-30-16,-19-42-23 16,25 10-14-16,54-14-10 15,51-8-2-15,39-3 2 0,30-6 5 16,6 0-5-16,-13 9-5 16,-36 7 9-16,-38 19 2 15,-43 14 3 1,-32 11 0-16,-24 3 0 0,0 0 2 15,-16 10-11-15,-64 40 1 16,-41 22 11-16,-41 13-11 16,-16 4-6-16,1-6 7 15,10-9-2-15,16 1-1 16,17-10 0-16,10 1 0 16,16-12-1-16,26-8-1 15,32-17 0-15,26-15-3 16,24-11-1-16,0-3-4 0,49 0-5 15,49 0 10 1,45-38 5-16,37-16-1 0,23-6-1 16,1-2 2-16,-20 5-3 15,-25 13 0-15,-38 14 1 16,-41 15-2-16,-39 12-1 16,-28 3 0-16,-13 0-2 15,0 0 2-15,-26 19-2 16,-38 27 2-16,-21 9 11 15,-23 4-10-15,-10 4 1 16,-3 0-2-16,-2 4 0 16,12-10 5-16,21-11-5 15,40-21 0-15,31-11-3 0,19-8-1 16,35-6-7-16,57-3 11 16,45-36 1-16,34-22 7 15,16-10-6-15,-9 7 0 16,-32 14-2-16,-47 18 5 15,-52 18-5-15,-37 11 0 16,-13 3 4-16,-70 11 5 16,-45 32-9-16,-28 11 0 15,6 4-1-15,35-7-3 16,48-1 2-16,35 0-41 16,22-8-203-16,7-7-258 15</inkml:trace>
</inkml:ink>
</file>

<file path=ppt/ink/ink1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8:12.475"/>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0 340 690 0,'0'0'179'0,"0"0"-84"0,0 0 28 15,0 0-12-15,0 0-37 16,0 0-32-16,171-140-35 16,4 89 2-16,18 2 2 15,-11 9-1-15,-42 9-1 16,-52 13 6-16,-44 10 5 16,-28 5 1-16,-16 3-5 15,0 0 5-15,-3 0 4 16,-57 14-12-16,-39 24 7 15,-33 16-15-15,-22 14-3 16,6 1 1 0,13 0-3-16,31-7 4 15,35-13-4-15,30-11 2 16,33-10-2 0,6-12-13-16,51-9 6 15,53-7 3 1,46-4 4-16,32-32 3 15,-5-2 2-15,-27 7-5 0,-43 14 1 0,-43 11 3 16,-36 6-4-16,-18 0 3 0,-10 0-3 0,0 14-1 16,-32 21 1-16,-29 15 5 15,-24 8 8 1,-14 5-11-16,-6-5 5 0,7-7-5 16,15-9 2-16,20-7-3 15,24-17 5-15,25-10-5 16,14-8-1-16,0 0-6 15,25 0-1-15,63-6 2 16,46-28 5-16,31-9 5 16,0 0-4-16,-32 11 0 15,-40 12-1 1,-43 8 2-16,-24 10-2 16,-23 2 0-16,-3 0-3 15,-3 0-1-15,-51 32 4 0,-39 13 3 0,-23 13 0 16,-18 5-2-16,1 2 0 15,18 1-1-15,16-6 3 16,33-5 2-16,31-13-1 16,32-8-4-16,3-7-1 15,51-13 0-15,41-9 1 0,31-5 1 16,20-9-1 0,3-36-198-16,-12-21-401 0</inkml:trace>
</inkml:ink>
</file>

<file path=ppt/ink/ink1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8:13.824"/>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185 369 748 0,'0'0'164'0,"0"0"-33"15,0 0-26-15,-179-37 15 0,179 29-10 16,0-4-27 0,6-11-48-16,65-11-16 0,47-12-9 15,56-3-3-15,29 6 2 16,14 4-1-16,-14 4 1 16,-35 12-3-16,-41 9 1 15,-51 11 2-15,-45 3 2 16,-23 0-5-16,-8 6-5 15,0 19 0-15,-39 10 5 16,-40 17 1-16,-42 11 3 16,-41 8-1-16,-22 14-9 15,-17 12 5-15,8-2-2 0,21-3 0 16,39-21-2-16,48-21 2 16,46-17-3-16,39-10-2 15,36-8-6-15,83-13 5 16,65-2 3-16,58-12 0 15,22-28 1-15,-9-3 3 16,-46 3-2-16,-53 3 0 16,-59 9 1-16,-39 6-1 15,-36 9 0-15,-19 11 1 16,-3 2-1-16,0 0 2 16,-6 0-4-16,-51 15 9 15,-35 13-8-15,-39 9-1 16,-21 11 0-16,-10 6 2 15,-3 1 2-15,6 2-3 16,26-6-1-16,43-13 2 0,46-13-2 16,44-7-1-16,19-7-8 15,86-11 8-15,70 0 1 16,54-29 1-16,21-22 2 16,-24 0-1-16,-48 7-1 15,-48 10 1-15,-43 11-2 16,-34 7 0-16,-12 7 4 15,-19 3-2-15,-9 3-1 16,-10 3-1-16,-3 0 1 16,0 0 1-16,-16 0 2 0,-47 20 1 15,-32 14-3 1,-30 13 5-16,-21-2-6 0,6 3 5 16,14-1-5-16,18-8 1 15,31-7-2-15,36-10 1 16,25-10-1-16,16-4-1 15,32-8-9-15,67 0 8 16,41-20 2-16,25-22 4 16,-13-4 2-16,-15-8-4 15,-32 8-1-15,-26 1 0 16,-24 13 0-16,-30 17 0 16,-19 10 1-16,-6 5-1 15,-28 0-1-15,-68 26-3 16,-53 19 0-16,-51 13 1 15,-17-1 0-15,21-12 1 0,40-2 1 16,57-12 0 0,46-3-24-16,37-7-96 0,16-7-109 15,0-14-38-15,50 0-241 16</inkml:trace>
</inkml:ink>
</file>

<file path=ppt/ink/ink1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06:07.467"/>
    </inkml:context>
    <inkml:brush xml:id="br0">
      <inkml:brushProperty name="width" value="0.05" units="cm"/>
      <inkml:brushProperty name="height" value="0.05" units="cm"/>
      <inkml:brushProperty name="color" value="#808080"/>
      <inkml:brushProperty name="fitToCurve" value="1"/>
    </inkml:brush>
    <inkml:brush xml:id="br1">
      <inkml:brushProperty name="width" value="0.05" units="cm"/>
      <inkml:brushProperty name="height" value="0.05" units="cm"/>
      <inkml:brushProperty name="color" value="#ED1C24"/>
      <inkml:brushProperty name="fitToCurve" value="1"/>
    </inkml:brush>
    <inkml:brush xml:id="br2">
      <inkml:brushProperty name="width" value="0.05" units="cm"/>
      <inkml:brushProperty name="height" value="0.05" units="cm"/>
      <inkml:brushProperty name="color" value="#3165BB"/>
      <inkml:brushProperty name="fitToCurve" value="1"/>
    </inkml:brush>
    <inkml:brush xml:id="br3">
      <inkml:brushProperty name="width" value="0.05" units="cm"/>
      <inkml:brushProperty name="height" value="0.05" units="cm"/>
      <inkml:brushProperty name="color" value="#177D36"/>
      <inkml:brushProperty name="fitToCurve" value="1"/>
    </inkml:brush>
  </inkml:definitions>
  <inkml:trace contextRef="#ctx0" brushRef="#br0">21679 6851 997 0,'0'0'177'0,"0"0"-39"15,0 0 15-15,0 0-38 16,0 0-39-16,0 0-21 16,0 0-6-16,0 0-5 0,0 0-11 15,-6-12-6 1,9 10-10-16,11-1-7 0,5-9-6 15,6-2 10-15,7-5 2 16,5-2-9-16,-5 1-4 16,-4 6-3-16,-5 2 7 15,-13 7-1-15,-4 5 0 16,-6-3 2-16,0 3-4 16,0 0 0-16,0 0-2 15,0 0-2-15,0 0-3 16,0 0-1-16,0 0-4 15,0 21 0-15,0 21 8 16,0 9 6-16,-9 9-4 16,-4 0 2-16,1-2-3 15,2-4-1-15,4-11 2 16,3-6-2-16,-2-9 0 0,2-8 1 16,3-6 0-16,0-7-1 15,-3-5 1-15,0-2-1 16,3 0 4-16,-5 0-1 15,-6 0 7-15,-1 0-4 16,-4 0-4-16,-3 0-2 16,3 0 1-16,-3 0-1 15,7 0-2-15,2 0 2 16,4 0-1-16,6 0 0 0,0-2 0 16,0 2 0-1,0-4-3-15,0 4-4 0,9-3 0 16,20 3-7-1,15-5 15-15,9-4 6 0,12-2-6 16,-2 2 0-16,-2-2 0 16,-14-4-9-16,-22 4-36 15,-12-3-40-15,-13 3-51 16,0-1-171-16,0-5-216 16</inkml:trace>
  <inkml:trace contextRef="#ctx0" brushRef="#br0" timeOffset="328">22179 6351 1174 0,'0'0'229'0,"0"0"-73"0,0 0-30 16,0 0-31-16,0 0-54 15,0 0-26-15,50 0-6 16,-24 34-8-16,5 17 26 16,2 16-4-16,-2 10-6 15,-6 6 2-15,1 5-3 16,-14 7-4-16,-5-10-8 16,-7-2-2-16,0-12-4 15,-45-10-6-15,-25-7-51 16,-12-5-52-16,-14-6-253 15,8 2-961 1</inkml:trace>
  <inkml:trace contextRef="#ctx0" brushRef="#br1" timeOffset="-194819">1121 2002 602 0,'0'0'448'0,"0"0"-330"0,0 0-8 16,0 0-36-16,0 0-55 15,0 0-16-15,91-3 8 16,-27 3 15-16,10 0 3 16,1 0 20-16,4 0-7 15,-8 0-7-15,-11-5-2 16,-15-4-8-16,-7 3-4 0,-16-2 6 15,-10-1-3-15,-5 1 0 16,-4-7 6-16,-3-1 0 16,0-5-3-16,-16-5-15 15,-19 3-12-15,-10 1 1 16,-8 7 2-16,-1 1-3 16,13 8 0-16,8 4 0 15,21-2 1-15,9 4 1 16,3 0-2-16,0 0-5 15,20 4-5-15,21 21 10 16,9 1 2-16,7 2 1 16,-2-1-2-16,-5 1-1 15,-6 0 3-15,-5-1-3 0,-11-5 1 16,-9 1 1-16,-12 0-2 16,-7 2 0-16,0 4-1 15,-32 11-37-15,-26 0-126 16,-14 3-350-16</inkml:trace>
  <inkml:trace contextRef="#ctx0" brushRef="#br1" timeOffset="-193924">399 2885 718 0,'0'0'284'0,"0"0"-96"16,0 0 2-16,0 0-19 15,0 0-75-15,0 0-16 16,6-108-29-16,-6 97-20 16,0 2-2-16,-6 3-3 15,-6 3-15-15,-4 3-1 16,-3 0-10-16,0 0 0 15,-3 0-6-15,0 0 4 16,8 9-2-16,1 11-2 16,13 9 6-16,0 2-15 15,4 9 12-15,33 9-6 0,6-1 6 16,4 7 1 15,3-1 1-15,-8-2 0-16,-1-4 2 0,-9-3-1 0,-7-1 0 15,-9-10 1-15,-10-3-2 16,-6-7 0 0,0 1 0-16,-11-2-1 0,-41 0 2 15,-14-4 2-15,-11-7 2 16,0-3-4-16,8-6 0 16,18-3-7-16,14 0-13 15,15 0-13-15,17-18-27 16,5-30-62-1,36-15-150-15,34-11-544 16</inkml:trace>
  <inkml:trace contextRef="#ctx0" brushRef="#br1" timeOffset="-193523">765 2980 1013 0,'0'0'242'0,"0"0"-33"0,0 0-62 0,0 0-60 16,0 0-58-16,0 0-14 16,38-100-4-16,-10 100-7 15,13 0-2-15,0 0-2 16,1 26 0-16,-7 22-3 16,-6 16 3-16,-14 7 0 15,-12 5 2-15,-3-4-2 16,0-3 3-16,-34-14-3 15,-4-13 2 1,3-13-2-16,10-12 6 0,11-11-6 16,11-4 3-1,3-2-1-15,0 0 2 0,0 0 1 16,0 0 15-16,0 0-6 16,25 0 5-16,8-11-15 15,5-3 2 1,6 2 1-16,3 1-2 15,5 2-2-15,8 3-2 0,4 6-1 16,5 0-39-16,2 0-60 16,-5 0-184-16,-8 0-331 15</inkml:trace>
  <inkml:trace contextRef="#ctx0" brushRef="#br1" timeOffset="-193023">1616 3103 687 0,'0'0'448'0,"0"0"-242"0,0 0-28 16,0 0-63-16,0 0-52 16,0 0-53-16,25-51-5 15,20 51-5-15,6 0 1 16,2 0 1-16,8 0-1 15,-7-3-1-15,-4-2 4 16,-4-5-3-16,-15 5 2 16,-9-1 0-16,-12-2-2 15,-10-2 0-15,0-4 10 16,0-3 15-16,-16-5-11 0,-22-2-8 16,-9 4-6-16,2 3 1 15,7 1-1-15,6 4-1 16,12 4 1-16,15 4 1 15,5 4 4-15,0 0-3 16,0 0-1-16,0 0-2 16,16 4-6-16,12 21 6 15,10 3 2-15,6 4 1 16,1 2-3-16,3 3 3 16,-7 4-3-16,-7-1 2 15,-7-3-2-15,-15-3 1 16,-5-4 1-16,-7 0-2 15,-27 4-4-15,-36 0-2 16,-19 4-92 0,-7-1-251-16</inkml:trace>
  <inkml:trace contextRef="#ctx0" brushRef="#br1" timeOffset="-195573">234 1725 824 0,'0'0'312'16,"0"0"-147"-16,0 0-21 15,0 0-9-15,0 0-55 0,0 0-15 16,13-111-18 0,-13 102-22-16,-10-3 0 0,-6 7-1 15,-9-1-14 1,-11 6-6-16,0 0-1 0,-3 0-3 15,10 0 0-15,10 20-2 16,7 6-6-16,4 8 6 16,8 9-7-16,0 2-7 15,20 10-2-15,18 5 10 16,16 0 8 0,10-2-7-16,-1-5 5 15,1-4-4 1,-13-3 4-1,-7-8-6 1,-13-11 4-16,-12-3 3 0,-5-10-1 16,-14-6 1-16,0-2-5 0,-17 3-1 15,-40 0 7-15,-15 2 6 0,-14-4-1 16,-1-3-5-16,21-4 0 16,19 0-2-16,14 0-14 15,19 0-4-15,14-20-73 16,0-17-81-1,41-7-175-15</inkml:trace>
  <inkml:trace contextRef="#ctx0" brushRef="#br1" timeOffset="-195280">717 1837 608 0,'0'0'537'0,"0"0"-297"0,0 0-51 0,0 0-67 15,0 0-54-15,0 0-31 16,0 0-27-16,-10-26-7 16,10 39-3-16,0 25-1 15,0 16 1-15,16 3 2 16,3 4-1-16,-2-1 1 16,-6-3-1-16,3-6 1 15,-8-5-2-15,1-11-8 16,2-6-70-16,-3-11-160 15,4-6-200-15</inkml:trace>
  <inkml:trace contextRef="#ctx0" brushRef="#br2" timeOffset="-186313">6504 1573 926 0,'0'0'211'0,"0"0"-77"16,0 0 59-16,0 0-81 15,0 0-47-15,0 0-23 16,-15-54-12-16,40 48-19 15,11 0-3-15,5 6 1 16,3 0 3-16,1 0-7 16,-1 9 0-16,-6 17-4 15,-6 3-1-15,-9 5 6 16,-15 6-5-16,-8 6 0 16,0 2 0-16,-22 1 0 15,-16-6 3-15,-6-9 0 16,0-5-1-16,8-13 0 0,14-1-2 15,13-10-1 1,5-1 2-16,4-4-1 16,0 0-1-16,0 0-1 0,23 0-1 15,25 0 2-15,18 0 1 16,16 0 3 0,4-4 1-16,-7-1-2 0,-15 5 5 15,-16 0-8-15,-17 0-16 16,-14 11-97-16,-17 12-354 15</inkml:trace>
  <inkml:trace contextRef="#ctx0" brushRef="#br2" timeOffset="-184952">6705 2885 1143 0,'0'0'144'0,"0"0"19"15,0 0-15-15,0 0-61 0,0 0-36 16,0 0-33 0,-20-59-5-16,56 50-6 0,5-2-2 15,-3 5 3-15,-2 3 0 16,-14 0 0-16,-10 1 7 15,-2 2-4-15,-7 0 4 16,-3-4-3-16,0 4-3 16,0 0 5-16,0 0-4 15,0 0 5-15,0 0-8 16,0 0-7-16,0 4 1 16,0 18 1-16,0 15 2 15,0 12-4-15,0 5 5 16,0 7-3-16,0-2 0 15,0-4 1 1,0-13-3-16,0-7 2 0,0-7-1 16,0-8 2-1,0-8 0-15,0-6-2 0,0-1 3 16,0-5-3-16,0 3 1 0,0-1-1 16,-19 2 1-16,-6-1 1 15,-8-1 2-15,2 2-4 16,5-4-1-16,8 2 1 15,5-2 0 1,10 0 0-16,3 0 1 0,0 0-2 16,0 0 0-16,28 0-2 15,29-11 0-15,32-15 2 16,15-2 3-16,-2-1-3 16,-22 12-10-16,-32 14-93 15,-33 3-196-15,-15 0-726 16</inkml:trace>
  <inkml:trace contextRef="#ctx0" brushRef="#br2" timeOffset="-190713">3360 1888 518 0,'0'0'552'16,"0"0"-349"-16,0 0-13 0,0 0-55 16,0 0-48-16,-28-149-31 15,14 121-20-15,2-1-3 16,-7 3-5-16,0 6-6 16,-3 3-3-16,0 6-7 15,-8 8-4-15,0 3-8 16,-3 0-1-16,-5 14-2 15,-1 21 0-15,9 8 3 16,-3 8-1-16,11 0 0 16,6 3-4-16,13-2-4 15,3-6 3 1,7-6-6-16,27-11-2 16,7-15-2-16,4-8 8 0,3-6 3 0,-4 0 3 15,-5-9 2-15,-4-17 5 16,-7-6-2-16,-6-2 3 15,-9-5 2-15,-4 1 5 16,-6 4 6-16,-3 5-7 16,0 6 4-16,0 12-4 15,0 6-1-15,-6 5-3 16,3 0-6-16,0 0-2 16,3 0-12-16,-4 28 0 15,4 12 12-15,0 11 1 16,0-5-1-16,24-4 0 15,17-4 0-15,6-12 2 16,11-9-1-16,2-9-1 16,0-8 2-16,-7 0-2 15,-8 0 0-15,-13 0-25 16,-16-11-30-16,-13-9-53 16,-3-3-124-16,3-8-221 0</inkml:trace>
  <inkml:trace contextRef="#ctx0" brushRef="#br2" timeOffset="-190190">4227 1476 413 0,'0'0'702'0,"0"0"-479"16,0 0-15-16,0 0-67 15,0 0-51-15,0 0-49 16,-16-123-16-16,16 123-17 16,0 0-2-16,0 0-6 15,0 32-8-15,0 16 8 16,0 21 1-16,0 2 1 16,0 10 0-16,0 1 0 15,0-5 1-15,0-2-3 16,0-12 0-1,0-12 2-15,0-17-2 0,6-16 0 16,-3-12-1-16,2-6 1 16,-3 0 5-16,7 0 2 15,2-15 6-15,0-19 15 16,6-6-19-16,-1-1 3 16,-3 5 0-16,2 4-6 15,1 12-6-15,-3 11-1 16,-1 9 1-16,7 0-10 0,11 6 4 15,-2 25 2-15,0 9-2 16,-2 4 5 0,-7-1-1-16,-10-4-3 0,-6-7 5 15,-3-2 0-15,0-12-1 16,-9-1-3-16,-26-5 3 16,-12-6-1-16,-8-6-6 15,-2 0-21-15,4 0-17 16,1 0-29-16,14-3-103 15,7-8-258-15</inkml:trace>
  <inkml:trace contextRef="#ctx0" brushRef="#br2" timeOffset="-189158">3595 3123 1002 0,'0'0'255'15,"0"0"-63"-15,0 0-38 16,0 0-43-16,0 0-57 16,-57-163-14-16,32 143-13 15,-8-1 1-15,8 10-5 16,-7 3-11-16,4 5-6 15,3 3-1-15,-5 0-5 16,5 6-2-16,0 25-1 16,0 15 2-16,-1 18-1 15,7 4 1-15,7 3 1 16,12-2 0-16,0-13-2 16,19-12-2-16,19-17-4 0,6-9-3 15,4-12 6-15,3-6 5 16,2 0 0-16,2-31 2 15,2-18 4-15,1-14-5 16,-8-14 9 0,-6-14 3-16,-6-10 6 0,-13-1-2 15,-14 5 1 1,-11 8-6-16,0 12-2 16,-17 16 4-1,-15 16-1-15,-2 13 1 0,8 18-5 16,11 5-3-16,8 9-6 15,4 0-3-15,0 23-7 0,-3 37 2 16,6 26 8-16,0 23 5 0,0-1-5 16,19 6 2-1,12-5-2-15,1-12 0 16,7-19 1-16,-1-21-1 16,6-14 0-16,6-20-1 0,14-16 1 15,15-7 3-15,11-11-3 16,4-34 0-16,-11-3-10 15,-26-1-43-15,-38 3-35 16,-19 3-53 0,-60-2-384-16</inkml:trace>
  <inkml:trace contextRef="#ctx0" brushRef="#br2" timeOffset="-186781">5154 1679 164 0,'0'0'604'0,"0"0"-422"0,0 0-48 16,0 0-11-16,0 0 18 0,0 0-43 16,0 0-18-16,-123 0-17 15,120 0-12-15,3 0 3 16,0 0-13-16,0 0-13 15,0 0-11-15,0 0-10 16,16 0-7-16,25 0 1 16,12 0 9-16,18 0 2 15,11-11 3-15,10-3-4 16,6 2 0 0,-2-6-2-16,-13 4-3 15,-14 0-3-15,-17 3-1 16,-20 4 2-16,-17 5-4 15,-12 2 4 1,-3 0-2-16,0-3 3 0,0-5-1 16,-31-5 2-16,-8 3-5 0,-8-1 0 15,-1 2-1-15,1 3 3 16,8 0-3-16,8 1 0 0,5-4 4 16,14 1-2-1,5 1-2-15,7 2 2 0,0 3 0 16,0 2-4-1,0 0-2-15,7 0-1 0,15 0-2 16,9 0 7-16,10 5 1 16,8 15 0-16,-2 6 0 15,-3-4-1-15,-5 4 0 16,-10 0 0-16,-4-1 0 16,-13 0 0-16,-8 3 0 15,-4 2-2 1,-16-4-2-16,-35 3-14 0,-10-3-47 15,8-3-68-15,12-6-124 16,25-6-144-16</inkml:trace>
  <inkml:trace contextRef="#ctx0" brushRef="#br2" timeOffset="-185584">5038 2903 763 0,'0'0'166'0,"0"0"-19"16,0 0-9-16,0 0-30 15,0 0-50-15,0 0-35 16,9-12-4-16,41 12 40 15,29 0 33-15,23 0-10 16,16 0-20-16,3 0-8 0,-6-6-24 16,-18-2-9-1,-17-4-1-15,-23 4-3 0,-10-4-6 16,-17 7-3-16,-14-4 2 16,-7 4 4-16,-9 1-2 15,0 2 1-15,0-7 0 16,0-2 1-16,-19-7-10 15,-12 4-4-15,-8 0 0 16,-2 3 1-16,-3 2 3 16,9 4-4-16,9 2 0 15,13 3 3-15,10 0-3 16,3 0 0-16,0 0-2 0,0 0-2 16,6 0-1-16,19 0-3 15,11 0 8-15,-1 14 2 16,0-3-1-16,-4 4-1 15,-3 1 0-15,2 2 1 16,-2 2-1-16,-2 0 0 16,-4 3 0-16,-7 3 0 15,-5 2 0-15,-10 2 0 16,0 6 0-16,-29 1-1 16,-21 5 1-16,-11 2-13 15,4-4-78-15,13-3-46 16,11-9-195-16,33-7-274 15</inkml:trace>
  <inkml:trace contextRef="#ctx0" brushRef="#br0" timeOffset="-176469">10110 5325 377 0,'0'0'517'0,"0"0"-341"16,0 0-16-16,0 0-22 15,0 0-18-15,0 0-29 16,13-58-29-16,-13 58-16 16,0 0-7-16,-3 0-16 15,-38 6-6-15,-22 26-11 16,-27 10 3-16,-18 7 2 16,-13 2 10-16,-8 0-6 15,-5 7-8-15,-12-1 6 16,-33 14-11-16,-49 21 4 15,-52 17 9-15,-56 14-11 16,-10 2 9 0,16-1 2-16,28-13-7 0,38-14-7 15,35-13 13-15,35-16-10 0,35-14 1 16,38-15 2-16,33-9-4 16,18-7 0-16,19-7 0 15,-4 2 0-15,8-4-2 16,-6 6 4-16,4-5-4 15,11-5-1-15,10 0 1 16,15-8 0-16,7-2 4 16,6 0-5-16,-3 0-2 15,3 0-1-15,0 0-19 16,0 0-27-16,3 0-41 0,63 0-56 16,46-6-121-16,59-43-344 15</inkml:trace>
  <inkml:trace contextRef="#ctx0" brushRef="#br0" timeOffset="-180424">8642 4589 1101 0,'0'0'234'16,"0"0"-50"-16,0 0-48 0,0 0-58 16,0 0-31-16,0 0-15 15,14-25-8-15,-14 25-8 16,0 0-7-16,0 0-1 16,0 0-7-16,0 3-1 15,0 19 0-15,0 12 2 16,0 7 12-16,0 5-8 15,0 3 2-15,0-1-1 16,0-3-4-16,0-2-1 31,19-8-1-31,9-7-1 0,1-4 0 16,2-10 2 0,5-9 0-16,5-5 1 15,0 0-2-15,3 0-1 0,-5-7 0 16,-14-11-32-16,-18 4-34 15,-7-4-41-15,-13 1-179 0,-31-9-227 16</inkml:trace>
  <inkml:trace contextRef="#ctx0" brushRef="#br0" timeOffset="-180219">8595 4564 779 0,'0'0'292'16,"0"0"-93"-16,0 0-13 15,0 0-61-15,111-146-68 16,-60 120-23-16,-1 6-3 16,-1 9-26-16,-11 5-2 0,-13 6-3 15,-8 0-8-15,-12 6-67 16,-5 19-118-16,0 4-135 16,-13 5-148-16</inkml:trace>
  <inkml:trace contextRef="#ctx0" brushRef="#br0" timeOffset="-180051">8719 4710 791 0,'0'0'182'16,"0"0"-43"-16,0 0-8 16,0 0-46-16,0 0-23 0,0 0-15 15,146-18-30-15,-102 16-8 16,-3 2-9-16,-2 0-3 15,-10 0-119-15,-14 2-182 16,-11 16-500-16</inkml:trace>
  <inkml:trace contextRef="#ctx0" brushRef="#br0" timeOffset="-179887">9145 4741 573 0,'0'0'423'16,"0"0"-228"-16,0 0-33 0,0 0-82 16,0 0-80-16,0 0-8 15,0-21-147-15,0 28-255 16</inkml:trace>
  <inkml:trace contextRef="#ctx0" brushRef="#br0" timeOffset="-179316">9145 4741 653 0,'184'-142'472'0,"-184"127"-226"0,0 9-56 16,0 3-65-16,0 3-57 15,0 0-24-15,0 0-19 16,0 0-15-16,3 12-8 15,0 16-1-15,4 13 5 16,-4 4-1-16,3 2-3 16,3-3 3-16,-2-4 0 15,-1-5-4-15,-3-12-1 16,0-9 2-16,2-5-1 16,-2-9 0-16,-3 0 1 15,0 0 1-15,2 0 5 16,-2-9 3-16,0-16 4 15,0-9-10-15,0-10 7 16,0-4-5-16,0-1-7 16,-10 1 8-16,-2 1-7 0,2 13 2 15,4 9-3 1,3 7 3-16,3 10-1 0,0 4-2 16,0 4-2-16,0 0-5 15,6 0-3-15,27 12 0 16,5 20 10-16,6 5 1 15,3 14-1-15,0 4 0 16,-1 2 0-16,-2-2 3 31,-13-13-3-31,-9-8 0 0,-8-10-1 16,-14-10 0-16,0-3-4 16,-20 1-30-16,-43-4 4 15,-22 6-44 1,-11-2-115-16,0 2-239 15</inkml:trace>
  <inkml:trace contextRef="#ctx0" brushRef="#br0" timeOffset="-178433">10159 4184 742 0,'0'0'177'0,"0"0"-11"0,0 0 0 15,0 0-31-15,0 0-27 16,0 0-31-16,-71-135-24 16,62 133-3-16,2 2-19 0,-5 0-11 15,-10 31-18-15,-11 22 11 16,-8 26-5-16,0 6 12 15,3 6-7-15,13 4 6 16,11-1-11 0,14-2 3-16,0-11-8 15,8-17 2-15,28-15-4 16,13-11-1 0,4-18 0-1,8-9-11-15,6-8-32 16,-3-3-47-16,-17 0-125 15,-18 0-174-15</inkml:trace>
  <inkml:trace contextRef="#ctx0" brushRef="#br0" timeOffset="-178016">10470 4432 862 0,'0'0'252'0,"0"0"-69"16,0 0-16-16,0 0-48 16,0 0-56-16,0 0-23 15,-23-73-23-15,29 69-12 16,27 4-1-16,8 0-1 0,12 0-2 16,-4 0 0-1,-5 11-1-15,-13 18 0 0,-5 3 0 16,-17 8-1-16,-9 5 1 15,0 4-4-15,-35 3 3 16,-21-4 1 31,-12-2 2-47,5-9-2 0,8-15 5 0,24-7-4 0,15-9 0 16,13-3 0-16,3-3 0 0,0 0 1 15,0 0 2-15,22 0-1 0,22 0-2 16,20-12 4-16,12-2-5 15,4-1 0 1,-6 10 0-16,-21 5-7 0,-15 0-92 16,-19 0-162-1,-6 9-157 1</inkml:trace>
  <inkml:trace contextRef="#ctx0" brushRef="#br0" timeOffset="-177734">11203 4704 374 0,'0'0'710'0,"0"0"-510"0,0 0-6 15,0 0-73-15,0 0-74 16,0 0-30-16,-3 8-8 16,-26 29 24-16,-9 4 9 0,-4-1-31 15,-2 0-10 1,-6 3-1-16,-1-6-71 0,3 0-228 15,7-3-420-15</inkml:trace>
  <inkml:trace contextRef="#ctx0" brushRef="#br0" timeOffset="-177455">11394 4441 1257 0,'0'0'230'0,"0"0"-67"15,0 0-43-15,0 0-54 0,0 0-23 16,0 0-16-16,0-57-18 16,0 57-9-16,0 17 0 15,10 23 0-15,-1 11 8 16,1 7-6-16,-4-4 1 15,0-2-3-15,0-4-1 16,-6-4 0-16,0-11-18 16,0-7-44-16,0-3-38 15,0-6-127-15,0-8-187 16,0-7-606-16</inkml:trace>
  <inkml:trace contextRef="#ctx0" brushRef="#br0" timeOffset="-177227">11600 4139 926 0,'0'0'287'0,"0"0"-74"16,0 0-32-16,0 0-74 15,0 0-42-15,0 0-27 16,-12-107-5-16,12 107-22 15,9 10-11-15,23 29 0 0,13 11 4 16,2 20 3 0,4 4 4-16,-7 10 8 0,-13 1-7 15,-8-2-7-15,-13-3-1 16,-10 3-3-16,0-4-2 16,-25 2-24-16,-46-4-108 15,-23-3-336-15</inkml:trace>
  <inkml:trace contextRef="#ctx0" brushRef="#br0" timeOffset="-175525">10151 5190 722 0,'0'0'305'0,"0"0"-106"0,0 0-4 16,0 0-56-1,0 0-51-15,0 0-21 0,0-81-21 16,0 81-9-16,0 0-21 15,0 0-16-15,0 0 0 16,0 32 3-16,14 22-3 16,8 27 4-16,0 13 3 15,0 15 7-15,3 2 4 16,4 1 0 0,2-1-2-16,5-3-9 0,-1 2 1 15,-4-8-2 1,1-7-1-16,-7-12-3 15,-2-3-1-15,-10-9-1 16,-4 1 0-16,-9-4 9 16,0-6 1-16,0 0 3 15,0-11 4-15,-3-3-4 0,3-5-6 16,0-6 2-16,0-4-7 16,0-8 0-1,10-6 0 1,2 1 0-16,-2-5 0 15,-4-6-1 1,3 2 0-16,-5-3 1 16,2 0 0-16,0-1 1 0,-3-2-3 15,4 1 1-15,-4-3-1 0,3 0 0 0,-3 0 1 16,5 0 0-16,-5-1 1 0,-3-2-2 16,0 4 0-16,0-4 1 15,2 5-1-15,-2-2 1 16,3 3 0-16,-3-3-1 0,3-1 0 15,0 1-4 1,-3-3-12-16,0 3-32 0,0-3-38 16,5 0-25-16,1 0-123 15,-3 0-338-15</inkml:trace>
  <inkml:trace contextRef="#ctx0" brushRef="#br0" timeOffset="-175115">10308 5436 264 0,'0'0'93'0,"0"0"-44"0,0 0-49 16,0 0-142-16</inkml:trace>
  <inkml:trace contextRef="#ctx0" brushRef="#br0" timeOffset="-174434">10263 5219 403 0,'0'0'194'0,"0"0"-87"0,0 0-6 0,0 0-4 16,0 0-5-16,0 0-25 15,-48-60-6-15,42 48 21 16,6 3-1-16,0 1-6 15,0 0-23-15,0 2 15 16,0 2-19-16,0 1-17 16,0 3-13-16,0 0 7 15,0 0-15-15,0 0-2 16,9 0-6-16,33 0-2 16,25 0 3-16,18 13-2 15,20 12 4-15,-1 1 5 16,5 2-4-16,-14 1-1 15,1 3-2-15,14-4 1 16,18 3 4 0,24-2-3-16,19-3 3 0,10-1-2 15,14-2-2-15,8 9 5 16,3-1-6-16,4 4 0 16,-4-4-2-16,0 0 7 0,-8-2-7 15,-8-3-1-15,1 0 0 16,16-1-1-16,24 3 1 15,33 5 1-15,5 1 2 16,-14 6 0-16,-42 3 1 16,-38-4-1-16,-42 4-1 15,-24-5-1-15,-8-4 5 16,-6-5-2-16,6-1-2 16,14-2 2-16,6-1 3 0,16 1 1 15,6 0 2-15,3-1-5 16,-6 1 4-16,-10 0 3 15,-29-10-1-15,-24 3-1 16,-27-10 5-16,-12-1-6 16,-2 0 3-16,-1 4-6 15,9-4 14-15,0 4-13 16,1-4 4-16,-4 1-5 16,-13-3-1-16,-12-3 1 15,-13-3-2-15,-3 0-3 0,0 0-1 16,-28 5-12-16,-46 1-67 15,-42 2-59-15,-37-8-258 16</inkml:trace>
  <inkml:trace contextRef="#ctx0" brushRef="#br0" timeOffset="-171296">6201 6314 495 0,'0'0'402'0,"0"0"-252"0,0 0-4 16,0 0-3-16,0 0-34 15,0 0-20-15,0 0-26 16,-77-101-23-16,77 99-19 16,0 2-10-16,0 0-11 15,12 0-2-15,20 0-5 0,15 0 7 16,8 17 1-16,-8 12 0 15,-3 2 0-15,-8 2-1 16,-11-1-1-16,-12 0 0 16,-10-1-14-16,-3-2-31 15,0-6-34-15,-9-6-9 16,-10-11 42 0,6-6 32-16,1 0 15 15,4 0 15-15,5-20-6 16,3-6-2-16,0-8-1 15,0-3-1-15,0-9 1 16,11-2-6-16,4-1 9 16,-2 3 0-16,0 9 4 15,-10 11 0-15,-3 11 12 0,0 10-2 16,0 2 12-16,0 3-9 16,0 0-7-16,0 0-18 0,0 0-1 15,-3 8-18-15,-4 18 17 16,4 6 1-16,3 2 0 15,0-5-9-15,16 0-2 16,15-6 2-16,7-9 7 16,-2-5 1-16,-1-9 0 15,-7 0-2-15,1-4 3 16,-6-20 3-16,-4-1 2 16,-10 3 5-16,-7 5-3 15,-2-1 23-15,0 3 3 16,0 5 5-16,0 2-10 0,0 4 9 15,0 4-13-15,0 0-13 16,0 0-11-16,0 0-5 16,0 32-2-16,17 16 4 15,2 19 3-15,3 1 0 16,0 3 1-16,0 0-1 16,0-4 3-16,-3-9-4 15,-2-11 2 1,-4-18 1-16,-7-12-1 15,-6-13-2-15,0-4 2 0,0 0 0 16,0 0 7-16,0-13-1 16,-11-27-5-16,-3-14-1 15,-2-12-2-15,2-5 3 16,2-6-2-16,-1 0 2 16,0-3-2-16,4 8 4 15,-1 17-8-15,7 21 4 16,0 17 0-16,3 11-1 0,0 6-1 15,0 0-4-15,0 0-8 16,22 16 5-16,7 11 8 16,-6 2-15-16,-9 4-28 15,-3 0-33-15,-8-2 0 16,-3-5 13-16,0-6-13 16,0-3 33-16,0-11 11 15,0-1 20-15,0-5 6 16,0 0 7-16,0 0 3 15,0 0 2-15,0 0-4 0,3 0 1 16,13-2-1-16,6-16 8 16,10-13-6-16,-4-6 5 15,-3-3 1-15,-6-6 14 16,-5-3 3-16,-8 1-2 16,-6-7 18-16,0 1-9 15,0 0 25 1,-9 6-29-16,-10 7-6 15,-3 13 4-15,2 10 6 0,4 10-6 16,7 5-8-16,5 3-6 16,4 0-2-16,0 0-11 15,0 37-13-15,0 15 11 0,0 16 2 16,22-5 0-16,16 0 0 16,11-6 0-1,-2-8 0-15,-3-12 0 16,-8-14-1-16,-11-15-5 15,-6-8-3-15,-3 0 1 0,-4-22 4 16,1-13 4-16,0-8 2 16,-4 3 1-16,-1 0-3 15,-3 1 1-15,1 5 0 16,0 8-1-16,-1 11 0 16,1 9-1-16,-1 6 0 15,9 0-5-15,5 12-6 0,3 15 9 16,3 6 3-16,-3-4-1 15,-3-4 1-15,-2-11 0 16,-9-5-1-16,-3-6-4 16,-5-3-4-1,0 0 9-15,0 0 2 0,0-3 7 16,-5-17-9-16,-14 3 0 16,-3 0 0-16,3-1 0 15,0 6 2-15,-3 7-1 16,7 0 0-16,2 5 2 15,4 0-3-15,-1 0-5 16,4 26 3-16,6 2-2 16,0 3 4-1,0-2 0-15,0-2-1 0,16-9-3 16,-1 0-4-16,-2-7-15 0,0-8 5 16,-7-3 5-16,3 0 1 15,-2 0 1-15,-4 0 11 16,6-14 2-16,-2-4 1 15,-4 4-2-15,0 0 0 16,-3 2 5-16,0 7-3 16,0 2 6-16,0 3-3 15,0 0-5-15,0 0-1 16,0 0-1-16,9 0-10 16,7 14 7-16,9 2 2 15,2-3 4-15,1-10-1 16,0-3 1-16,-5 0 0 15,0 0-1-15,-9-6 3 16,3-20 2-16,-7-2-3 16,2-6-1-16,1-1 1 15,-4 4-1-15,1 0 2 0,-1 8 1 16,1 5 0-16,-4 9-3 16,4 6-2-16,2 3-2 15,1 0-5-15,7 0 0 16,2 12 5-16,0 2 1 15,-3 1 1-15,0-3-1 16,-10-7-3-16,-6-5 4 0,-3 0 2 16,0 0 1-16,0 0 12 15,-12-12-6-15,-13-8-6 16,-1 6 1-16,1 0-2 16,-1 5 8-16,4 3-1 15,3 5 2-15,3 1-11 16,3 0 0-16,7 11-8 15,3 17 8-15,3 9 0 16,0-3 0-16,35-2-2 16,15-9-3-16,11-9-3 15,-7-11 8-15,-1-3-6 16,-7 0 1-16,-12-6 5 16,-5-19 1-16,-7-7 0 15,-2-3 6-15,-9-5-7 16,0-3 1-16,-8-2 7 0,-3 2-5 15,0 9 6-15,-6 8 7 16,-10 12-2-16,-4 8 6 16,1 6 7-16,6 0-26 15,7 23-1-15,6 22 0 16,0 4-5-16,19 1 5 16,25-14-2-16,14-8-1 15,2-10 3-15,7-16 0 16,3-2 0-16,0-8 0 15,-7-20 0-15,-25 5-20 0,-29 11-54 16,-9 10-147 0,-50 2-504-16</inkml:trace>
  <inkml:trace contextRef="#ctx0" brushRef="#br0" timeOffset="-164543">10895 6445 508 0,'0'0'313'0,"0"0"-163"16,0 0-18-16,0 0 2 15,0 0-20-15,0 0-21 0,15-25-26 16,-15 13-8 0,0-5-34-16,0 0-5 0,0 2 13 15,0 3-8 1,-6 2-4-16,-3 1-12 0,-1 2 2 16,-2 5-10-16,-1 2 0 15,-6 0-1-15,-9 0-4 16,-2 26-2-16,2 11 1 15,6 3 4-15,9 0-1 16,13 1-1-16,0-7 1 16,0-9-4-16,6-5-1 15,10-11-4-15,0-7-4 16,4-2 5-16,-1 0 10 16,0-5 1-16,3-16 1 15,-6-4 2-15,-1 2 1 16,-5-3 0-16,-7 7 3 0,0 1 4 15,-3 7 9-15,0 6-4 16,0 5-1-16,0 0-3 16,0 0-12-16,0 0-1 15,0 0-8-15,0 2-4 16,0 24-6-16,3 5 18 16,10 7 0-16,7-8 1 15,-1-1 4-15,3-8-5 16,0-10-1-16,-3-5 1 15,0-6 0-15,0 0 3 16,6 0 1-16,3-26 1 0,5-6-2 16,-1-2 0-16,-1-3-2 15,-6 3 1-15,-6 5 3 16,-5 9-5-16,-6 9 2 16,-3 5-2-16,1 3 0 15,-6 3-5-15,13 0 3 16,2 3-13-16,4 20 12 15,6-1-5-15,-1 6 8 16,-7-3 0-16,-1-3-1 16,-2-10 1-16,-8-7-2 15,-3-2 2-15,-3-3 1 16,0 0 2-16,0 0 4 0,0 0 4 16,0 0 2-1,0-11-3-15,-9-10-8 0,-7 1 0 16,-1 5 0-16,3 2 0 15,-3 4-2-15,7 7 2 16,4 2-2-16,0 0-2 16,-4 0-7-16,-6 17-6 15,-2 15 15-15,-6 7 0 16,19-7-5-16,5 2 2 16,0-5-13-16,5-3-5 15,22-9 18-15,-2-12-1 16,0-5 0-16,-6 0 2 15,3 0 2-15,-2-3 5 16,-1-22 0-16,-3-7-3 16,0-5 3-16,-4-12 3 15,1-5 11 1,-4-6-3-16,-2-3-7 0,-4 12 2 16,-3 10 0-16,0 16-3 15,0 13 3 1,0 12 4-16,0 0-10 0,0 0-5 0,0 0-7 15,0 9-1-15,0 24-5 16,0 13 13-16,0 18 0 16,0 1 1-16,3 4 0 15,19-8-1 1,3-13-1-16,5-13-6 0,-5-16 2 16,-6-7 0-16,-10-12-3 15,1 0 2-15,2 0 5 16,1 0 1-16,6-20 3 0,1-6-1 15,-1-2 1 1,0 1-3-16,-3 1 1 16,-4 4 0-16,-2 5-1 0,-1 6 1 15,-6 7-1-15,4 4-2 16,-1 0 1-16,11 0-5 16,-6 4-1-16,8 10-2 15,-5 0 2-15,-5-5-7 16,-2-3 8-16,-4-6-5 15,-3 0 9-15,0 0 2 16,0 0 3-16,0 0 6 16,0 0 4-16,0-9-5 15,-3-11-7-15,-13 2 5 0,-3 1-5 16,-1 4 8 0,4 8-4-16,7 1 1 15,2 4-6-15,-2 0-2 0,-4 11-5 16,1 21-1-16,-4 11 8 15,10-1 0-15,6 2-3 16,0-5-9-16,0-4 1 16,19-13 4-16,9-7-6 15,0-9 9-15,2-6 0 16,-2 0 4-16,1-6 3 16,-7-23-1-16,0-11 2 15,-3-10 4-15,1-6 6 0,-9-13 0 16,0-2 4-16,-5-12-4 15,-6 4-4-15,0 1 4 16,0 18-1-16,0 20-8 16,0 23 3-16,-6 14-1 15,-2 3-7-15,5 7-3 16,0 40-10-16,1 30 11 16,2 18 2-16,0-1 1 15,5-8 1-15,40-18-2 16,9-13-12-16,7-15-44 15,-1-17-16-15,0-12-67 16,-5-11-103-16,-5 0-177 16</inkml:trace>
  <inkml:trace contextRef="#ctx0" brushRef="#br0" timeOffset="-161528">16413 5558 879 0,'0'0'182'0,"0"0"-57"16,0 0 28-16,0 0-45 16,0 0-60-16,0 0-27 0,-9-25-21 15,18 28-3-15,16 29-8 16,7 11 11-16,0 5 4 15,-4-3-3-15,-2 2 0 16,-4-11 0-16,-6-1 0 16,-7-13-1-16,-5-2 0 15,-4-8-3-15,0-1-9 16,-13-5-15-16,-15-6 8 16,-2 0-23-16,8 0 18 15,6 0 22-15,7-20 2 16,9-3 0-16,0-2-5 15,0-1 3-15,0 3-1 16,19-2 3-16,6 2 0 16,3-6 0-16,2-2 1 15,5-1-1-15,-1-5 1 0,-1 0 2 16,-5 2 12-16,-2 1 0 16,-8 8 4-1,-8 9 21 1,-10 6 3-16,0 8 10 0,0 3-3 0,0 0-2 15,0 0-17-15,0 0-23 16,0 0-8-16,-19 6-13 16,-3 19 11-16,0 9 2 15,3 4 0-15,8 2 0 16,5 0 0-16,6 0-1 16,0 0 0-16,0-6-3 15,28-2 4-15,5-7-2 16,2-7-2-16,-1-11-2 15,-2-7 4-15,1 0 2 0,-5-7 3 16,0-20 1-16,-6 2 0 16,-6-3-1-16,-3-1 1 15,-1 6-1-15,-4 3 1 16,-5 11 3-16,-3 2-3 16,0 7 1-16,0 0-5 15,0 0-7-15,2 0-9 16,4 13 4-16,5 10 12 15,-2 0 1-15,7 2 0 16,-3-2-2-16,3 1 2 16,-1-8-1-16,-2-1 0 15,-4-7 0-15,-2-3-1 16,-4-5 1-16,0 0-4 0,3 0 4 16,5 0 6-16,0-13-6 15,3-8 2-15,-1-1 0 16,-4 2 0-16,4-1-2 15,-7 7 0-15,0 4 0 16,-2 6 1-16,-1 4 0 16,-3 0-1-16,6 0-12 15,0 4-2-15,4 18 9 16,6 4 3-16,-1 3-1 16,1-4 3-16,1-6 0 15,-1-4-1-15,-4-6 1 16,-2-5 0-16,-1-4-2 15,-2 0-1-15,5-4 3 0,1-20 2 16,-1 2 0 0,1-6-1-16,3 2-1 0,-7 0 1 15,2 9 2-15,-6 5-3 16,1 10 1-16,-6 2-1 16,5 0-4-16,1 0-7 15,3 8-3-15,4 15 14 16,3 0-5-16,6 3 5 15,6-7-1-15,7-1 1 16,1-9 0-16,-2-9 0 0,-5 0 6 16,-1 0-3-1,-6 0-1-15,0-9 0 0,-2-14 3 16,-1-2-2-16,-3-8-1 16,3 3 0-16,-3 4-2 15,-4 3 1-15,-2 9-1 16,-1 8 0-16,-6 2 0 15,5 4-3-15,-3 0-5 16,9 0 4-16,-5 0 0 16,4 4 0-16,-4 8 1 15,-2-7 1-15,-1-1 1 16,-3 1 0-16,0-5-2 16,-3 0 3-16,0 0 2 15,0 0 2-15,0 0 5 16,0 0 3-16,-9-9-7 15,-10-2-1-15,-3 1 3 0,3 2 0 16,-4 3-1-16,4 5-5 16,-3 0 1-16,6 0-2 15,-3 11-5-15,6 21 1 16,7 7 2-16,6 7 0 16,0-3 1-1,0 3 1-15,22-6 0 16,10-8-6-16,5-6-1 0,1-16-3 15,-2-6 0-15,-8-4 6 16,-5 0 4-16,-8-6 1 16,-8-20 3-16,-4-5-3 15,-3-9 0-15,0-3 2 16,0-3 11-16,-19-3 0 16,-3 6 0-16,0 9 1 15,0 11-7-15,6 9 5 0,5 14-1 16,2 0-12-16,4 0-5 15,-3 35-7-15,2 7 12 16,6 13 0-16,0-1 0 16,9-6 0-16,29-2 0 15,11-11-3-15,1-9 3 16,-3-16-1-16,-1-5 0 16,-12-5 1-16,-5 0 0 0,-6-5 2 15,-1-20 0-15,-3-7 2 16,-3-4 2-16,-4-2-3 15,-2 1 2-15,-7 0 5 16,0 11 2-16,-3 12 0 16,0 5 6-16,0 9-4 15,0 0-12-15,0 0-2 16,0 0-10-16,0 23-2 16,0 11 11-16,13 9 1 15,-1-1 1-15,7-3-1 16,6-8-1-16,2-9-2 15,-5-10 1-15,0-6 0 16,0-6-3-16,-3 0 4 16,0 0 1-1,-2-18 3-15,-3-10-2 0,-3-3 3 16,-2-7-3-16,-7 1 3 0,3-3 2 16,-5 6-3-16,0 3-2 15,0 8 9-15,-5 9-5 16,-6 5-1-1,0 9-4-15,5 0-2 0,1 0-2 16,2 5 1-16,-2 24-3 16,5 9 6-16,0-4 0 15,13 0-5-15,32-9 1 16,9-10 2-16,4-7-2 16,-1-8 4-16,-7 0-1 15,-6 0 1-15,-8-14 1 16,-1-9 4-16,-7-6-5 0,-6-5 3 15,-8-3 1-15,-9 0 0 16,-5 0 1-16,0 2 9 16,-5 10-4-16,-25 8 0 15,5 8 0-15,-3 9-10 16,6 0-5-16,3 31 4 16,5 18 0-16,12 11 1 15,2 0 1-15,0-8-1 16,30-9 0-16,12-15-2 15,9-8 5-15,10-12-5 0,-1-8 2 16,1 0-15 0,-11 0-29-16,-28-14-95 0,-22-2-280 15</inkml:trace>
  <inkml:trace contextRef="#ctx0" brushRef="#br0" timeOffset="-149315">2356 7460 900 0,'0'0'182'0,"0"0"-71"16,0 0 22-16,0 0-29 15,0 0-27-15,0 0-21 0,0 0-11 16,0-14 5-16,0 8-2 15,0 4-10-15,0-8-17 16,3-4 3-16,10-6-4 16,-1-4-12-16,1 6-2 15,-2-3 1-15,-3 2 5 16,6-1-7-16,-5 1 11 16,-4 6-8-16,0 4-3 15,-2 7-1-15,-3 2 2 16,0 0-5-16,0 0-1 15,0 0-2-15,0 0-3 16,0 0 2-16,0 0-2 16,0 14-7-16,0 11 12 15,3 13 0-15,0-1 2 16,0 11 4-16,4 4-5 0,-4 2 0 16,3 3 1-16,-3-8-1 15,0-1-1 1,4-10 1-16,-7-14-1 0,3-3 0 15,-3-12 0-15,0-6 0 16,0 0-1-16,0-3 1 16,0 0 0-16,0 3 0 15,0-3-3-15,-3 5 1 16,-26 4 2-16,-2 0 7 16,-2 5-6-16,11-6 0 15,9-2 6-15,10-3-5 16,3-3-2-16,0 0-1 0,0 0-1 15,0 0-2 1,0 0 1-16,16 0-2 0,6 0 5 16,11 0 3-16,5 0 2 15,-1-3-1 1,1 0-4-16,0-2 1 16,4-1-1-16,-1 0 2 15,0 6-2-15,-2 0-20 16,-11 0-65-16,-9 0-65 0,-9 6-207 15,6 8-297-15</inkml:trace>
  <inkml:trace contextRef="#ctx0" brushRef="#br0" timeOffset="-148918">3024 7657 918 0,'0'0'163'0,"0"0"-7"16,0 0 8-16,0 0-46 15,0 0-43-15,0 0-23 0,-11-31-11 16,11 31-9-16,0 0-9 15,0 0-4-15,0 0-7 16,0 0-6-16,0 0-1 16,0 0-3-16,3-3-2 15,30-8 0-15,11-1-1 16,13-2 3-16,7 1 0 16,9-3-2-16,7-1 0 46,5 0 2-30,-8 0-1-16,-21 6-2 0,-21 7-20 0,-29 4-62 16,-6 0-85-16,-6 0-92 0,-32 4-210 0</inkml:trace>
  <inkml:trace contextRef="#ctx0" brushRef="#br0" timeOffset="-148585">3309 7383 862 0,'0'0'197'0,"0"0"1"0,0 0-45 15,0 0 17-15,0 0-71 16,0 0-24-16,0-71-30 16,0 71-20-16,0 0-7 15,0 0-9-15,0 0-9 16,0 0 0-16,0 16-9 0,3 21 9 15,3 18 3-15,2 8 4 16,-5 6-3-16,-3 5 0 47,0-3 1-47,0 1-1 0,0-9-4 0,0-5-3 16,0-11-54-16,0-9-140 15,0-13-311-15</inkml:trace>
  <inkml:trace contextRef="#ctx0" brushRef="#br0" timeOffset="-147997">4033 7560 857 0,'0'0'308'0,"0"0"-100"0,0 0-10 15,0 0-59-15,0 0-64 16,0 0-23-16,-12-100-11 16,12 100-14-16,0 0-13 15,0 0-6-15,0 0-8 16,0 0-6-16,0 0-3 15,0 23-3-15,0 23 11 16,-10 11 1-16,-2 8 3 16,-1 2 0-16,7-8-2 15,6-7 0 1,0-9 1-16,0-12-2 16,9-5 0-16,16-12 0 15,7-11-6 1,7-3 5-16,2 0-3 15,6 0-1-15,-3-12-11 16,-11-10-26-16,-8 0-23 0,-22-2-32 16,-3-2-122-16,0 1-124 15,-25-4-248 1</inkml:trace>
  <inkml:trace contextRef="#ctx0" brushRef="#br0" timeOffset="-147947">4033 7560 845 0</inkml:trace>
  <inkml:trace contextRef="#ctx0" brushRef="#br0" timeOffset="-147798">4033 7560 845 0,'-133'-149'196'0,"133"127"-17"0,0 2-42 0,6 3-25 16,22-1-88-16,11 1-11 15,9 2 8-15,5 7 0 16,5-3-12-16,5 5-5 16,-3 2-3-16,-8 4-1 15,-14 0-37-15,-16 13-120 16,-22 21-81-16,0 6-74 15</inkml:trace>
  <inkml:trace contextRef="#ctx0" brushRef="#br0" timeOffset="-147661">4046 7738 723 0,'0'0'159'0,"0"0"-8"0,0 0-16 16,0 0-47-16,0 0-21 15,0 0-22-15,165-44-29 16,-123 36-9-16,-10 2-7 16,-7 6-60-16,-16 0-305 15</inkml:trace>
  <inkml:trace contextRef="#ctx0" brushRef="#br0" timeOffset="-147217">4590 7617 541 0,'0'0'552'16,"0"0"-381"-16,0 0 27 15,0 0-64-15,0 0-79 16,0 0-21-16,3-17-21 15,-3 17-12-15,0 0-1 16,0 0-6-16,0 0-1 16,0 0 1-16,0 6 5 0,3 0 1 15,0-4 0 1,0-2-4-16,0 0 4 0,4 0 1 16,-1 0 0-16,7 0 7 15,-1-2 5-15,-2-7-4 16,-1-3 6-16,-6 4-3 15,-3 5 5-15,0-3 3 16,0 0-6-16,0 1-10 16,-6-4-4-16,-10 7-10 15,0 2-15-15,4 0-70 16,2 2-122-16,4 18-113 16,3 6-190-16</inkml:trace>
  <inkml:trace contextRef="#ctx0" brushRef="#br0" timeOffset="-146664">4827 7472 997 0,'0'0'239'16,"0"0"-19"-16,0 0-50 15,0 0-60-15,0 0-49 16,0 0-26-16,0-56-11 15,0 56-15-15,0 0-9 16,0 12-9-16,0 23 2 16,0 11 7-16,0 8 3 15,0 3 0-15,0-2-2 16,0-4 0-16,0-14 1 16,0-14 0-1,0-12-2-15,0-7 2 16,0-4 0-16,0 0 1 0,0 0 22 0,0-10 5 15,0-15-1-15,0-9-16 16,-3-10-7-16,0 0-2 16,-3-2-2-16,2-3 0 15,1-3-2-15,3 9 0 16,0 3 0-16,0 11 1 16,0 13-1-16,0 7 0 15,0 6 0-15,0 3-3 16,0 0-5-16,3 0-1 15,26 0-4-15,13 18 13 0,8 7 0 16,1 13 0 0,-3 1-1-16,-7 4 0 15,-3 3-3-15,-10 0 1 16,-9-7 3-16,-11 2-6 16,-8-7 6-16,0-3-6 15,0-2 1-15,-36 0-2 0,-11-4 0 16,-7 1-24-16,-4-6-22 15,11-3-48-15,12-5-110 16,15-4-154-16,15-2-392 16</inkml:trace>
  <inkml:trace contextRef="#ctx0" brushRef="#br0" timeOffset="-146275">5286 7045 1081 0,'0'0'202'0,"0"0"-2"16,0 0-43-16,0 0-55 15,0 0-41-15,0 0-15 16,0-65-15-16,0 65-5 0,0 0-8 15,0 0-5-15,0 0-1 16,0 0-12-16,-11 31-3 16,-17 29 3-16,-4 21 7 15,1 12-6-15,9 17-1 16,6 4 1 0,5 11 3-16,11-7-2 0,0-15-1 15,3-18-1 1,33-24 0-16,5-17-2 0,10-15 2 15,7-12-18 1,-8-10-46-16,-15-7-119 16,-26 0-1029-16</inkml:trace>
  <inkml:trace contextRef="#ctx0" brushRef="#br0" timeOffset="-143938">5621 7474 717 0,'0'0'323'0,"0"0"-196"15,0 0 2-15,0 0 19 16,0 0-27-16,0 0-29 16,0-11-14-16,3 8-19 15,-3 0-16-15,0 3-9 16,3-3-3-16,5 1-10 15,-2-2-8-15,4-10-3 16,2-4 0-16,1 0-10 16,3-3 0-16,-4 4 0 15,-2 6 1-15,-1 2 1 0,-3 0-1 16,-2 4 1-16,2 2-1 16,-3 3 1-16,0 0 1 15,0 0-3-15,2 0-1 16,-5 0 1-16,0 0-5 15,0 0 5-15,0 0-2 16,0 0 2-16,0 0-1 16,0 0-9-16,0 0 1 15,0 17-1-15,0 8 9 16,0 13 1-16,0 1 2 16,0 8 0-16,0 7-1 15,0 3 0-15,0 5 1 16,0-6-2-16,3-5 2 15,0-15-2-15,-1-12 0 16,-2-13 1-16,0-5-1 16,0-6 1-16,0 0 6 15,0 0-6-15,0 0 5 0,0 0 0 16,0 0 4-16,-19 0-4 16,-6 0-5-16,0 0 3 15,2-3-4-15,8 0-3 16,2 3-1-1,10 0 4-15,3 0-1 16,0-3 1-16,0 3-8 16,0 0 5-16,0 0-5 0,16-2-1 15,15-1 1-15,13-3 8 16,11 0 4-16,-4 1-2 16,-7-1-2-16,-5 2-19 15,-5 4-41 1,-5-2-47-16,-7 2-76 15,-13 0-129-15,-2 0-148 16</inkml:trace>
  <inkml:trace contextRef="#ctx0" brushRef="#br0" timeOffset="-143689">6314 7803 1079 0,'0'0'222'0,"0"0"13"0,0 0-86 16,0 0-61-16,0 0-46 16,0 0-25-16,0-12-11 15,-9 38-6-15,-20 11 7 16,-15 15-2-16,-7-3-2 16,-3 5-3-16,-6-5-63 15,5-6-149-15,8-6-291 16</inkml:trace>
  <inkml:trace contextRef="#ctx0" brushRef="#br0" timeOffset="-142409">6663 7457 1031 0,'0'0'244'0,"0"0"-83"16,0 0-4-16,0 0-50 16,0 0-44-16,0 0-26 15,3-19-8-15,-3 19-5 16,0 0 0-16,0 0-9 16,0 0-5-16,0 0-6 0,0 0-3 15,0 0-1 1,0 0 0-16,0 19-5 0,0 15 5 15,0 10 3-15,-6 9-2 16,3 3 1-16,3 3-1 16,0-3-1-16,0-3 0 15,0-11 0-15,20-6-1 16,5-11-1-16,7-11 1 16,-1-9 0-16,7-5 1 15,4 0 2-15,-1 0 0 16,-3-14 3-16,-5-8-4 15,-11-7 5-15,-3-8 9 16,0-12 16-16,-7-14-9 16,-6-6-7-16,-6 6-2 15,0 4-5-15,0 13-4 16,-15 15-3-16,-15 5 5 16,-3 11-6-1,-9 10-6-15,-3 5 2 0,0 0-1 16,-2 0 1-16,3 20-13 15,6 2-31-15,8 10-25 0,18 3-27 16,12-1-93-16,0-3-142 16,39-5-188-16</inkml:trace>
  <inkml:trace contextRef="#ctx0" brushRef="#br0" timeOffset="-142068">7210 7148 1051 0,'0'0'185'15,"0"0"0"-15,0 0 5 16,0 0-85-16,0 0-28 16,0 0-19-16,-88-88-26 15,88 88-18-15,11 0-13 16,19 17 2-16,11 17 4 15,9 12 21-15,-6 12-6 16,-5 15-3-16,-7 14-6 16,-7 24-1-16,-19 15-4 15,-6 8-1 1,0-2-2-16,-53-10-5 0,-40-10 0 16,-28-3-48-1,-27-10-91-15,2-12-185 0</inkml:trace>
  <inkml:trace contextRef="#ctx0" brushRef="#br0" timeOffset="-110895">5135 8653 845 0,'0'0'230'16,"0"0"-93"-16,0 0 31 0,0 0-29 16,0 0-19-1,0 0-47-15,0-74-29 0,3 74 2 16,-3 0-12-16,5 0-8 16,-5 0-12-16,0 0-1 15,0 0-9-15,0 0-4 16,3 12-4-16,-3 27-7 15,0 21 11-15,0 26 8 16,0 11-5-16,0 9 1 16,0 9 1-16,0-1 0 15,0-5-1-15,0-12 2 16,0-14-2-16,0-19-3 0,0-8 1 16,0-22 0-1,0-17 0-15,2-8-1 0,1-9-1 16,0 0 4-16,-3 0 1 15,0 0 12-15,0-15 6 16,0-22 4-16,0-11-18 16,0-9-7-16,0 1 1 15,-16 6 1-15,-6 11-4 16,0 9 0-16,-3 10-3 16,6 12 3-16,7 8 0 15,5 0-5-15,7 0-1 16,-3 2-3-16,0 36-2 15,3 7 11-15,0 10 1 16,0-7-1-16,28-7-2 16,7-7-2-16,6-9 4 0,4-11 3 15,3-5-3 1,-1-6 1-16,3-3 3 0,5 0 0 16,-4-12 2-16,3-13-2 15,-13-1-1-15,-6 1 2 16,-10-4 4-16,-12 0-8 15,-10-2 3-15,-3 2-4 16,0 4-4-16,-5 5-33 16,-18 5-38-16,4 9-34 15,9 6-116-15,7 0-317 16</inkml:trace>
  <inkml:trace contextRef="#ctx0" brushRef="#br3" timeOffset="-108084">6308 9602 814 0,'0'0'165'0,"0"0"-84"16,0 0 19 0,0 0-2-16,0 0-21 0,0 0-10 15,-3-12 0-15,3 10-17 16,9 2-18-16,4-9-7 16,6-10 15-16,7-6 16 15,4-14-20-15,3-7 15 16,-5-9-28-16,-2-2-1 15,-6-6-3-15,-12-2-3 16,-8 1-2 0,0 5-1-16,0 4-4 15,-13 10 4-15,-15 5-5 16,-7 8 3 0,1 3-4-1,-7 7-2-15,-1 2-1 16,1 3-2-16,0-3 1 15,3 5 0-15,2 1-2 0,-2 2-1 16,0 1 0-16,2 0 0 0,5 2 3 16,-1-2-3-16,7 2 0 15,0-2 1 1,9 2 2-16,-1 0-3 16,6 4 1-16,3 2-1 0,8 3 1 0,0-3-2 15,0 3 1-15,0 0 0 0,0 0 0 16,0 0-5-16,0 0 3 15,0 0 1-15,0 0-9 16,0 20 4-16,0 17-2 16,0 6 8-16,10-3 2 15,7-3 1 1,-3-5-3-16,6-9 0 0,-4 0 0 16,0-9 0-16,-10-5 1 15,1-4 0-15,-7-5-1 16,0 0 0-16,0 0 0 0,0 0 9 15,0 0-7-15,0-9 16 16,0-16 5-16,-13-3-18 16,-6-10-3-16,0 1 1 15,-3-1-3-15,-1-1 2 16,4-4 1-16,0 3-3 0,3 3 0 16,4 11 0-1,5 12 0-15,7 5 0 0,0 6-1 16,0 0-2-1,0-2-9-15,19-12 0 0,22-3 8 16,20-6 0-16,12 3 0 16,10 0-3-16,8-3-8 15,-1 4-15-15,-18 2-10 16,-28 10-8-16,-27 8-2 16,-17 2-53-16,-39 14-135 15,-55 23-117-15</inkml:trace>
  <inkml:trace contextRef="#ctx0" brushRef="#br3" timeOffset="-107248">5448 8392 289 0,'0'0'440'0,"0"0"-269"16,0 0-12-16,0 0-28 15,0 0 1-15,0 0-23 16,0-9-5-16,0 7-38 0,0-4-17 16,0-8-4-16,14-3-22 15,3-7-14-15,2 1-5 16,-3 5-2-16,0 2 6 16,-7 2-8-16,1 2 3 15,-7 4 2-15,-3 2 0 16,0 4-1-16,0 2 2 15,0 0-1-15,0 0-5 16,0 0 0-16,0 0-9 16,0 0-1-16,0 22-9 15,0 10 19-15,0 11 6 16,0 0-3-16,0 3-3 16,0-3 2-16,6-7-2 15,7-1 0-15,-7-15 1 16,-3-6 1-16,-3-8-1 15,0-6 1-15,0 0-2 0,0 0 4 16,0 0 1 0,-9 0-1-16,-17 0 1 0,1 0-2 15,3 0-1-15,5-3-2 16,12 0 0-16,2 3 1 16,3 0-4-16,0-3 3 15,0 3-4-15,0-5-2 16,16 1-3-16,18-4-4 15,7-6 13-15,11-6 0 16,-11 3 0-16,-13 5-6 16,-12 0-29-16,-16 7-33 15,0-3-74-15,0-4-72 16,-6 3-60-16,-7-5-269 0</inkml:trace>
  <inkml:trace contextRef="#ctx0" brushRef="#br3" timeOffset="-106778">5558 8005 594 0,'0'0'182'16,"0"0"-36"-16,0 0 3 0,0 0-27 15,0 0-24-15,-165-44-36 16,140 44-15-16,-4 0-24 15,-2 19 0-15,-2 21-4 16,2 9-6-16,2 8 8 16,13 12-4-16,4 5 3 15,12 3-12-15,0 9 1 16,3 3-3-16,32-6-1 16,12-1-2-16,11-11 2 15,11-15-4-15,8-17-1 16,2-16 3-16,-2-17-2 15,2-6 8-15,-6 0 21 16,-3-11 31-16,-17-21-1 0,-4-5-7 16,-21-7-1-1,-9-9-18-15,-10-11-1 0,-9-15-9 16,0-17-1-16,-12 6-10 16,-26 1-11-16,-23 15 1 15,-9 17-1-15,-16 19-2 16,-5 16-5-16,5 13-5 15,10 9 4-15,5 0-20 16,18 6-39-16,12 23-46 16,8 10-97-16,20-1-147 15,13-1-319-15</inkml:trace>
  <inkml:trace contextRef="#ctx0" brushRef="#br3" timeOffset="-105415">6489 5587 741 0,'0'0'237'0,"0"0"-131"16,0 0 20-16,0 0 12 15,0 0-25-15,0 0-21 16,-19 0-7-16,19 0-1 0,0-3-18 16,0 1-18-16,0-12 1 15,0-10-14-15,0-7-15 16,0-10-15-16,-7-4 0 15,7-6 1-15,0-6 0 16,0-4 0-16,0 4-6 16,0 6 1-16,10 5 0 15,6 3 0-15,7 6 0 16,-4 9 1-16,0 4-2 16,6 2-1-16,3-1 1 15,10-3-1-15,14-2-1 16,1 0 2-16,7-1 0 15,4 3 0-15,-1 2 1 16,8 7-1-16,-5 7-1 16,11-2 0-16,8 0 0 0,14-2 1 15,5 5 1-15,1-5 1 16,-6 8 1-16,-6 4-3 16,-11-1 2-16,-13-3-2 15,-11 1 0-15,-17 1 0 16,-13-1-5-16,-9 2 4 15,-5-3 2-15,-9 1-1 16,1-5 3-16,-1-4 5 16,-2-2 4-16,-3-2-8 15,0 4 4-15,0-3-5 16,-11-3 0-16,-14 0-3 16,-10 3-1-16,-3-1 0 0,1 2 0 15,-1 4 1-15,2 3 0 16,14 4 0-16,16 2-4 15,6 3 4-15,0-3 0 16,0 3-4-16,0 0-2 16,25 0-6-16,16 6 5 15,20 14 7-15,2 0 0 16,4-3 0-16,-7 1 0 16,-8 0 1-16,-8 6-1 15,-9-1 0-15,-13-1 0 16,-10 2-1-16,-9-2 0 15,-3 4-3-15,-9 5 2 16,-51 4-14-16,-29 4-59 16,-20-1-96-16,-1-1-309 0</inkml:trace>
  <inkml:trace contextRef="#ctx0" brushRef="#br3" timeOffset="-104649">6905 3921 775 0,'0'0'211'0,"0"0"-59"16,0 0-19-16,0 0-2 15,0 0-22-15,0 0-36 16,-22-18-24-16,22 16-6 15,0-2-4-15,0-4-11 16,0 0-7-16,19 2-11 16,0 0-9-16,3 6-1 15,0 0-2-15,1 0-2 16,2 6 4-16,-6 14-1 16,-6 2-6-16,-7 1 6 0,-6 3 1 15,0 3-1-15,0 3 1 16,-34-1 0-16,-4 3 2 15,2-8-2-15,8-9 3 16,15-8-2-16,7-4 0 16,2-2 1-16,4-3-3 15,0 3 2-15,0-3-2 16,0 0 2-16,0 0-3 16,19 0-2-16,27 0 4 15,17 0 5-15,3 0-1 16,11 0 0-16,-8-8 2 15,-6 0 1-15,-18 0-5 16,-16 6-2-16,-20-1 0 0,-9 3-3 16,0 0-71-16,-12 0-130 15,-20 0-209-15</inkml:trace>
  <inkml:trace contextRef="#ctx0" brushRef="#br3" timeOffset="-104095">7248 3660 216 0,'0'0'646'0,"0"0"-475"15,0 0-37-15,-79-154 35 16,46 123-57-16,-1 2-26 15,-4 6-12-15,0 9-14 16,-3 5-28-16,5 9 1 16,-2 0-16-16,-3 12-9 15,2 27-4-15,5 8-1 16,2 7 0-16,7 11-1 16,3 4-2-16,3 11 4 15,0-3-3-15,10 1 1 16,1-4-2-16,8-2 1 15,0-4-1-15,30-5 1 16,14-9-1-16,16-8 0 16,17-15 1-16,6-8 3 0,14-14-2 15,4-9 7-15,6 0 6 16,-13 0 23-16,-9-26-1 16,-11-8-15-16,-11-7 12 15,-8-13 2-15,-8-11-5 16,-12-12-4-16,-15-17-15 15,-20-7-12-15,0-5 0 16,-22 7 0-16,-30 4 0 16,-11 18 0-16,-14 14 0 15,-14 23 0-15,-14 23 0 16,-4 17 0-16,-2 6 0 16,13 51 0-16,9 28-50 0,10 27-71 15,5 11-71-15,11 3-520 16</inkml:trace>
  <inkml:trace contextRef="#ctx0" brushRef="#br0" timeOffset="-80814">9717 7509 797 0,'0'0'163'0,"0"0"-69"0,0 0 26 16,0 0 2-16,0 0-34 15,0 0-9-15,-11-6-6 16,11 6-15-16,0-3-15 16,0 0-1-16,0 1-5 15,0-2-11-15,5-1-7 16,1-1-6-16,7-8-1 16,5-4-6-16,5-4 1 15,-1-1-3-15,-7 5-2 0,-5 8-1 16,-4-2 3-16,0 4 0 15,-2 2-1-15,-4 2 1 16,0 4 2-16,0 0-3 16,0 0-3-16,0 0-5 15,0 0 1-15,0 0-1 16,0 18-4-16,0 22-2 16,0 20 11-16,0 6 3 15,0 5-3-15,0-2 0 16,0-5 1-16,0-8-1 31,6-10 2-31,3-15-1 0,-4-11-1 16,-2-6-1-16,-3-11 1 0,0-3 1 15,0 3-1-15,0-3 0 16,0 0 0-16,-11 6-1 0,-11-3 2 16,0-1 9-16,0 1-9 15,9 0 0-15,7-3-2 16,0 0 2-16,6 0 1 15,0 0-1-15,0 0 0 16,0 0-1-16,0 0 0 16,0 0-2-16,3 0-1 15,22 0-7-15,13 0 7 16,9-8 3-16,5-4 0 16,-2 1-4-16,2 5-68 15,-2-6-72 1,1 7-88-16,-6 2-103 15,-4-3-492-15</inkml:trace>
  <inkml:trace contextRef="#ctx0" brushRef="#br0" timeOffset="-80522">10278 7686 946 0,'0'0'152'0,"0"0"-9"16,0 0-4-16,0 0-54 0,0 0-41 16,0 0-22-16,-9-21-9 15,22 21-13-15,13-3 4 16,12-2-4-16,9 3 8 16,7-7-1-16,7 0-4 15,2 1-1-15,-2-1-2 16,-17 3-22-16,-19 6-172 15,-19 0-80-15,-6 0-337 16</inkml:trace>
  <inkml:trace contextRef="#ctx0" brushRef="#br0" timeOffset="-80318">10481 7463 328 0,'0'0'681'0,"0"0"-518"0,0 0 7 0,0 0-3 16,0 0-72-16,0 0-56 16,-22-37-14-16,22 37-25 15,0 22-3-15,0 27 1 16,8 6 2-16,3 5 18 16,3-3-10-16,-8-8-8 15,4-1 2-15,-4-5-2 16,0-3-1-16,1-6-76 15,5-5-225-15,4-7-181 0</inkml:trace>
  <inkml:trace contextRef="#ctx0" brushRef="#br0" timeOffset="-79966">11080 7531 737 0,'0'0'447'0,"0"0"-245"16,0 0-31-16,0 0-58 15,0 0-28-15,0 0-43 16,0-83-21-16,0 83-13 16,0 0-8-16,0 0-3 0,3 0-4 15,-3 21-7-15,0 16 14 16,3 14 0-16,2 6 2 15,3 0 1-15,1 0-1 16,7-8-2-16,3-6 2 16,0-11 1-1,3-10-2-15,3-6 0 0,3-8 0 16,5-6-2-16,2-2-1 16,3 0-5-16,-1-6-48 15,-7-14-64-15,-14-5-143 16,-16-4-118-16</inkml:trace>
  <inkml:trace contextRef="#ctx0" brushRef="#br0" timeOffset="-79771">11121 7370 786 0,'0'0'186'0,"0"0"-54"15,0 0-33-15,0 0-24 16,0 0-18-16,0 0-19 15,171-84-11-15,-127 84-11 16,0 0-16-16,-11 0 0 16,-11 16-6-16,-19 19-127 15,-3 5-167-15,-6 6-584 16</inkml:trace>
  <inkml:trace contextRef="#ctx0" brushRef="#br0" timeOffset="-79609">11193 7686 742 0,'0'0'173'16,"0"0"-80"-16,0 0 3 15,0 0-35-15,0 0-21 16,211-11-31-16,-151 5-9 16,-7 6-3-16,-11 0-281 15</inkml:trace>
  <inkml:trace contextRef="#ctx0" brushRef="#br0" timeOffset="-79417">11721 7583 1019 0,'0'0'211'0,"0"0"13"0,0 0-55 16,0 0-81-16,0 0-70 15,0 0-18-15,0-17-21 16,0 25-132-16,0 21-248 16,0 8-524-16</inkml:trace>
  <inkml:trace contextRef="#ctx0" brushRef="#br0" timeOffset="-78834">11959 7480 1090 0,'0'0'272'0,"0"0"-53"15,0 0-82-15,0 0-61 16,0 0-31-16,0 0-28 16,17-28-17-16,-14 39-5 15,-1 21 0-15,4 10 5 16,2 7 0-16,-5 5 1 15,3-2 0-15,2-6 0 16,0-9-1-16,1-15 0 16,-6-7 1-16,1-10 2 15,-1-5-1-15,0 0-2 0,-3 0 6 16,0 0 5-16,0-12 9 16,0-16 21-16,0-11-19 15,0-11-13-15,0-7 0 16,0-8-2-16,0-1-3 15,-10 6-2 1,1 11 1-16,3 13-3 16,1 15 0-16,5 10 1 0,0 8 0 15,0 3-1-15,0 0-6 16,0 0-2-16,5 0-4 16,23 11 2-16,10 18 6 15,12 11 4-15,2 2-2 16,-2 5 1-16,-4-1-5 15,-15-3 5-15,-9-4-3 0,-9-7-1 16,-10-6 4-16,-3-7-3 16,0 5-2-16,-9-1-6 15,-29-1-2-15,-11 4-15 16,-7-6-21-16,5 0-43 16,12-3-62-16,14 0-120 15,19-6-156 1</inkml:trace>
  <inkml:trace contextRef="#ctx0" brushRef="#br0" timeOffset="-78438">12540 7081 984 0,'0'0'233'15,"0"0"-52"-15,0 0-1 16,0 0-70-16,0 0-35 16,0 0-45-16,-19-78-14 15,19 78-2-15,-3 0-3 16,0 0-9-16,3 0 0 16,-6 0-4-16,3 15 0 0,-4 21-1 15,1 17 2 1,-7 7 1-16,1 11 5 0,-1 4-5 15,-4 13 1 17,6 7 0-32,3 1-1 0,8-1 2 0,0-9-1 15,0-18-1-15,16-8 2 16,14-14-2 0,1-9 0-16,10-11 0 15,11-6-3-15,4-9-11 16,-2-5-37-16,-18-3-122 15,-20-3-258-15</inkml:trace>
  <inkml:trace contextRef="#ctx0" brushRef="#br0" timeOffset="-62886">13045 7343 793 0,'0'0'132'0,"0"0"-18"16,0 0-21-16,0 0-19 0,0 0-11 15,0 0-5-15,-8-31-15 16,8 25-7-16,0-1-9 15,0 2-18-15,0 3-6 16,11-4-3-16,9 6-6 16,-1 0-3-16,6 0 1 15,-3 0-2-15,1 26 2 16,-11 7 1-16,-6 13 7 16,-6 11-1-16,0 4 1 15,-15 8 0 1,-23-1 2-16,0-14 0 0,2-11-1 15,5-20 4-15,12-12-5 16,6-8 0 0,10-3 3-16,0 0 1 0,3 0 9 15,0 0 13-15,0 0-1 16,0 0-4-16,0 0-5 0,0 0-5 16,0 0-6-16,6 0-3 15,19 0-2-15,13 0 0 16,7 0 0-16,6 0 3 15,-13-3-2-15,-4 1-1 16,-4-1 0-16,-5 3 0 16,-9 0-2-16,-3 0-100 15,-10 0-72-15,-3 0-110 16,0 11-345-16</inkml:trace>
  <inkml:trace contextRef="#ctx0" brushRef="#br0" timeOffset="-62650">13617 7803 648 0,'0'0'262'16,"0"0"-152"-16,0 0-5 15,0 0-18-15,0 0-36 16,0 0-30-16,-25 51-2 0,-16 3 15 15,-3 7-23-15,-8 4-2 16,-8-2-9-16,-1-2-90 16,8-13-297-16</inkml:trace>
  <inkml:trace contextRef="#ctx0" brushRef="#br0" timeOffset="-59079">13773 7360 915 0,'0'0'143'0,"0"0"-31"16,0 0 33-16,0 0-39 16,0 0-30-16,0 0-25 15,0-29-20-15,0 29-19 16,0 0-12-16,0 0-4 16,-7 21-7-16,-8 4 7 15,-4 9 4-15,9 7 4 0,7-4-3 16,3 5-1-1,0-5 1-15,13 3-1 16,21-8 2-16,4-7 4 0,4-7-5 16,-4-9 1-16,0-9 5 15,-10 0-3-15,-4 0 4 16,-7 0 1-16,0-17 19 31,-7-12 24-31,-1-5 3 0,-6-5-7 16,-3-9-14-16,0 3-3 15,0-1-10 1,-19 6-7 0,-9 6 0-16,0 11-10 15,-2 12-4-15,5 2-2 0,0 9-2 16,-10 0-3-16,-4 0 5 0,4 3 0 16,1 17-19-16,12 3-25 15,9 5-37-15,7 9-63 0,6-2-127 16,0-3-214-1</inkml:trace>
  <inkml:trace contextRef="#ctx0" brushRef="#br0" timeOffset="-58718">14040 6931 1048 0,'0'0'141'0,"0"0"25"16,0 0-13-16,0 0-49 15,0 0-40-15,0 0-28 16,-25-31-20-16,25 31 1 16,6 0-17-16,25 10 4 15,7 23-1-15,14 6 8 16,-5 14-1-16,0 6-1 15,-9 9-1-15,-2 10-1 16,-14 8-5-16,-6 4 0 31,-16 9 1-31,0 3-3 0,-25-1-56 16,-49-7-211 0,-24-6-646-16</inkml:trace>
  <inkml:trace contextRef="#ctx0" brushRef="#br0" timeOffset="-55658">11676 8158 245 0,'0'0'877'0,"0"0"-738"16,0 0 12-16,0 0-3 15,0 0-63-15,0 0-28 16,0 0-29-16,-8-43-15 16,8 43-11-16,0 31 0 15,0 21 1-15,0 22 19 16,0 9-7-16,0 12-2 15,6 7 11-15,-1 9-8 16,9 4-5 0,2 5-7-16,2 0 5 0,5-9-3 15,-8-1-3 1,1-13 2-16,-6-9-1 16,-7-14 0-16,0-12-1 15,-3-9 5 1,0-16-2-16,0-14-4 15,0-9 1-15,0-8-1 16,0-6 1-16,0 0-2 0,0 0 11 0,0 0 4 0,0 0 8 16,0 0-2-16,0-12-2 15,-10-10 0-15,-21-10-17 16,-4-5 3-16,-1 0-4 16,5 3 0-16,2 7 1 15,4 11 0-15,6 2-3 16,0 5 0-16,7 6 0 15,1 0 0-15,8 3 0 16,1 0 0-16,2 0-3 0,0 0-2 16,0 0 0-16,0 15-4 15,0 12 3-15,5 14 5 16,12-1 1-16,8-6-5 16,1 0-1-16,5-5-3 15,7-6-1-15,7-3 3 16,-1-9 0-16,5-5 7 15,-2-6 0-15,0 0-1 16,1 0 2-16,-3-20 3 16,-4-6-4-16,0-2 4 15,-10-1 3-15,-4-2 6 16,-8-3-9-16,-7 2 1 16,-5-3 0-1,-7 6-5-15,0 7-16 16,-10 5-22-16,-15 8-34 0,0 3-46 15,-2 6-175 1,2 0-362-16</inkml:trace>
  <inkml:trace contextRef="#ctx0" brushRef="#br3" timeOffset="-52133">12201 10241 840 0,'0'0'205'0,"0"0"-170"16,0 0 0-16,0 0 30 15,0 0 5-15,0 0 26 16,187-57-28-16,-110 18 3 15,1-4 1-15,-7-6-21 16,-8-2-8-16,-5-2 3 16,-8-6-9-16,-9-1-6 15,-6-6-2-15,-13-5 2 16,-5-4 1-16,-9-1-17 16,-3-10-5-16,-5 0-1 15,0-5-2-15,0 2-3 16,-5 8-1-16,-14 8-1 15,-6 4 4-15,-6 6 0 16,-7 3-3-16,-6 8 0 16,2 12-3-16,7 14 1 15,6 12-2-15,7 6 3 0,7 5-4 16,-1 3 1-16,-1-3-1 16,-2 3 1-16,-6 0-3 15,3 0 4-15,0 0 2 16,0 0-2-16,-2 0 0 15,2 0-4-15,0 0 4 0,3 0 4 16,0 0-3-16,7 0-1 16,-1 0 2-16,7 0-1 15,0 0 4-15,6 0-3 16,-5 0 0-16,5 0 0 16,0 0-2-16,0 3 0 15,0-3-3-15,0 3 0 16,0 0 0-16,0 8-2 15,5 15-4-15,17 5 9 16,0 12 1-16,0-3 0 16,0-6 0-16,-5-5-1 15,-6-9 0-15,0-6 0 16,-8-8 0-16,0-6 0 16,-3 0 2-16,0 0 0 15,0 0 3-15,0 0-3 0,0-17 12 16,-3-20-8-16,-20-6-5 15,-2 0-1-15,3-3 2 16,3 3-2-16,0 3 0 16,6 6 0-16,7 14-1 15,3 11-2-15,3 6 3 16,0 3-6-16,0 0 2 16,0 0-2-16,9 0-8 15,38 0 13-15,24 0 1 16,8-8 2-16,-4 0-2 15,-4-4-7-15,-24 4-16 16,-17 2-19-16,-21 6-35 16,-9 0-58-16,0 0-86 0,-6 14-17 15,-8 12-86-15</inkml:trace>
  <inkml:trace contextRef="#ctx0" brushRef="#br3" timeOffset="-51581">13420 8998 942 0,'0'0'133'0,"0"0"-5"15,0 0 36-15,0 0-35 16,0 0-56-16,0 0-25 16,-67-57-12-16,67 54-10 15,23 0-26-15,12 0 2 0,9 3-1 16,-3 0 0-1,-5 0-1-15,-8 17-1 0,-12 9-1 16,-6 2 2-16,-10 7 0 16,0 2 1-16,-10 1 2 15,-12-7-1-15,-6-5 2 16,6-12-3-16,11-6 6 16,6-4-1-1,5-4 0-15,0 0 0 0,0 0 0 16,0 0-3-16,2 0-3 15,21 0-1-15,12 0 1 16,6 0 17-16,12 0 0 16,2 0 5-16,-4 0-5 15,2-4-10-15,-5 2-6 0,-3 2-1 16,-1 0 1 0,-13 0-1-1,-9 0-47 1,-17 0-187-16,-5-6-293 15</inkml:trace>
  <inkml:trace contextRef="#ctx0" brushRef="#br3" timeOffset="-48851">10231 6938 610 0,'0'0'318'0,"0"0"-206"15,0 0 12-15,0 0 27 0,0 0-32 16,0 0-26-16,0 0-39 16,-28 7-20-16,1 2-11 15,-4-3-13-15,-4 2 2 16,0 1 3-16,-2-6-10 16,-1 3 9-16,2-6-5 15,1 0-5-15,1 0 1 16,7 0 1-16,2 0 1 15,6 0-4-15,7-15 12 16,-1-5-1-16,3-6-4 16,4-5-2-16,3-3 0 15,3-9-3-15,0-6-1 0,0-2 1 16,0 2-5 0,0 4 4-16,0 7-2 15,9-2-2-15,4 6 0 0,3 1-2 16,3-5 2-16,1 3-3 15,5-5 3-15,0 6-1 16,4 2 1-16,-4 3 0 16,-3 4 0-16,-3-1 0 15,4 0 0-15,-7 1 3 16,-7 7-1-16,-2 7 2 16,-7 2 0-16,0 1-3 15,0-4 3-15,0 7-3 16,0-4 4-16,0 6-2 0,0 1-3 15,0 0 2-15,0 2-2 16,0 0 1-16,0 0 0 16,0-4-1-16,0 4 0 15,0 0 1-15,0-3 1 16,0 0-1-16,0-3 0 16,0-2-1-16,0 2 0 15,0 4 0-15,0-2-1 16,0 4-1-16,0-2-6 15,-10 2 5-15,1 0 0 16,-7 0 3-16,-1 0 0 16,1 0 0-16,7 0-1 0,3 0 1 15,6 0 0-15,0 0 0 16,0 0-2-16,0-4-1 16,0 4-1-16,0 0-3 15,0 0-5-15,3 0-6 16,12 0 3-16,12 0 15 15,1 0 1-15,7 4-1 16,3 7 0-16,1 6 1 16,-8 3-1-16,-9 6 0 15,-9 3 2-15,-13-1-2 16,0 9-4-16,-10 1-13 16,-32 1-81-16,-11-2-120 15,2-2-143-15,4-1-699 0</inkml:trace>
  <inkml:trace contextRef="#ctx0" brushRef="#br3" timeOffset="-48116">9247 6197 658 0,'0'0'164'0,"0"0"-28"15,0 0-26-15,0 0-27 16,0 0-23-16,0 0-24 0,8-47-25 15,19 42-6-15,1 2-1 16,0 0-1-16,1 3 5 16,-7 0 2-16,-5 0-6 15,-6 6 1-15,-3 9-3 16,-5 1-2-16,-3 7 3 16,0 9-2-16,-22-1-1 15,-8 3 2-15,-4-5-3 16,8-7 1-16,7-4-1 15,7-9 1-15,9-4 0 16,3-5 0-16,0 0 2 16,0 0 6-16,0 0-4 0,0 0-4 15,18 0-7-15,11 0 7 16,2 0 0-16,4 0 2 16,-2 0 0-16,-5 0 0 15,-3 12 0-15,-3 5 0 16,-6-3 0-1,-9 6-1-15,-7-3-1 0,0 2 0 16,0-4 2-16,-23 0-1 16,-14-4 9-16,-4-2-8 15,-5-9-1-15,9 0-1 16,-1 0-50-16,9 0-66 16,6 0-55-16,7-20-135 15</inkml:trace>
  <inkml:trace contextRef="#ctx0" brushRef="#br3" timeOffset="-47567">9417 5751 551 0,'0'0'305'0,"0"0"-175"16,0 0 11-16,0 0-22 15,0 0-36-15,-187-55-1 16,146 55-44-16,3 22-17 0,-4 19-8 16,1 8-6-1,-3 11-1-15,0 14 1 0,0 6 3 16,5 12 4-16,7 1-5 16,16 3-6-16,13-3 2 15,3-4-5 1,0-3 1-16,35-9 1 0,15-8-2 15,11-12 1 1,9-14 0-16,7-12-1 16,-2-13 2-16,-1-13 1 15,-2-5 8-15,-4 0 24 16,-11-17 26-16,-7-12 1 16,-11-5-15-16,-11-9 1 15,-12-11-9 1,-3-12-10-16,-10-13-7 15,-3-14-1 1,0-10-2-16,-13-5-9 0,-21 2-4 16,-12 6-2-16,-4 11-1 15,-4 21-3-15,-4 14-2 0,-2 19-1 16,7 15-4-16,-2 9-1 0,1 11-3 16,-2 0-25-16,-12 48-50 15,-10 24-78-15,-15 8-195 16</inkml:trace>
  <inkml:trace contextRef="#ctx0" brushRef="#br2" timeOffset="-36160">3856 1770 507 0,'0'0'157'16,"0"0"-53"-16,0 0-8 15,0 0 9-15,0 0-39 16,0 0-20-16,0 0-5 0,-7-85-11 16,7 85-12-16,0 0-8 15,0 0-4 1,0 0-5-16,3 0-2 0,26 14 0 15,12 20 1-15,4 9 9 16,6 3-1-16,5 5 3 16,8 4-2-16,9 0 1 62,7-7-2-62,5 1 4 0,8-10-5 16,-4-5-1-16,-7-5 2 0,-8-5-4 0,-18-10 0 0,-18 0-3 0,-11-3 0 0,-22-2-1 15,-5 0-28-15,-10-4-161 16,-46-5-20 0,-23 0-367-1</inkml:trace>
  <inkml:trace contextRef="#ctx0" brushRef="#br2" timeOffset="-35818">4566 1602 642 0,'0'0'118'0,"0"0"-15"15,0 0-18-15,0 0-3 16,0 0-53-16,0 0-22 16,-91 103 6-16,25-18 4 15,-8 4 16-15,-3-9-10 0,14-5 6 16,13-15-13-16,12-12 0 15,5-5-9-15,5-6-5 16,0-2 1-16,9-4-1 16,6-5 2-16,13-3-4 15,0 0-2-15,47-9-57 16,24-14-98-16,11 0-199 16</inkml:trace>
  <inkml:trace contextRef="#ctx0" brushRef="#br0" timeOffset="-29456">16833 7251 798 0,'0'0'232'15,"0"0"-102"-15,0 0-23 0,0 0-15 16,0 0-6-16,0 0-20 15,0-2-14-15,0 2-10 16,0 0-6-16,0 0 11 16,0-4-13-16,0-1-3 15,8-10-11-15,9-5 0 16,5 1-3-16,3-10-16 16,1 3 9-16,-8 3-4 15,-5 4 1-15,-2 4 3 16,-8 4-3-16,-3 5 0 15,2 2-1-15,-2 4-1 16,0 0-4-16,0 0 2 0,0 0-3 16,3 0-10-16,0 21-6 15,3 16 16-15,2 9 1 16,-5 6-1-16,-3-1 3 16,0 6-3-16,0-5 0 15,0-5 0-15,0 0 1 16,0-7 0-1,0-12-1-15,0-7 0 0,-3-16-1 32,3-5 2-32,-3 0 0 0,-5 0 2 15,-3 0-1-15,-12 0 5 0,-6 0-5 16,-9 0 3-16,-1 0-2 16,11 0-3-16,9 0 0 15,10 0 0-15,6 0-1 16,3 0-2-16,0 0-2 15,0 0-5-15,15 0 3 16,20 0 0-16,7 0 7 0,9 0 2 16,2 0 2-16,5 0-3 15,2 0 4-15,-2-3-5 16,-5-2 0-16,-12-1 2 16,-12 3-2-16,-12 3 0 15,-14 0-9-15,-3 0-108 16,0 0-122-16,0 0-123 15</inkml:trace>
  <inkml:trace contextRef="#ctx0" brushRef="#br0" timeOffset="-29125">17503 7337 979 0,'0'0'201'0,"0"0"-58"0,0 0 8 16,0 0-47-16,0 0-39 15,0 0-18-15,-24-17-19 16,24 14-19-16,33 0-9 0,14-3 3 16,21 0 3-1,14-2 4-15,1 0-3 0,2-1-3 16,-8 3-2-16,-21 3 2 15,-21 3-4-15,-24 0-82 16,-11 0-140-16,-8 0-69 16,-26 0-288-16</inkml:trace>
  <inkml:trace contextRef="#ctx0" brushRef="#br0" timeOffset="-28871">17706 7089 871 0,'0'0'244'0,"0"0"-31"0,0 0-38 0,0 0-76 16,0 0-59-16,0 0-26 15,-7 2-9-15,7 38-5 16,0 13 20-16,7 0 2 16,5 4 6-16,1-2-9 15,-1-4-12-15,-1-3-5 16,-6-5-1-16,-2 1-2 15,0-11-1-15,-3-1-90 16,0-6-206-16,14-12-234 16</inkml:trace>
  <inkml:trace contextRef="#ctx0" brushRef="#br0" timeOffset="-28539">18356 7154 746 0,'0'0'352'0,"0"0"-125"16,0 0-25-16,0 0-80 15,0 0-24-15,0 0-37 16,0-65-22-16,0 65-16 16,0 0-13-16,0 0-10 15,0 0-1-15,0 5-6 16,0 24-5-16,-9 10 12 15,-4 10 4-15,4 6-2 0,-1 2-1 16,7-5 1 0,3 1 0-1,0-9-2-15,0-5 1 0,22-7 0 16,8-12 0-16,8-10 0 16,6-10-2-16,6 0 1 15,5-5-3-15,-1-23-15 16,-7-9-19-16,-11-3-9 15,-17-3-42-15,-19 0-108 16,0 0-103-16,-46 1-261 0</inkml:trace>
  <inkml:trace contextRef="#ctx0" brushRef="#br0" timeOffset="-28470">18356 7154 696 0</inkml:trace>
  <inkml:trace contextRef="#ctx0" brushRef="#br0" timeOffset="-28365">18356 7154 696 0,'-129'-172'235'0,"129"155"-82"0,10 0-21 0,27-2-25 0,11 0-19 16,5 3-40-16,2-2-16 16,-3 10-14-16,-5 2-13 15,-16 6-5-15,-8 0-1 16,-23 4-122-16,0 21-139 16,-19 13-154-16</inkml:trace>
  <inkml:trace contextRef="#ctx0" brushRef="#br0" timeOffset="-28195">18243 7375 296 0,'0'0'464'0,"0"0"-314"0,0 0 24 16,0 0-68-16,178-38-30 16,-112 18-32-16,1 0-36 15,-7 3-8-15,-19 8-7 16,-21 9-187-16,-18 0-460 15</inkml:trace>
  <inkml:trace contextRef="#ctx0" brushRef="#br0" timeOffset="-27954">18913 7180 1088 0,'0'0'215'0,"0"0"-13"0,0 0-51 16,0 0-50-16,0 0-57 15,0 0-22-15,0-40-14 16,0 40-7-16,0 0-1 16,0 0-7-16,0 0-64 15,0 8-114-15,0 15-187 16,6 3-736-16</inkml:trace>
  <inkml:trace contextRef="#ctx0" brushRef="#br0" timeOffset="-27421">19260 7026 1039 0,'0'0'259'16,"0"0"-52"-16,0 0-43 15,0 0-70-15,0 0-43 16,0 0-28-16,0-52-18 16,3 55-5-16,-1 31-8 15,1 15 8-15,3 2 6 0,-1 4-3 16,-2-1-2 0,0-6-1-16,-3-8 4 0,3-8-3 15,0-15 3-15,-3-9-4 16,2-4 2-16,3-4 1 15,-2 0 4-15,-3 0 8 16,0 0 15-16,0-29-1 16,0-5-6-16,0-9-22 15,0-9 4-15,-19 1-3 16,2-6-2-16,4-1 1 16,1 10 2-16,9 11-3 15,3 15 0-15,0 7-2 16,0 9 2-16,0 6-2 15,0 0-5-15,23 0-4 16,10 6 7-16,13 22 3 0,1 12 0 16,0 9 0-16,2 2 0 15,-2 4 1-15,-3-7 0 16,-5-2-2-16,-14-6 0 16,-9-6 2-16,-13-11-5 15,-3 0-7-15,0-6-3 16,-44 4-9-16,-20-3-12 15,-15 4-70-15,-1-8-87 16,14-9-164-16,22-5-258 16</inkml:trace>
  <inkml:trace contextRef="#ctx0" brushRef="#br0" timeOffset="-27053">19983 6465 1120 0,'0'0'192'16,"0"0"-34"-16,0 0-3 15,0 0-56-15,0 0-54 16,0 0-28-16,-57-37-5 15,45 83-10-15,-1 17 14 0,-4 23 1 16,3 11 3 0,-3 14-9-16,1 6-5 0,0 0 4 15,7 2 1-15,2-9-11 16,7-10 6 0,0-8-4-16,13-10-1 0,22-15-1 15,7-19 0-15,5-16 0 16,13-19-2-16,4-9-6 15,-4-4-33-15,-8 0-59 16,-21-6-186-16,-18-14-386 16</inkml:trace>
  <inkml:trace contextRef="#ctx0" brushRef="#br0" timeOffset="-14702">20466 6977 567 0,'0'0'339'0,"0"0"-197"15,0 0-13-15,0 0 15 16,0 0-19-16,0 0-32 0,0 0-27 16,0 0 0-1,-3-14-17-15,3 11-10 0,0-3-12 16,3 0-1-16,6-8 0 15,7-3-13-15,7-6 3 16,2-3-12-16,4 0-3 16,-4 4 5-16,-3 1-2 15,-3 5-1-15,-5 4 1 16,-5 4-3-16,-2 2 3 16,-1 3 0-16,-6 3 0 15,0 0-1-15,0 0-2 16,0 0 0-16,0 0-1 15,0 0-5-15,0 0 5 16,0 0-5-16,0 0-1 0,0 17 1 16,0 11 5-16,3 10 2 15,-3 1-2-15,0 4 0 16,0 3 0-16,0 3 0 16,0-6 2-16,0-3-2 15,0-9 0-15,0-11 4 16,0-6-4-16,0-5 1 15,0-3 0 1,0-3-1-16,0-3-4 0,0 0 4 16,-14 6 0-16,-8-6 1 15,-6 5 2-15,3-5-2 0,3 0 5 16,6 0-4 0,3 0-1-16,4 0 2 0,9 0-1 15,0 0 0 1,0 0 1-16,0 0-3 0,0 0-2 15,0 0-10-15,22 0 10 16,16 0 3-16,12 0-1 16,5 0 3-16,2 0-2 15,-6-5-1-15,-4-4 0 16,-2 3 1-16,-11 3-1 16,-4-3 0-16,-18 4 0 15,-10 2-2-15,-2 0-37 16,0 0-74-16,0 0-140 15,0 2-219-15</inkml:trace>
  <inkml:trace contextRef="#ctx0" brushRef="#br0" timeOffset="-14447">21330 7194 1029 0,'0'0'315'0,"0"0"-194"16,0 0 24-16,0 0-38 15,0 0-56-15,0 0-29 16,-19 43-14-16,-15-3 39 0,-7 3-15 16,-5-3-20-16,-4 3-7 15,-11 2-5-15,-9-2-16 16,0 3-98-16,-3-5-293 15</inkml:trace>
  <inkml:trace contextRef="#ctx0" brushRef="#br0" timeOffset="4859">19456 8320 801 0,'0'0'220'0,"0"0"-55"15,0 0-12-15,0 0-10 16,0 0-46-16,0 0-27 16,0 0-8-16,22-5-13 15,-22 5-14-15,0 0-10 16,0 0-7-16,0 0-5 15,0 0-3-15,0 0-4 16,0 11-6-16,-34 24 2 16,-27 19 4-16,-29 17 7 0,-11 7-4 15,-1 2 0 1,5-6-3-16,1 0 0 0,8-2 1 16,8-4 0-16,3 1-3 15,11-3 2-15,-2 2 0 16,-1-2 1-16,-5 6 2 15,-5 1-6-15,-15 8 6 16,-14 13-2-16,-23 12-2 16,-9 11 1-16,7 4 6 15,9-7-7-15,20-20 10 16,14-14-12-16,13-10 5 16,14-12-2-16,2-1-5 15,8-4 2-15,5-5-3 0,1 0 0 16,0 7 0-16,-8 5 0 15,-2 0 0-15,-1 3 0 16,5-6 0-16,9-9 0 16,3-5 0-16,14-15 0 15,12-9 0-15,5-9 0 16,7-4 0-16,0 0 0 16,0-1 0-16,-4 4 0 15,4-3 0-15,0 0 0 16,0-6 0-16,3 0 0 15,0 0 0-15,0 0 0 16,0 0 0-16,0 0 0 0,0 0-17 16,-3 0-71-1,3 0-26-15,15 0-115 0,55-52-237 16</inkml:trace>
  <inkml:trace contextRef="#ctx0" brushRef="#br0" timeOffset="6034">19408 8368 714 0,'0'0'177'0,"0"0"-25"0,0 0-20 16,0 0-17-16,0 0-27 16,0 0-14-16,9 0-14 15,-4 0-11-15,-5 0-20 16,0 0-10-16,3 0-6 15,0 29-8-15,-3 12 15 16,3 14 3-16,-3 13 7 16,0 3-10-16,0 6 10 0,5 9 8 15,3 0-16-15,4 6-1 16,1 5 0-16,0 0-3 16,2 6-6-16,4 1-3 15,-3-8 4-15,0-6-1 16,1-3-2-16,-6-7-3 15,3-5-1-15,2-4-1 16,-4 0-1-16,1 1 0 16,-4-4 2-16,1 4-1 15,-1-4 1-15,-2-1-4 16,2-2 3-16,1-8 4 16,-1 0-6-16,0-2-1 0,1-1 5 15,-1-3-3 1,-1-2 2-16,-2-3-4 0,-1-3 1 15,0-3-1-15,-2-3 1 16,0-3 1-16,0 1-3 16,0-2 2-16,0-1 0 15,0 2-3-15,4 4 1 16,-4-1 0-16,0 0 3 16,0-3 0-16,-3-2-3 15,3-9-1-15,-3-1 3 16,4-7-2-16,-4-6 3 15,3-1-4-15,-3-5 0 16,3 0 0-16,-3-3 0 16,0 0 0-16,0 0 0 0,0 0 0 15,0 0-6-15,0 0 4 16,0 0-19-16,0 0-30 16,0 0-31-16,-13 0-53 15,-6 0-261-15,4-20-551 16</inkml:trace>
  <inkml:trace contextRef="#ctx0" brushRef="#br0" timeOffset="7087">19466 8363 629 0,'0'0'166'16,"0"0"-35"-16,0 0 11 16,0 0-50-16,0 0 25 15,0 0-2-15,-19-25-11 16,19 22-41-16,0 3-31 0,0 0-10 15,0 0-6-15,0 0-5 16,0 0-7-16,9 0-3 16,23 5 0-16,15 23 9 15,21 13 7-15,10 5 10 16,24 10 5 0,13 5-5-16,3 5-6 0,2 5-2 15,-6 1-7-15,1-1-4 16,-5-2 2-16,5-1-3 15,0-1 4-15,-1-2-1 16,-2 0-7-16,-8-2 2 0,-2-2-2 16,-3-1 3-16,-11-12-6 15,-2-3 0-15,-7-4 2 16,1-3-1-16,2 1 1 16,10 4 0-16,9 0 0 15,8 9-1-15,5-1 8 16,1 6-3-16,-5 0 0 15,-8-2-2-15,-6-1 2 16,-14-5-1-16,1-3-1 16,-4-3-1-16,1-4-2 15,-1-5 4-15,-2 3 1 16,-2 1 4-16,2 3-5 16,-8-5-3-16,-4 1-2 15,-12-5 0-15,-15-1 0 0,-5 3 0 16,-8-8 0-1,-3 6-1-15,3-7 1 0,4 1 0 16,2 3 1-16,-1-7 0 16,1 4 0-16,-2-3 1 15,-4-5 0-15,0-4 0 16,-8-3 1-16,-6-2-1 16,0-4 0-16,-3-2 0 15,0 0-2-15,-2 0 0 16,0 0 3-16,4 0-1 15,-4-3-2-15,0 0-1 16,-6 0-1-16,0 0-27 16,0-6-69-16,-50-22-330 0</inkml:trace>
  <inkml:trace contextRef="#ctx0" brushRef="#br0" timeOffset="10693">16866 9967 719 0,'0'0'158'0,"0"0"-1"16,0 0-23-16,0 0-15 16,0 0-12-16,0 0-15 15,0 0-21-15,-25-25-16 16,25 22-12-16,0-3-24 16,0 4-12-16,0-6-7 15,6 1 0-15,21 4-1 16,11-2 1-16,-1 5-3 15,-2 0 3-15,-5 0 0 16,-5 0-1-16,-9 15 0 16,-4 4-4-16,-5 4-11 15,-7-1-21-15,0 1-22 0,-10 0-35 16,-12-12 5 0,0-7 36-16,8-4 48 0,6 0 5 15,5-4 3-15,3-21-3 16,0-9 0-16,0-9 2 15,8-3 14-15,9 0-6 16,-8 12 7-16,1 5 5 16,-10 12 13-16,0 10 14 15,0 0 4-15,0 4-16 16,0 3-2-16,0 0-6 16,0 0-11-16,0 0-9 15,0 0-9-15,0 0-3 16,0 0-4-16,-3 10 2 15,0 3 2-15,3 4-2 16,0-6-27-16,0 1-20 0,28-9-5 16,10-3 16-16,6 0 21 15,1-15 19 1,-4-13 1-16,-6 2 4 16,-16 3 0-16,-7 3 7 15,-12 8 21-15,0 2 23 16,0-2-3-16,0 3-17 15,0 6-8-15,-6 3 2 0,6 0-1 16,0 0-17-16,0 0-11 16,0 0-3-16,0 0-6 15,0 12 0-15,20 8 9 16,5 6 1-16,4-1-1 16,-1 7 1-16,4-1-1 0,-4 3 1 15,-2-10 1 1,-10-5-2-16,-3-4 0 15,-10-9 0-15,0-3 0 0,-3-3 0 16,0 0 1-16,0 0 9 16,0 0 10-16,-3-3 23 15,-19-18-33-15,-8-7-3 16,2-12 0-16,-7-6-1 16,4-11-6-1,2-3 3-15,6 5-5 16,7 10 2-16,10 16 0 15,3 12 0-15,3 8 0 0,0 7-2 16,0 2 1-16,0 0-8 16,9 0-5-16,18 0 11 0,1 5 2 15,-3 13-4-15,-9-2-4 16,0-1-7-16,-10-5-8 16,-3 3 11-16,-3-2-1 15,0 3-2-15,0 6 2 16,0 0 0-16,-3 1-37 15,0-13-12-15,3-5 3 16,0-3 18-16,0 0 25 16,19-11 17-16,6-24 0 15,0-10 3-15,2-7 12 0,-2-5 21 16,-12 2 14 0,-10 4 4-16,-3 3-1 0,0 2-14 15,-19 3-20-15,-13 8 10 16,4 10-3-16,-2 8-6 15,8 11 4-15,7 6-10 16,8 0-2-16,1 0-12 16,6 0-1-16,0 26 1 15,0 11-1-15,0 5 1 16,22 2 0-16,14 1 1 16,8-4-1-16,0-13-2 15,0-8-7-15,-8-12 3 16,-8-5 2-16,-5-3 3 15,-8 0 0-15,-2-5 1 16,-7-15 2-16,4-3-1 16,-1-9 1-1,2-2 0-15,0-3-2 16,0 3 1-16,0 6-1 0,0 10 1 16,-2 10-1-16,-2 1-2 0,5 7 0 15,7 0-2-15,3 0 0 16,7 15 4-16,-1 3 0 15,-5-8-1 1,2 2-1-16,-9-4 2 16,-6-4-8-16,-7-2 4 15,-3-2 4-15,0 0 1 0,0-6 1 16,-10-16 1-16,-12-4 1 0,-3 3 0 16,-3 6-2-1,-2 3-1-15,8 7 4 0,0 7-4 16,0 0-1-16,6 0 0 15,-1 0-1 1,6 21-1-16,11 4 0 0,0 4 1 16,0-1 0-16,14 4-1 15,25-3-14-15,12-3 12 16,7-10 0-16,-5-7 1 16,-9-9 0-16,-9 0-1 15,-10-5 4-15,-8-19 0 16,-7-4 1-16,-10-1 15 15,0 1 12-15,0 2-9 16,-16 4 7-16,-6 5-6 16,-1 5-1-16,10 9-12 15,7 3 0-15,6 0-1 0,0 0-6 16,0 0-5-16,0 0 1 16,0 19-4-16,22 2 8 15,9-1-1-15,2-12-5 16,-1-4 6-16,-4-4-2 15,-6 0 0-15,-3-6 2 16,1-20 2-16,-4 1 2 16,-4-7-2-16,-2 1-2 15,-4-4 2-15,0 7 5 16,4-1-6-16,-4 5 0 16,0 8-1-1,4 2 0 1,-4 8 0-16,1 6-3 15,-1 0-4-15,11 0 3 0,-3 0 2 16,5 0 2-16,1 0 0 16,-7 2 0-16,-4-2-1 0,-5 0-3 15,-4 0 1-15,0 0 3 0,0-11 0 16,0-15 5-16,0 1-3 16,-19 2 0-16,-8 6 1 15,2 8-2-15,-3 3-1 16,6 6-2-16,3 0 1 15,6 0-4-15,7 18 3 16,6 13 0-16,0 3-1 16,9 0-6-16,23-10-5 0,9-14-22 15,7-6 13-15,3-4 10 16,-1-4 11 0,-3-24 2-16,-8-9 0 0,-7-3 0 15,-7-6 3-15,-9 1-2 16,-7-5 9-16,-4 5 6 15,-5 1-1-15,0 5-3 16,-11 14 0-16,-11 11 8 16,9 10-5-16,-2 4-10 0,5 0-5 15,4 18-1 1,6 13-2-16,0 2 2 0,22-3-1 16,22-7-15-16,4-12-4 15,6-4-7-15,-10-7-9 16,-2 0-36-16,-13 0-43 15,-10 0-78-15,-7 0-105 16,-9 0-274-16</inkml:trace>
  <inkml:trace contextRef="#ctx0" brushRef="#br0" timeOffset="13008">19884 9980 450 0,'0'0'379'15,"0"0"-190"-15,0 0-42 16,0 0-24-16,0 0-25 16,0 0-3-16,0-71-28 15,0 69-22-15,0 2-12 16,0 0-15-16,-11 0-13 15,0 2-5-15,-5 21-2 16,4 6 0-16,2-4 1 16,7 4-12-16,3-9 2 15,0-3-5-15,0-2 1 16,16-13 0-16,-3-2-11 16,-1 0 7-16,2 0 13 0,-6 0 6 15,0-12 2-15,-5-2-1 16,-3 6 2-16,0-3 13 15,0-4 7-15,0 10 2 16,0-4-4-16,0 6-8 16,0 3 0-16,0 0-8 15,0 0-5-15,0 0-7 16,0 3-5-16,0 11 9 16,11 6 3-16,3-2 1 15,2-8 1-15,0 2 0 16,-1-9-2-16,-2-3 1 15,-4 0-1-15,4 0 0 0,3-9 2 16,1-16 0-16,-6-4 1 16,3 4-2-16,-5-7 2 15,7 1-1-15,-6 2-1 16,2 6-1-16,1 13 1 16,-4 6-2-1,1 4 0-15,2 0-2 0,1 0 0 16,4 0 1-16,-9 4 1 15,6 3-1-15,-5 2-1 16,-2-3-5-16,-4-1 0 16,-3-5 4-16,3 0 4 15,-3 0 0-15,0 0 7 16,0 0-1-16,0 0-4 16,-16-3 0-16,-7 3 0 0,4 0 1 15,-3 0-2-15,3 0-1 16,3 0-1-16,4 12 1 15,5 14 0-15,1 5-2 16,3 3-5 0,3 4 0-16,0-7 2 15,0-5-7 1,0-10-17-16,13-9 4 0,-1-7 2 16,1 0 14-1,0-7 9-15,-4-15 3 16,-3-12 26-16,-3-3 37 15,-3-6-17-15,0-3-12 16,0-3 3-16,0 1-9 16,0 5-16-16,-9 11-3 15,0 12-4 1,2 12 1-16,4 5 0 0,3 3-2 16,0 0-7-16,0 0-1 0,0 0-7 0,0 29-2 0,0 10 10 15,13 7 2-15,12 3 1 16,3-2-2-16,2-5 1 15,-2-8-2-15,-3-11-3 16,-3-9 1-16,-3-8-1 16,3-6-1-16,-3 0 1 15,1 0 2-15,2-26 1 0,-3-3 0 16,3-9 3 0,-6 2-1-16,0-1-2 0,-2 8 0 15,-6 9 1 1,-2 12 1-16,-1 5-3 15,-2 3 1-15,3 0 0 0,7 0-7 16,2 9 3-16,8 16 4 16,-1-2 1-16,-3 0-1 15,-4-6 0-15,-2-7-1 16,-7-2-2-16,-3-8 3 16,-3 0 1-16,0 0 4 15,0 0-1-15,0 0 1 16,0-8-4-16,0-5 0 15,-9 2 2-15,-10 2-3 16,3-3 0-16,0 10 0 16,1 2-5-16,-1 0 2 15,-6 0-3-15,6 11 4 16,10 20-1-16,3 7-5 16,3 8-4-16,0-6 10 15,12-6-15-15,17-12-8 0,-1-13-4 16,0-9 14-16,-6 0 11 15,2-2 4-15,-10-27 0 16,3-8 0-16,-4-6 28 16,-4-6 8-1,-6-5-10 1,-3-3-10-16,0-1 3 0,0-1-4 16,-12 4 6-16,-10 7-10 0,3 16-5 15,2 15 0-15,12 10 5 16,-3 7-7-16,8 0-4 15,0 21-10-15,8 25 1 0,20 12 9 16,7 1 1 0,9-1 1-16,0-13-4 15,11-5-59-15,5-9-96 0,1-10-118 16,-5-4-169-16</inkml:trace>
  <inkml:trace contextRef="#ctx0" brushRef="#br0" timeOffset="15358">21880 9100 971 0,'0'0'176'0,"0"0"-32"16,0 0 19-16,0 0-43 16,0 0-65-16,0 0-28 15,-31-25-16-15,40 25-11 0,16 0-2 16,7 3 2-16,6 19 1 15,1 6-1-15,-8 5 1 16,-6 5 0-16,-12-4 0 16,-7-3-1-16,-6-2 0 15,0-6 0-15,-6-7-4 16,-19-2-10-16,-5-8-6 16,5-6 5-16,6 0 14 15,10 0 2-15,9-14-2 16,0-12-5-16,0-5 0 15,19-3-1-15,15-6 7 16,5-3-1-16,-1 3 2 16,-6 3-1-16,-4 2 4 15,-11 4-2-15,-6 3 8 16,-3 4 14-16,-8 4 7 0,0 3-1 16,0 6 4-1,0 2-11-15,0 7 0 0,-8 2-5 16,5 0-10-16,-2 0-8 15,-4 14 1-15,-5 20-1 16,4 15 0-16,10 5 0 16,0 6-3-16,0-9 1 15,30-6 0-15,5-7-5 16,-1-14-7-16,1-13 0 16,1-5 1-16,-11-6 7 15,-3 0 4 1,0-6 2-16,-3-14 0 0,-6-1 2 15,-1 2 0-15,-5-1 1 16,-4 0 0-16,3 8 6 16,-6 4-6-16,3 5 3 15,0 3-5-15,-3 0-1 0,8 0-1 16,-3 0-4-16,9 3-2 16,-3 13 7-16,3 5-1 15,-1-1 1-15,-1-4 0 16,-2-4 1-16,2-3-1 15,-5-6 0-15,2-3-1 16,4 0 1-16,-1 0 1 16,4-18 2-16,-2-10-2 15,0 3 3-15,0-1-1 16,2 2 1-16,-4 11-2 16,-5 1-1-16,-1 10 0 0,-3 2-1 15,4 0-3 1,2 0 1-16,0 2 0 0,1 18 1 15,6 3 1-15,1-1 1 16,-3-1-1-16,3-3 0 16,-4-8 0-1,-7-4 1-15,3-4-1 0,-9-2 0 16,4 0 0-16,-1 0 3 16,3 0 0-16,0-10 0 15,7-11-3-15,-4 1 1 16,4 4-1-16,0 1 0 15,-4 9 0-15,-1 4 0 0,-6 2-1 16,1 0-1 0,0 0-2-16,3 8 0 0,10 13 4 15,1 1 0-15,2 1 0 16,6-3 1-16,0-6-1 16,1-2 2-16,-3-6-1 15,-12-4-1-15,6-2 0 16,-9 0 3-16,9 0-2 15,2-6 1-15,0-14-2 16,0-2 2-16,0 1-4 16,-3 8 2-16,-4 0 0 15,-4 11 0-15,-2 2 1 16,-1 0-3-16,3 0 1 16,1 0-1-16,4 0 3 15,-1 0-2-15,-5 0 1 0,-1 0-3 16,-3 0 2-1,-3 0 1-15,0 0 1 0,0 0 0 16,0 0-1-16,0 0 6 16,0 0-1-16,0 0 8 15,0 0-1-15,-12-8-6 16,-4 2-3-16,3 3-3 16,-1 0 8-16,6 3-6 15,-1 0-1-15,-2 0-1 16,5 14-2-16,6 18 1 15,0 1 1-15,0 5-1 16,0-3-1-16,23-9 0 0,-1-7 2 16,-3-6-7-16,0-8-1 15,-3-5 3 1,-4 0 5-16,1 0 1 0,-7-15 0 16,-3-5 1-16,0-3 0 15,-3-2 5-15,0-4 0 16,0-3 2-16,-9 4 1 15,-13 7 8-15,-3 5-8 16,-1 13 5-16,3 3-10 16,1 0 1-16,6 3-5 15,7 17-1-15,9 11-1 0,0 3 0 16,0 1 1 0,16-4-3-16,12-6 4 0,2-7-4 15,1-7-1-15,1-7 3 16,-4-4 0-16,-3 0 0 15,2 0 1-15,-5-9 0 16,-7-9 1-16,1-4 2 16,-3-4-3-16,-4-3 4 15,-6 3 1-15,-3 4-5 16,0 2 6-16,0 9-2 16,0 7 2-16,0 4 2 15,0 0-6-15,0 0-2 16,0 4-7-16,4 21 7 0,8 9-2 15,7 1 5-15,6-4-3 16,8-6 0-16,2-10-6 16,-1-9 6-16,1-6 2 15,-2 0-2-15,-2-3 0 16,4-25 2-16,-2-4-1 16,-8-2 1-16,-6-6-1 15,-10 2 0-15,-3 1-1 16,-6 1 1-16,0 4 4 15,0 6-4-15,-18 11-1 16,2 10 0-16,2 5 0 16,3 0-1-16,6 0-2 0,5 15 2 15,0 16 1 1,0 3 0-16,0-5-4 0,22-1 3 16,5-7-4-16,-2-8-9 15,-3-4 9-15,-3-9-6 16,3 0 3-16,3-5 6 15,2-25 2-15,-2-3 1 16,-9-1 1-16,-4 2-1 16,-5 1-1-16,-7 4 1 15,0 8 0-15,0 4 0 16,0 9-1-16,-7 6-1 16,-2 0-1-16,2 6-2 15,4 28 4-15,3 9-1 16,0 0 2-16,0 0 0 0,19-11-1 15,19-5-2-15,14-9-5 16,8-14-11-16,15-4-31 16,5-6-38-16,-6-17-147 15,-24-3-144-15,-28 3-607 16</inkml:trace>
  <inkml:trace contextRef="#ctx0" brushRef="#br0" timeOffset="17573">4799 2216 561 0,'0'0'128'0,"0"0"-32"16,0 0-11-16,0 0-23 15,0 0-26-15,0 0-27 16,-6-5-3-16,-7 10 1 15,-6 19-2-15,-3 7-3 0,-14 3 2 16,1 3-2-16,-6 6 1 16,4-3-3-16,10-6 1 15,5-6 1-15,16-15-1 16,6-11-1-16,0-2-3 16,0 0 3-16,0 0 5 15,3 0 0-15,19 0 4 16,8-20 3-16,1-5-5 15,7-7 4-15,6-5 2 16,1 0-3-16,-4 0-1 16,-6 0 0-16,-7 8 8 15,-9 9 0-15,-5 8 3 16,-11 9 3 0,-3 3-12-16,0 0-8 0,0 0-3 15,3 0-5-15,7 3-4 16,6 18 9-16,-1 1 4 0,7 2-2 15,4 7-2-15,2 1-46 16,-8 5-180 0</inkml:trace>
  <inkml:trace contextRef="#ctx0" brushRef="#br0" timeOffset="21396">3779 1882 237 0,'0'0'386'0,"0"0"-280"0,0 0-19 0,0 0-2 15,0 0-65-15,0 0 22 16,17-97 8-16,-11 65 7 16,-1-8-28-16,3 0 0 15,-2 3-7-15,0-3 9 16,-3 1 1-16,-3-5-9 15,0 1-8-15,0 0 1 16,0 3 1-16,0 9-7 16,0-1 6-16,-9 7 8 15,-10-1-7-15,-1 0-12 16,-2-2 1-16,-6 2 4 16,-7-3-8-16,3 1 0 15,-10 3 0-15,-2-1 0 16,0 3 0-1,-3 3-2-15,11 2 0 16,4 4 0 0,10 8 1-16,3 1 2 0,-3 5-3 15,-3-3 0-15,-8 3-3 0,-8 0 3 16,-6 3-2-16,-14 22 2 16,1 9 0-16,-9 7 0 15,1 5 0 1,1 5 0-16,7 0 0 15,6 7-1 1,6-1 1-16,7 3-2 0,6-1 1 16,7 2 1-16,3 2-1 15,0-3 1-15,-2 0 0 16,5 0 1-16,3-6-1 16,0-2 0-16,7-7 0 0,-1-2 1 15,7-2 1-15,6-7 3 16,0 3-3-16,0 3 4 15,0 6-1-15,0 2-2 16,0 1 7-16,12-1 3 0,4 1 0 16,0-1-2-16,6 4 1 0,-6-3-2 15,3 0-1 1,4 2 2-16,-4-3-1 0,9 1 0 16,4 2-3-16,6-2 3 15,7 3 2-15,-4 2 3 16,0-3-7-16,0 4-6 0,1-1 3 15,-7 0-1 1,2 2-2-16,1-6-1 16,-5 4 0-16,5 1 0 0,-7 0-1 15,4-2 3-15,1-1-3 16,-2-7 1-16,1 1-1 16,-3 0 3-16,-1 0-3 15,-4 1 0-15,1 6 1 16,0 4-1-16,7 3 1 15,1 0 1-15,-3-9-1 16,0-5-1-16,5-5 6 16,0-4-4-16,4-3-1 15,5-5 8-15,-3-1-9 0,-6-2 7 16,1-2-5-16,-7-3-1 16,-4 2 0-1,-3 0-1-15,-3-6 0 16,-3-3 0-16,1-5 1 15,5-3 0-15,7-6 1 0,15 0 2 16,14 0 1-16,12-24 5 16,4-9-4-16,-8 2 2 15,-11-1-3-15,-14 3 2 16,-9 1 6-16,-13-1 1 16,-5 1 7-16,-9-8-3 15,-2-3 6 1,-6-4-12-16,0-5 2 0,0-7 1 15,0-4-6-15,0-2-3 16,0-2 1-16,0 6-6 16,0 5-1-1,0-5 0-15,0 6 2 0,0-6-1 0,0-12 2 16,0 1-2-16,-3-7-1 16,-8-5 1-16,-6 3-1 15,1-3 1-15,0 3 1 16,0 3-2-16,-2-1 0 15,-6 4 0-15,-1-4 0 16,0 4 0-16,0 4 0 16,-4 0 1-16,4 4-1 0,0 5 0 15,3 0 0 1,2 5 3-16,4 2-1 0,0-1-1 16,4 0 2-16,-1 1-3 15,0 3 0 1,-2-4 2-16,-4 0-2 15,-3 3 0-15,-11 1 0 16,-5 3 0-16,-9-1-1 0,-8 0 1 16,-2 3 0-16,-7-1 1 15,1 5 1-15,9 2-1 16,9 9 0-16,17 5 0 16,9 3-1-16,3 0 1 15,7-3 1-15,2-3 2 16,4-2-3-1,0-7-1-15,3-3 0 0,0 1 2 0,0-2-2 16,0-4 0-16,0 3-3 16,10 11 0-16,-7 12-13 15,-3 15-24-15,0 2-47 16,-29 22-87-16,-35 39-158 16,-27 12 101-16,-18 10-386 15</inkml:trace>
  <inkml:trace contextRef="#ctx0" brushRef="#br0" timeOffset="41588">14755 11662 918 0,'0'0'273'16,"0"0"-81"-16,0 0-35 15,0 0-44-15,0 0-16 16,0 0-46-16,-36-27-17 0,33 27-8 15,1 0-8 1,2 0-3-16,0 0-4 0,0 5-5 16,0 17-3-16,0 10-1 15,0 9 4-15,0 7-1 16,0 1-1-16,0 2-3 16,0 6 4-16,0-1-3 15,0 2 0-15,0 0 1 16,0-13-1-16,0-5-2 15,0-8-8-15,0-9-9 16,0-5-73-16,0-5-62 16,0-4-169-16,0 8-184 15</inkml:trace>
  <inkml:trace contextRef="#ctx0" brushRef="#br0" timeOffset="41896">14904 12092 300 0,'0'0'525'15,"0"0"-337"-15,0 0-57 16,0 0 11-16,0 0-33 16,0 0-20-16,-12-38-16 15,12 38-22-15,0 0-13 16,0 0-12-16,0 0-15 15,22 0-8-15,19 0 4 0,12-4 9 16,5-6-12-16,2-1 2 16,-2-3 0-16,-4-5-5 15,-7 12-1-15,-11-5-6 16,-14 6-14-16,-16 3-44 16,-6 3-114-16,0-2-136 15,-19 2-161-15</inkml:trace>
  <inkml:trace contextRef="#ctx0" brushRef="#br0" timeOffset="42150">15113 11857 618 0,'0'0'266'16,"0"0"-65"0,0 0-42-16,0 0 2 0,0 0-36 15,0 0-45-15,-9-45-27 16,9 45-13-16,0 0-20 15,0 0-13-15,0 22-4 16,0 9 5-16,16 7-1 16,-4-1-5-16,-2 9 0 15,-4-1 1-15,5 2-1 16,-6-2-4-16,4-5-5 16,2-6-43-16,-3-5-129 15,3-9-245-15,1-3-540 16</inkml:trace>
  <inkml:trace contextRef="#ctx0" brushRef="#br0" timeOffset="42542">15632 11807 443 0,'0'0'614'15,"0"0"-435"-15,0 0 21 16,0 0-40-16,0 0-63 15,0 0-31-15,-11-114-28 16,8 114-11-16,3 0-8 16,-3 0-8-16,0 0-6 0,3 0-5 15,0 20-4 1,0 9 4-16,0 8 2 0,0 0 2 16,0 6-4-16,0 0 0 15,0 2 0-15,0-7 0 16,0-4 0-1,3-4 0-15,14-12-1 0,-1 2-2 16,3-5-3-16,-1-10-2 16,8 0-1-16,2-5-7 15,2 0-7-15,-2-13 3 16,-9-9-25-16,-6-5-79 16,-13 7-26-16,0 4-51 15,0-3-128 1,-13 3-308-16</inkml:trace>
  <inkml:trace contextRef="#ctx0" brushRef="#br0" timeOffset="42612">15632 11808 604 0</inkml:trace>
  <inkml:trace contextRef="#ctx0" brushRef="#br0" timeOffset="42751">15632 11808 604 0,'-137'-34'276'0,"137"17"-116"0,0 0-65 0,5-3-21 15,25-3-10-15,1 3-5 16,10 0-17-16,5 6-4 15,1 2-9-15,-3 7-14 16,-6 5-10-16,-12 0-5 16,-10 0-1-16,-6 22-23 15,-10 9-25-15,0 4-74 0,0 0-217 16,-19 2-480-16</inkml:trace>
  <inkml:trace contextRef="#ctx0" brushRef="#br0" timeOffset="42908">15711 11925 650 0,'0'0'269'0,"0"0"-142"15,0 0-23-15,0 0 2 16,0 0-49-16,0 0-29 16,94-56-9-16,-74 56-15 15,-4 0-4-15,-10 0-49 16,4 6-329-16</inkml:trace>
  <inkml:trace contextRef="#ctx0" brushRef="#br0" timeOffset="43144">16069 11840 828 0,'0'0'281'15,"0"0"-101"-15,0 0 2 16,0 0-50-16,0 0-62 16,0 0-31-16,30-54-16 15,-30 54-11-15,0 0-7 16,0 0-5-16,0 0-9 0,0 0-42 16,-16 22-244-16,-4 7-698 15</inkml:trace>
  <inkml:trace contextRef="#ctx0" brushRef="#br0" timeOffset="43674">16069 11840 1004 0,'198'-108'316'0,"-198"90"-160"16,0 7 5-16,0 5-57 0,0 6-53 15,0 0-22-15,0 0-16 16,0 0-11-16,0 26 1 16,0 14-2-16,0 9 1 15,0 4-2-15,0 5 1 16,0-7 1-16,0 0-2 16,0-10 0-16,0-9 0 15,0-17 0-15,0-5 1 16,0-7-1-16,0-3 2 15,0 0 2-15,0-23 4 16,0-20-3-16,0-8-1 16,-3-5 0-16,-8-6 3 15,6-1-6-15,-1-2 9 0,6 5-2 16,0 9-1 0,0 7-2-16,0 16 0 0,11 12-1 15,6 6-4-15,5 7-3 16,7 3 1-16,10 0 4 15,5 13-2-15,0 17 1 16,0 7 0-16,0 4-1 16,-5 7 0-16,-11 3-2 15,-2-2 2-15,-10 0 0 16,-4-4 0-16,-9-5 0 16,-3-5-2-16,0 0-1 15,-25 1-2-15,-32 4-2 0,-23 3-47 16,-14-3-131-16,-5-3-278 15</inkml:trace>
  <inkml:trace contextRef="#ctx0" brushRef="#br0" timeOffset="44541">16987 11200 1004 0,'0'0'194'0,"0"0"-41"15,0 0-25-15,0 0-31 16,0 0-31-16,0 0-16 16,-25-52-22-16,19 52-3 15,-4 3-12-15,-12 34-7 16,-6 17-2-16,-4 23 5 15,4 7-2-15,5 7 1 16,7 12-1-16,0 3-1 0,7-1-2 16,6 1-2-1,3-17 1-15,0-12 0 16,12-11-3-16,20-17 0 16,13-10-3-16,2-15-11 15,4-16-36-15,2-8-70 0,-1-3-135 16,-5-31-141-16,-9-9-465 15</inkml:trace>
  <inkml:trace contextRef="#ctx0" brushRef="#br0" timeOffset="44977">17204 11750 406 0,'0'0'525'15,"0"0"-340"-15,0 0-34 16,0 0-27-16,0 0-35 15,0 0-22-15,-38-67-18 16,35 67-17-16,-3 0-17 16,-2 0-10-16,-3 28-5 15,0 10 4-15,2 7-4 16,9 4 0-16,0-1 1 16,0-1 2-16,3-8-3 15,22-10 1-15,5-10 1 16,-2-9-2-16,0-10-1 0,-2 0 1 15,-1 0 12 1,-2-26 0-16,-4-6 9 0,-3-7 2 16,-7-5 7-16,-3-10-4 15,-6 2 1-15,0 1-6 16,-6 5-8-16,-19 16 0 16,-8 4-6-16,5 11 0 15,-4 12-6-15,-2 3-1 16,5 0-4-16,6 29-10 15,12 13-13-15,6 5-48 16,5 4-124-16,0 0-146 16,13 3-211-16</inkml:trace>
  <inkml:trace contextRef="#ctx0" brushRef="#br0" timeOffset="45242">17559 11991 760 0,'0'0'241'16,"0"0"-98"-16,0 0 12 16,0 0-24-16,0 0-41 15,0 0-48-15,7-25-27 16,-7 36-10-16,-13 21-2 16,-15 16 8-16,-7 3-3 15,-1 10-3-15,3-1-3 16,0-6-2-16,11-6 0 15,6-13-38-15,13-12-391 0,3-6-283 16</inkml:trace>
  <inkml:trace contextRef="#ctx0" brushRef="#br0" timeOffset="45604">17721 11851 789 0,'0'0'257'0,"0"0"-98"16,0 0-12-16,0 0-7 16,0 0-63-16,0 0-47 15,0-45-24-15,0 62-4 16,0 17-2-16,0 3 5 0,0 7-4 16,0-5 1-1,8-5-1-15,6-5 1 0,5-15 0 16,11-5 0-1,4-9 3-15,4 0-1 0,0-3 10 16,1-26 12 0,-7-6 23-16,-7-4 10 15,-6-1-6-15,-16-2-18 16,-3-1-11-16,0 5 0 16,-22 7-7-16,-16 5-10 0,-3 12 2 15,2 8-5 1,1 6-4-16,7 0 0 0,2 0-6 15,4 18-12-15,8 10-22 16,6 3-87 0,11 1-88-16,0-12-164 15,0-15-289-15</inkml:trace>
  <inkml:trace contextRef="#ctx0" brushRef="#br0" timeOffset="45874">17963 11449 953 0,'0'0'199'16,"0"0"-26"-16,0 0 28 15,0 0-70-15,-47-146-44 0,47 137-33 16,0 5-8-16,0 4-15 16,6 0-28-16,35 0 3 15,10 24-1-15,5 19 1 16,-4 11 2-16,-11 15-8 15,-5 8 1-15,-8 9 1 16,-12 3 3-16,-16-1-4 16,0 1-1-16,-30 2 0 15,-39 9-8-15,-19 14-21 16,-27 9-157-16,-6-8-385 16</inkml:trace>
  <inkml:trace contextRef="#ctx0" brushRef="#br0" timeOffset="52639">19301 11711 506 0,'0'0'597'15,"0"0"-432"-15,0 0-18 0,0 0 0 16,0 0-63-16,0 0-28 16,0 0-25-16,0-28-1 15,0 28-12-15,0 0-8 16,0 0-6-16,0 28 0 16,0 15 4-16,0 9 3 15,0 5 0-15,0 8 3 16,0 13-2-16,0 2-1 15,0-3-4-15,0 0-2 16,0-11-2-16,0-14-1 16,0-18-2-16,0-11-4 15,0-9-36-15,0-8-57 16,0-3-81-16,6-3-143 0,19 0-129 16</inkml:trace>
  <inkml:trace contextRef="#ctx0" brushRef="#br0" timeOffset="52919">19647 12011 631 0,'0'0'331'0,"0"0"-198"0,0 0-38 16,0 0 35-16,0 0-25 16,0 0-39-16,-41-31-33 15,41 31-12-15,22 0-20 16,22 0 16-16,20 0 1 15,2-3 2-15,5-8-11 16,-2-1-6-16,-15 4 1 16,-12 5-4-16,-20 3-7 15,-19 0-130-15,-3 0-127 16,-14 0-59-16</inkml:trace>
  <inkml:trace contextRef="#ctx0" brushRef="#br0" timeOffset="53103">19821 11806 493 0,'0'0'422'0,"0"0"-267"0,0 0 9 16,0 0-28-16,0 0-48 16,0 0-51-16,-9-12-15 15,9 50-10-15,0 5 28 16,0 7 0-16,0 5-19 15,0 2-2-15,0 1-6 16,6-7-10-16,0-2-3 16,1-4-2-16,8-8-65 15,-2-3-262-15,9-19-166 16</inkml:trace>
  <inkml:trace contextRef="#ctx0" brushRef="#br0" timeOffset="53421">20272 11897 878 0,'0'0'196'0,"0"0"-30"15,0 0 9-15,0 0-26 16,0 0-73-16,0 0-24 16,0-63-30-16,0 63-14 15,0 6-8-15,0 29 1 16,0 10 2-16,0 12 0 15,-3 6 3-15,0 0-4 0,3-3 4 16,0-9-5-16,0-11 0 16,10-11-1-16,15-11-3 15,6-16-9-15,11-2-15 16,-1 0-15-16,5-28-33 16,-10-9-77-16,-12-1-15 15,-18 1-59-15,-6-3-235 16</inkml:trace>
  <inkml:trace contextRef="#ctx0" brushRef="#br0" timeOffset="53584">20272 11897 589 0,'-146'-168'262'16,"146"148"-101"-16,0 2-67 0,32 4-33 15,16 3-33-15,15 2-10 16,8 9-5-16,-2 0-4 15,-12 0-9-15,-18 22 0 16,-23 10-42-16,-16 2-54 16,0 7-156-16</inkml:trace>
  <inkml:trace contextRef="#ctx0" brushRef="#br0" timeOffset="53657">20272 11897 563 0</inkml:trace>
  <inkml:trace contextRef="#ctx0" brushRef="#br0" timeOffset="53781">20272 11897 563 0,'38'157'168'0,"-16"-157"6"0,8 0-27 16,-2 0-57-16,10-8-41 0,3-3-25 16,4 0-13-1,-4 4-11-15,-3 7-2 0,-13 0-175 16,-12 0-394-16</inkml:trace>
  <inkml:trace contextRef="#ctx0" brushRef="#br0" timeOffset="53897">20764 11971 741 0,'0'0'170'16,"0"0"-62"-16,0 0-46 0,0 0-62 16,0 0-15-16,0 0-234 15</inkml:trace>
  <inkml:trace contextRef="#ctx0" brushRef="#br0" timeOffset="54395">20764 11971 813 0,'217'-128'239'0,"-217"125"-85"0,0 3-14 16,0 0-40-1,0 0-54-15,0 17-29 0,0 17 8 16,0 9 22-16,0 0-13 16,0-3-7-16,-6 3-7 15,6 0-7-15,-3-9-1 16,3-8 3-16,0-12-9 16,0-11-6-16,0-3 8 15,0 0-5-15,0 0 13 16,0-25-6-16,0-7-3 15,-7-3-3-15,1-2-3 16,-8-5 6-16,6-4-3 16,5-6-4-16,3 1 1 15,0 5-1-15,0 6 1 0,0 15-1 16,3 8 1-16,2 10-4 16,9 7-1-16,-3 0 4 15,9 0-6-15,9 12 6 16,6 14-2-16,-1 9 2 15,8 1 0-15,-7 11 0 16,-3 4 0-16,-7 0 0 16,-8 1 0-16,-17-4 3 15,0 1-8-15,0-6 4 16,-27-1 0-16,-17-1-28 16,-14-11-126-16,-8-4-224 15,9-3-132-15</inkml:trace>
  <inkml:trace contextRef="#ctx0" brushRef="#br0" timeOffset="54867">21476 11389 788 0,'0'0'175'0,"0"0"-19"15,0 0 11-15,0 0-23 16,0 0-47-16,0 0-34 15,0-29-11-15,0 29-19 16,0 0-4-16,0 0-21 16,0 20 2-16,0 23-6 15,0 20 12-15,0 16 1 16,0 8-3-16,-15 6-8 16,-4-1 6-16,6-9-6 15,10-9-2-15,3-8-3 16,0-13 1-16,0-3-2 15,19-10 0-15,9-11 0 0,4-9-3 16,2-12-6 0,-1-5-12-16,-5-3-18 0,-9 0-61 15,-6 0-85-15,-13 0-122 16,0 0-231-16</inkml:trace>
  <inkml:trace contextRef="#ctx0" brushRef="#br0" timeOffset="55934">21737 11832 433 0,'0'0'313'0,"0"0"-146"15,0 0 0-15,0 0-9 0,0 0-12 16,0 0-17 0,6-135-45-16,-6 132-18 0,0 3-13 15,0 0-19-15,0 0-13 16,0 0-14-16,0 0-6 15,0 20-1-15,0 15 0 16,0 10 3-16,0 1 1 16,0 3-3-16,0 2-1 15,0 0 0 1,0 0-4-16,0-1-27 16,0-5-142-16,0-7-163 15,0-10-159 1</inkml:trace>
  <inkml:trace contextRef="#ctx0" brushRef="#br0" timeOffset="56109">21858 12066 773 0,'0'0'162'0,"0"0"-26"0,0 0 7 16,0 0-52-16,0 0-39 15,0 0-30-15,2 6-11 16,-2 34 21-16,0 5 2 15,-5 7-14-15,-18 2-12 16,-2-6-3-16,2 1-5 16,5-11-17-16,2-10-186 15,16-11-142-15,0-5-561 0</inkml:trace>
  <inkml:trace contextRef="#ctx0" brushRef="#br0" timeOffset="56510">22124 11940 596 0,'0'0'268'15,"0"0"-120"-15,0 0-15 16,0 0-20-16,0 0-14 16,0 0-38-16,3-37-30 15,-3 37-23-15,0 14-6 16,0 12-2-16,-3 11 10 15,0 0-3-15,3 3-3 0,0-5-1 16,0-4 0 0,0-8 4-16,14-8-3 0,-3-7-3 15,6-6 4-15,-1-2 8 16,-4 0 12-16,7-8 17 16,-6-20 14-16,0-4-9 15,-4 1-1-15,-9-4-10 16,0 4-8-16,0 2-6 15,0 5-9-15,-3 5-7 16,-13 8 1-16,-3 2-7 0,0 4-9 16,-6 5 6-1,2 0-7-15,1 0-22 0,3 5-77 16,9 19-103 0,10-8-153-16,0-7-126 0</inkml:trace>
  <inkml:trace contextRef="#ctx0" brushRef="#br0" timeOffset="56754">22286 11554 995 0,'0'0'178'16,"0"0"12"-16,0 0-12 15,0 0-100-15,0 0-44 16,0 0-19-16,28 51-1 0,11 12 20 15,-4 14-7-15,-7 12 0 16,-12 5-8-16,-8 9-11 16,-8 5-1-16,0 5-4 15,-27-5-1-15,-26-7-2 16,-21-16-98 0,-17-16-292-16,-15-12-894 0</inkml:trace>
  <inkml:trace contextRef="#ctx0" brushRef="#br0" timeOffset="61745">23828 11449 631 0,'0'0'309'0,"0"0"-183"15,0 0 21-15,0 0 3 16,0 0-30-16,0 0-19 15,0 0-28-15,-36-58-19 16,36 58-13-16,0 0-16 16,-6 3-15-16,-1 32-6 15,-2 16 7-15,-4 12 1 16,7 2-3-16,0 4-2 16,2-1 3-16,4-5-10 31,0-6 5-31,0-2-2 0,0-12-3 15,0-12 0-15,0-8-6 16,0-5-57-16,0-7-132 16,4-6-109-1,8-5-78-15,10-1-427 0</inkml:trace>
  <inkml:trace contextRef="#ctx0" brushRef="#br0" timeOffset="61943">23954 11740 566 0,'0'0'280'15,"0"0"-136"-15,0 0-9 0,0 0-15 16,0 0-44-16,0 0-47 16,102-17 2-16,-44 17 2 15,5 0 7-15,0 0-19 16,-2 0-11-16,-14 0-7 16,-18 0-3-16,-17 0-76 15,-12 0-125-15,0 0-4 16,-16 0-181-16</inkml:trace>
  <inkml:trace contextRef="#ctx0" brushRef="#br0" timeOffset="62119">24128 11589 595 0,'0'0'207'0,"0"0"-36"16,0 0-55-16,0 0-16 0,0 0-3 15,0 0-28-15,-3-29-19 16,3 29-35-16,0 29-1 15,8 13 18-15,1 6-6 16,-6 5 3-16,-3-5-8 16,0-2-11-16,0-1-2 15,0-2-8-15,0-3-7 16,0-5-251-16,0-7-248 16</inkml:trace>
  <inkml:trace contextRef="#ctx0" brushRef="#br0" timeOffset="62441">24581 11560 862 0,'0'0'207'0,"0"0"-57"0,0 0-35 15,0 0-45-15,0 0-36 16,0 0-25-16,0 51 20 15,0-9 16-15,0 8-16 16,0-8 0-16,0 1-15 16,0-5-5-16,6-4 1 15,2-3-6-15,6-8-4 16,5-9 3-16,6-2-3 0,7-9-4 16,-1-3-31-16,2 0-94 15,-17 0-113-15,-16-26-139 16</inkml:trace>
  <inkml:trace contextRef="#ctx0" brushRef="#br0" timeOffset="62616">24475 11480 798 0,'0'0'233'0,"0"0"-92"0,0 0-26 16,0 0-33-16,0 0-38 15,0 0-5-15,128-91-11 0,-94 91-17 16,-2 0-10 0,-7 0-1-16,-9 8-10 0,-13 15-88 15,-3 0-100-15,0 2-82 16,-13 4-408-16</inkml:trace>
  <inkml:trace contextRef="#ctx0" brushRef="#br0" timeOffset="62782">24475 11480 389 0,'143'168'238'0,"-143"-164"-121"16,0-3 32-16,4 3-26 15,18-4-37-15,9 0-25 0,10 0-10 16,3 0-22-16,2 0-20 16,-9 0-9-16,-10 0-59 15,-25 0-509-15</inkml:trace>
  <inkml:trace contextRef="#ctx0" brushRef="#br0" timeOffset="62946">24980 11605 971 0,'0'0'145'16,"0"0"-39"-16,0 0-19 15,0 0-67-15,0 0-20 16,0 0-81-16,6 3-239 0</inkml:trace>
  <inkml:trace contextRef="#ctx0" brushRef="#br0" timeOffset="63469">24980 11605 768 0,'195'-97'293'16,"-195"95"-96"-16,0 2-20 0,0 0-61 15,0 0-58 1,0 0-29-16,3 11-19 0,2 15 0 16,1 8 24-16,-1 0-14 15,-2 3-6-15,-3 3 3 16,0-5-5-16,0-1-4 15,0-8-3-15,0-3-2 16,0-9-2-16,3-8 1 16,-3-6 1-16,0 0-1 15,0 0 6-15,0 0 3 16,0-12 5-16,0-14-10 16,0-8-2-16,-6-9-4 15,-8-6 2-15,-2-5 1 16,4 0-2-16,5 6-1 15,4 7 0-15,3 9 0 0,0 16 2 16,0 6-2 0,10 3-3-16,13 7 1 0,8 0-2 15,1 0 4 1,2 11 0-16,-2 17-1 0,1 7 0 16,-5 5 1-16,0 3 1 15,-6 5 0-15,-3-5-1 16,-3 0 0-16,-6-9-1 15,-4-5 1-15,-6-9-3 16,0 0-1-16,-22-2-8 16,-38 4-48-16,-17 1-340 15,-14 1-562-15</inkml:trace>
  <inkml:trace contextRef="#ctx0" brushRef="#br0" timeOffset="64656">25798 11126 365 0,'0'0'191'16,"0"0"-63"-16,0 0-6 15,0 0-7-15,0 0-2 0,0 0-30 16,3-106-2-16,-3 92 5 15,0-3 2 1,-3 9 9-16,3-2-18 0,-2 8-22 16,-1-1-16-16,0 3-9 15,3 0-14-15,-5 0-7 16,2 0-5-16,-16 30-3 16,-9 32 0-16,-7 21 8 15,-7 14-6-15,4 14 8 16,4 15-12-16,-1 5 3 15,16 4-2-15,19-9 2 16,0-19 1-16,19-11-4 16,28-17-1-16,11-18 1 15,8-13 0-15,8-11-1 0,-2-17-3 16,1-11-9-16,-9-9-25 16,-13 0-34-16,-17-9-70 15,-18-17-117-15,-16-5-86 16</inkml:trace>
  <inkml:trace contextRef="#ctx0" brushRef="#br0" timeOffset="65324">26159 11508 576 0,'0'0'314'0,"0"0"-160"0,0 0-68 15,0 0 12-15,0 0-19 16,0 0-9-16,-74-51-7 15,74 51-26-15,-3 0-18 16,-6 8-10-16,2 24-1 16,-2 14 8-16,6 0-4 15,3 0-3-15,0 5-4 16,17-5-2-16,16-4 1 16,12-10-4-16,0-6 0 15,2-15 3-15,4-8 6 0,-3-3-1 16,-7 0 3-1,-10-20 6-15,-9-8 25 16,-11-10 7-16,-8-8-3 0,-3-11-13 16,0-3-12-16,-25 6-3 15,-11 5-15-15,1 9 7 16,1 11-8-16,-1 9 1 16,2 9-1-16,2 6-2 15,-1 5 1-15,-2 0-1 16,2 26-10-16,-1 16-11 15,8 12-40-15,13 0-143 16,8 1-120-16,4-3-150 16</inkml:trace>
  <inkml:trace contextRef="#ctx0" brushRef="#br0" timeOffset="66066">26880 11769 586 0,'0'0'181'0,"0"0"-60"0,0 0 12 15,0 0-26-15,0 0-25 16,0 0-17-16,2-9 2 16,-2 9-16-16,0 0-26 15,0 9-12-15,0 16 8 16,0 7 12-16,-14-1-9 16,-8 6-5-16,-5 1-6 15,-7-2-4-15,-4 5-3 16,-3-8-6-16,5-3-29 15,8-7-307-15,12-6-159 16</inkml:trace>
  <inkml:trace contextRef="#ctx0" brushRef="#br0" timeOffset="66336">27077 11474 258 0,'0'0'690'0,"0"0"-541"0,0 0-6 15,0 0-26-15,0 0-41 16,0 0-64-16,3-20-11 16,3 52-1-16,-2 8 20 15,-1 8-5-15,-3 1 1 16,0-4-9-16,0-2 3 15,0-5-7-15,0-9 3 0,0-4-6 16,0-5-19 0,0-3-228-16,0-6-175 0</inkml:trace>
  <inkml:trace contextRef="#ctx0" brushRef="#br0" timeOffset="66619">27251 11175 900 0,'0'0'182'0,"0"0"-48"16,0 0-3-16,0 0-49 16,0 0-46-16,0 0-28 15,13 47 2-15,9 21 28 16,8 8 10-16,4 7-12 15,4 4-10-15,-6 0 4 16,-4-1-18-16,-11-3 0 16,-15-10-6-16,-2-10-1 15,0-2-5-15,-35-4-3 16,-15-3-75 0,-21-3-369-16</inkml:trace>
  <inkml:trace contextRef="#ctx0" brushRef="#br0" timeOffset="71151">21225 12692 987 0,'0'0'177'16,"0"0"-15"-16,0 0 2 16,0 0-56-16,0 0-20 15,0 0-19-15,0-97-30 16,0 97-14-16,0 0-11 15,0 8-7-15,0 49-5 16,0 35 2-16,0 31 11 16,0 17 6-16,0 8-7 15,0 16 0-15,0 10 1 0,-16 6 1 16,1 8-2-16,2 8-4 16,7-17-2-16,2-10 3 15,4-23 0-15,0-29 0 16,0-20-4-16,4-31-1 15,5-17 3-15,1-24-3 16,-7-16-1-16,3-9-2 16,-6 0 2-16,0 0-5 15,0 0 0-15,0 0 0 16,0 0 0-16,0 0 0 16,0-2-45-16,0-13-78 15,6-14-93-15,52-17-470 0</inkml:trace>
  <inkml:trace contextRef="#ctx0" brushRef="#br0" timeOffset="71873">26544 12512 969 0,'0'0'164'0,"0"0"-15"16,0 0 15-16,0 0-48 16,-42-146-42-16,39 138-11 15,3 8-13-15,-4 0-20 16,1 0-13-16,-3 0-11 16,-4 42-6-16,-2 33 4 15,2 33 5-15,7 15 5 16,3 15-1-16,0 7 5 31,0 3-1-31,10 5-6 0,5-13 2 0,8 0 0 16,-1-12-7-16,1-1-2 15,-4-19-1 1,0-23 0-16,-4-10-2 16,1-18 1-16,0-14 1 15,-3-11-1-15,-1-13-2 16,-2-7 1-16,-7-10 0 15,0-2 0-15,0 0 4 0,-3 0-3 16,6 0-2-16,1 0-4 0,-1 0-29 16,-6 0-74-16,0-14-194 15,-16-25-572-15</inkml:trace>
  <inkml:trace contextRef="#ctx0" brushRef="#br3" timeOffset="75475">15708 11026 794 0,'0'0'191'0,"0"0"-129"0,0 0 58 16,0 0 50-16,0 0-29 15,0 0-49-15,0 0-44 0,-19-79 10 16,6 46-13-1,-3-8-14-15,-4-4-9 0,1-1-1 16,0-11-3-16,7-9-1 16,-1-9-2-16,7-10-9 15,3 2 1-15,3 1-5 16,0 1-1 0,6 4 6-16,29-9-7 0,10-5 0 15,12 0 0-15,9 2-1 16,11 3 0-1,12 6 0-15,6 6 0 16,7-1 1 0,8 1 0-16,-8 8 0 0,-3 3 0 15,-14 9 0-15,-11 8 1 0,-8 9-1 16,-11 8 1-16,-11 7-1 16,-9 4 0-16,-7 1 1 15,-2 6-1-15,-10 2 1 16,-3 1 1-16,-7 2 0 15,-6 6-2-15,0-3 0 0,0 3 1 16,0 0 4-16,0 0-4 16,0 0 1-16,0 0 0 15,0-3 0-15,0-3-1 16,-6-2-1-16,-13-4-2 16,-8-2-1-16,-1 3-2 15,3 2 5-15,3 4-2 16,3-1-1-16,6 0 3 15,7 3-1-15,6 3 0 16,0-3-1-16,0 3-1 0,0 0-2 16,0 0 4-1,0 0-8-15,0 0 7 0,28 6-9 16,13 18 11-16,11-2 3 16,-2 3-3-16,4 1 0 15,-12-3 1-15,-10 0-1 16,-14 1-2-16,-18 1 0 15,0 0-9-15,-31 7-18 16,-27-1-111-16,-14-2-180 16,-2-6-254-16</inkml:trace>
  <inkml:trace contextRef="#ctx0" brushRef="#br3" timeOffset="76210">15901 8861 406 0,'0'0'418'0,"0"0"-313"0,0 0-9 15,0 0-1-15,0 0 10 16,0 0-9-16,-35-51-18 16,35 30-6-16,13-3-25 15,15-6-13-15,8-4-9 16,-1 6-4-16,-4-1-4 15,-9 5 2-15,-3 10-2 16,-12 6-3-16,-4 5-3 16,0 3-1-16,-3 0-9 15,0 0-1-15,0 5-3 16,0 19 2-16,3 7 1 0,-3 6 3 16,0 6-3-1,0 3 2-15,0 0 0 0,0-1-1 16,0-7-1-1,-6-7 1 1,3-8 0-16,1-12-1 0,2-5 1 16,0-2 0-16,0-4-1 0,0 0 2 15,-5 0 0-15,5 0 2 16,-3 0 1-16,0 0-1 16,3 0 0-16,-9 0-2 15,-4 0-1-15,0 0 0 16,-2 0-1-16,2 0 0 15,4 0-1-15,2 0 0 16,4 0 0-16,3 0-1 16,0 0 1-16,0 0 1 0,0 0-3 15,0 0 0-15,0 0-1 16,13 0 0-16,21 0 1 16,17-10 0-16,26-4 3 15,11-3 0 1,8-3 1-16,-16 8 0 15,-27 4-1-15,-31 5-8 0,-22 3-63 16,-6-3-94-16,-35 1-212 16</inkml:trace>
  <inkml:trace contextRef="#ctx0" brushRef="#br3" timeOffset="76771">16225 8218 687 0,'0'0'143'15,"0"0"-40"-15,0 0-6 16,-175-106 5-16,131 100-13 16,0 6-10-16,8 0-4 15,5 0 1-15,-1 20-30 16,-2 26-23-16,-9 17 2 15,-1 12-4-15,-3 12-4 0,3 9-5 16,8 1 0-16,1-1 0 16,20-1-4-1,15-6-3-15,0-10 0 16,28-13-1-16,27-11-1 16,11-16-2-16,11-13 0 15,5-20 4 1,13-6 5-16,9-6 18 15,14-31 5-15,0-9-2 0,-8-5-6 0,-14-3-2 16,-25-7 1-16,-24-4 1 16,-16-4-1-16,-18-8-6 0,-13-3-6 15,0-4 4 1,-28 2-6-16,-29-3-4 0,-14 4-1 16,-14 7 1-16,-10 17-5 15,-6 14-1-15,-8 23-1 16,7 17 1-16,0 3 0 15,17 26 0-15,19 28-5 16,18 23-1-16,25 20-8 16,17 18-37-16,6 11-101 15,0-1-175-15,0-1-479 16</inkml:trace>
  <inkml:trace contextRef="#ctx0" brushRef="#br3" timeOffset="83242">21844 14562 667 0,'0'0'219'0,"0"0"-83"16,0 0-11-16,0 0-14 15,0 0-23-15,0 0-17 0,0 0-4 16,19-69-15-16,-8 52-9 16,5-3-11-16,-1-6-2 15,11-8-2-15,5-9-1 16,7-8-2-1,7-7-10-15,-4-7-5 0,-3 1 2 16,-5-4 0-16,-8-3-4 16,-3-9-1-1,-6-6 1-15,-4-3-3 16,-5 6-2-16,-7 15-3 0,0 6 2 16,0 8 4-1,-7 9-3 1,-15 3 0-1,-9 4-1-15,-2 7-2 0,-11 3 0 0,0-1 0 16,0 6 2-16,-8-2 0 0,8 7-3 16,3-2 1-16,5 2 0 15,8 7 1-15,9 4 0 16,9 0 1 0,4 1 0-16,6 6-3 0,0 0 1 15,0 0 0-15,0 0-1 0,0 0 1 16,0 0-2-16,0 0 1 15,0 0-2-15,0 4-2 16,0 21-2-16,0 7 7 16,0 4 0-16,0-1 0 15,0-3 1-15,0-1-2 16,0-8 2-16,0 0-2 16,0-5 2-16,0-5 0 0,0-8 0 15,0-1-1-15,0-4 0 16,0 0 1-16,0 0 3 15,0 0 1-15,0-4 1 16,0-24 2-16,0-12-6 16,0-11-1-16,0-6-1 15,0-1 1-15,0-5 0 16,13 6 1-16,6 12-2 16,-7 16 0-16,1 15-2 15,-7 14 2-15,5 0-5 16,8 0 1-16,9 11 2 15,7 13 1-15,3 1 2 16,-4 9-2-16,8-6-4 16,3 4-48-16,-1-3-110 15,-5-4-204-15,-14-13-212 16</inkml:trace>
  <inkml:trace contextRef="#ctx0" brushRef="#br3" timeOffset="83843">22725 13023 637 0,'0'0'372'0,"0"0"-287"15,0 0 38-15,0 0-12 16,0 0-36-16,0 0-13 16,-29-94-17-16,29 83-7 15,0-9-12-15,0-3-11 16,10 0-6-16,9-2-3 16,1 2 3-16,-6 5-1 0,0 4-2 15,-9 8 1 1,3 3-1-16,-8 3-3 0,0 0 0 15,0 0-2 1,0 0-1-16,0 3-4 0,0 26-2 16,3 14 6-16,3 11 5 15,3 6-2-15,1-8-1 16,3 2 2 0,2-2-1-16,-2-7-1 15,3-5 0 1,-7-8-1-16,-1-9 1 15,-6-9-2-15,-2-8 0 0,0-4 0 16,0-2 4 0,0 0 4-16,-2 0 2 0,-22 0 0 0,-1 0-9 15,3 0 4-15,6-8-2 16,10 5-1-16,6-2 0 16,0 1 2-16,0 4-4 15,0-11 0-15,28 2-3 16,32-16 1-16,20-1 1 15,10 0-11-15,-18 3-135 0,-21 6-119 16,-20-7-84-16,-23-1-401 16</inkml:trace>
  <inkml:trace contextRef="#ctx0" brushRef="#br3" timeOffset="84235">22871 12429 768 0,'0'0'160'0,"0"0"-54"0,0 0-5 15,0 0-23-15,-200-26-17 16,159 69-12-16,-1 17-6 16,1 12-7-16,9 10-6 15,7 14-3-15,8 6 5 16,15 6-11-16,2 1 1 15,13-3-10-15,37-9-4 16,18-3-3-16,10-22 1 31,18-12 7-31,8-20-7 0,11-20-3 0,3-14 10 16,-5-6-5 0,-14 0 8-16,-13-34-1 15,-13-15 8-15,-6-22 1 0,-4-21-2 16,-11-20-1-1,-14-16-8 1,-20-10-5-16,-18 10-6 16,-3 16-2-16,-61 27-2 0,-34 22-63 15,-32 20-79-15,-29 12-333 0</inkml:trace>
  <inkml:trace contextRef="#ctx0" brushRef="#br3" timeOffset="85343">19316 11131 542 0,'0'0'241'0,"0"0"-161"0,0 0 49 16,0 0 1-16,0 0 0 16,0 0-1-16,4-29-65 15,-4 1-14-15,-13-7-1 16,-9-1-6-16,-6-5-15 0,-5-1-5 16,-2-5-3-1,-3-7-5-15,-7-3 3 0,1-12-10 16,6-2-4-16,-1-6 4 15,11-3-4 1,15 0-1-16,7-3 1 16,6-5-4-16,0-2 3 0,25-1-1 15,14 0-2 1,2 9-3-16,0 3 3 16,0 17 4-16,1 13-4 15,2 6 0-15,5 4 0 16,1 4 0-1,-2 1 0-15,-3 4-1 16,-15 11 0-16,-7 5 1 0,-13 5 4 16,-4 3-3-16,-6 0-1 15,0 4 2-15,0 2-1 0,0-3-1 0,0 3 3 16,0 0-1-16,0-3 1 16,0-3 4-16,-19-6-7 15,-6 4-4-15,2-1 4 16,-2 1 0-1,-1-1 3-15,4-2-2 0,3-1 0 16,7 4-1-16,2 2-3 16,7 4 3-16,3-2 0 15,0 4 0-15,0 0-7 16,5 0 1-16,25 0-2 16,8 0 8-16,1 0 0 0,-3 10 0 15,-3 0 0 1,-8 8-2-16,-3 4-1 15,-12 10 3-15,-10 11-10 0,0 9-19 16,-25 10-76-16,-32 1-219 16,-14 3-278-16</inkml:trace>
  <inkml:trace contextRef="#ctx0" brushRef="#br3" timeOffset="85861">18570 9730 147 0,'0'0'684'0,"0"0"-566"16,0 0-29-16,0 0 5 0,0 0-20 15,0 0-32-15,-16-146-17 16,35 141-9-16,3 2-11 16,3 3 1-16,2 0-5 15,-8 0 1-15,-5 12-1 16,-6 6-1-16,-8 8 3 15,0 9 0-15,-27 5 2 16,-7 0 2-16,-7 0-3 16,9-6-2-16,7-5-1 15,6-12-1 1,8-6 2-16,11-11-2 0,0 0-3 16,0 0 1-16,8 0-5 15,23 0 2-15,14 0 5 16,8-17 5-16,14-8-3 15,6-9 2-15,4-4-4 16,-14 4-2-16,-22 11-55 16,-24 6-144-16,-17 8-50 15,-3 9-471-15</inkml:trace>
  <inkml:trace contextRef="#ctx0" brushRef="#br3" timeOffset="86372">18760 9307 606 0,'0'0'154'0,"0"0"-44"0,-105-146-7 16,67 109-12-16,4 11-17 16,-1 12-24-16,2 11-7 15,2 3-21-15,-4 3-8 16,0 34-2-16,-7 14-4 15,12 18 5-15,0 6-11 16,11 10 8-16,13 10-4 16,6 5 1-16,0-1 6 15,35 2-12 1,10-15 7-16,5-21-4 0,4-16-3 16,1-26 2-16,2-17 8 15,-1-6 17-15,2-15 28 16,-4-33 10-16,-4-9-1 15,-11-14-18-15,-14-7-6 16,-3-8-8-16,-12 0-3 16,-10-2-6-16,0-4-6 0,-13 12-2 15,-37 3-3 1,-11 8-7-16,-15 12-2 16,-13 14-3-1,-7 9 0 1,-8 17-1-16,5 14 2 15,11 3 0-15,20 17-2 16,27 35-6-16,32 25-3 16,9 26-32-16,54 5-187 0,38 7-236 15</inkml:trace>
  <inkml:trace contextRef="#ctx0" brushRef="#br3" timeOffset="87972">27350 14041 905 0,'0'0'173'0,"0"0"-78"15,0 0 29-15,0 0-8 16,0 0-19-16,131-177-36 15,-100 120-18-15,1-9-10 0,-7-8 2 16,-3-12-10 0,-8-2-6-16,-12-7-3 0,-2-5-2 15,0-3-9 1,-28 6 4-16,-14 8-8 16,-5 12 2-16,-6 18-2 15,4 15-1-15,5 13 0 16,8 14 0-16,5 8 0 15,2 6 0 1,4 3 0 0,3 0 0-16,0 0-2 15,2 0 2-15,-2 0 2 16,0 0-2-16,6 0 3 0,3 0-3 16,7 0 0-16,6 0 2 15,0-3 1-15,0 3-3 0,-3 0 1 0,3 0 3 16,0-3-3-16,0 3-1 15,0 0 0-15,0 0-6 16,0 3 0-16,0 26-3 0,0 11 9 16,0 6 1-16,0-6-1 15,6-9 0-15,1-7-1 16,-1-11 2-16,-3-8 0 16,0-5-1-16,-3 0 2 15,0 0 2-15,0 0 8 16,0-10-3-16,0-30 5 15,0-12-13-15,-3-11 3 16,-6 0-4-16,2-5 4 16,1 1-4-16,3 11 0 15,-4 9 2-15,4 19-3 16,-3 17 2-16,3 8-2 16,3 3 1-16,0 0-1 15,0 0-4-15,0 0-2 0,28 16-4 16,16 16 11-16,16 0-21 15,1-3-71-15,-1-1-102 16,-8-5-110 0,-14-3-57-16</inkml:trace>
  <inkml:trace contextRef="#ctx0" brushRef="#br3" timeOffset="88566">27778 12641 850 0,'0'0'170'15,"0"0"-128"-15,0 0 72 16,0 0 14-16,0 0-26 15,0 0-11-15,-88-63-41 16,88 54-26-16,13-8-3 16,9 3-14-16,-2-4-2 0,2 0 0 15,-11 8-1-15,0-1 1 16,-5 7 3-16,-6 2-2 16,0 2-5-1,0 0 5-15,0 0-5 16,0 0-1-16,0 0-2 0,0 2-6 15,0 23 0-15,3 13 8 16,-3 5 3-16,2-3-2 16,3 3 0-16,4-3-1 15,7-3 2-15,0-6-2 32,3-4-1-17,-7-10 1-15,-2-6 3 0,-7-2-3 0,-3-9 0 0,0 2-3 16,0-2 3-16,0 0-3 15,-22 0 3-15,-7 0 8 16,4 0-8 0,9 0 5-16,7 0-5 0,9 0 1 15,0 0 1-15,0 0-2 0,9 0-12 16,29-8 4-16,9-4 8 16,10 4-15-16,1-9-93 15,-4-4-106 1,-15 3-18-1,-14-8-73-15,-16-9-431 16</inkml:trace>
  <inkml:trace contextRef="#ctx0" brushRef="#br3" timeOffset="88962">27902 12240 693 0,'0'0'160'0,"0"0"-36"15,0 0-15-15,0 0-32 16,0 0-9-16,-184-89-21 15,134 89-26-15,-8 41-6 16,4 7 2-16,4 18 6 16,9 8-4-16,13 7-9 15,11 7 2-15,10 12-3 16,7 8-4-16,0 8 0 16,38 3-3-1,26-13-2-15,23-14 0 16,10-30 4-16,18-24 3 15,9-30 11-15,-1-8 12 16,8-20 20 0,-14-31 20-1,-15-15-14-15,-20-17-16 16,-27-9 4-16,-27-16-14 0,-24-7-17 16,-4-5-8-16,-26 9-4 15,-38 20-1-15,-21 13-6 0,-17 24-15 16,-9 15-66-1,-3 15-68-15,9 7-144 16,6 8-406 0</inkml:trace>
  <inkml:trace contextRef="#ctx0" brushRef="#br3" timeOffset="90114">24094 10153 655 0,'0'0'205'0,"0"0"-92"0,0 0-13 15,0 0-29-15,0 0-8 16,0 0 3-16,152-91-10 16,-127 68 4-16,-1-3 3 15,-2-11-11-15,6-8-6 16,4-19-12-16,10-10-16 16,5-14-3-16,-3-1 0 15,-6 6 2-15,-5 3-5 16,-16 6 3-16,-6-1-2 15,-11 1-3-15,0-1-3 16,-17 4 3-16,-24-3-4 0,-16-4 0 16,-10-2-4-1,-15-2-1 1,-11-5-1-16,-4 8 0 16,-5 2 1-16,-10 5-1 15,5 11 0-15,-8 13-2 16,-2 6 2-16,-1 4 2 0,-2 9-2 15,12 4 0 1,9 2-1-16,23 6 2 16,15-3-2-16,7 6 1 15,9-2-2-15,7 11 2 16,10 0-1-16,6 5 1 0,9 0 0 16,4 0 0-16,-1 0-4 15,4 0 5-15,0 0-1 0,-2 0 1 0,6 0-1 16,2 0 0-16,-3 0-4 15,3 0 3-15,0 0-9 16,0 23 3-16,0 8 5 16,0 9 0-16,0 9 1 15,13 2 1-15,12 1 0 16,10-9 4-16,-4-6-3 16,-6-15-1-1,-1-7 1-15,-12-6 1 0,-7-9-1 16,0 0-1-16,-5 0 4 15,0 0 4-15,0 0 2 0,0-19 3 16,-22-6-12-16,-2-3-1 16,-4-3 3-16,-4 2-2 15,1-3-1-15,-2-2 0 16,3-3 2 0,0 3 0-16,5 5-4 15,6 9 4-15,13 6-2 16,6 2 0-16,0 4-1 0,16-3 1 15,34-6-1-15,33-4-1 16,18 7 2-16,20 5-2 16,3 9-19-16,-12 0-59 15,-32 9-143-15,-49 5-158 0,-31 0-591 16</inkml:trace>
  <inkml:trace contextRef="#ctx0" brushRef="#br3" timeOffset="90761">21937 8122 220 0,'0'0'602'0,"0"0"-481"0,0 0-13 16,0 0-7-16,0 0-18 16,0 0-41-16,86-93-23 15,-51 93 0-15,-7 0-6 16,-9 29-8-16,-6 5 5 15,-13 9-9-15,0 11 10 16,-13 4-8-16,-25-1 3 16,-6-3-3-16,5-9-1 15,8-10 0-15,9-15 0 16,12-13 1-16,10-2-3 16,0-5 1-16,0 0 2 15,6 0 2-15,32-5 8 16,17-10 0-16,18-9-2 15,2 7-10-15,-1 5 5 0,-16 9-4 16,-17 3-2-16,-13 0-52 16,-12 0-98-16,-7 0-199 15,1 0-400 1</inkml:trace>
  <inkml:trace contextRef="#ctx0" brushRef="#br3" timeOffset="91187">22283 7715 48 0,'0'0'717'0,"0"0"-596"0,-213-158 1 0,140 136-27 16,3 12-24-16,3 10-5 15,4 18-23-15,6 39-22 16,1 29 2-16,4 17-9 15,8 16 6-15,6 13 0 16,15 8-5-16,20 0-7 16,3 0 1-16,51-16-1 31,38-19-5-31,28-16-2 0,29-29 7 0,16-26-7 16,4-22 37-16,-11-12 19 15,-21-14-15-15,-26-33-7 16,-26-6 3-16,-15-16 4 15,-19-12-6-15,-14-10 2 16,-18-20-13-16,-16-18-9 0,0-14-9 16,-41-8 1-16,-31-4-5 15,-27 15-3 1,-35 20-2-16,-15 31-4 0,-10 38 3 16,16 27-2-16,38 24-2 15,29 16-23-15,41 47-106 16,29 8-146-16,6-6-336 15</inkml:trace>
  <inkml:trace contextRef="#ctx0" brushRef="#br3" timeOffset="111580">22668 6316 675 0,'0'0'216'0,"0"0"-79"0,0 0 13 0,0 0-17 15,0 0-8-15,0 0-51 16,0-131-17-16,-25 100-25 15,-13-7-2-15,-17-2 2 16,-11 3-5-16,-11 0-8 16,-8 0-6-16,-8 4-7 15,-6 6 2-15,-3-2-1 16,-5 3-1-16,-11 6-2 16,2 3-1-16,-5 9 2 15,-6-1-3-15,-1 9 0 16,-5 0 3-16,-4 0-4 0,-12 0 4 15,-7 0-4-15,-3 3 1 16,10 8-2-16,9 1-2 16,13 5 0-16,4 3 0 15,2 6 2-15,3 0 0 16,4 5-2-16,5 3 2 16,8 1 3-16,12-4-3 15,16-6 0-15,12-1 0 16,14-5 0-16,3 1 1 15,0-2-1-15,-2-1 1 16,-4 0 0-16,-8 0 2 16,-8 3 1-16,-8 6-4 15,-1 3-2-15,2 5 2 16,9 3 0-16,13 0 0 0,9 1 0 16,14-8 0-16,6 3 0 15,6-5 0-15,4 0 4 16,-1-1-4-1,0 0-2-15,1 0 2 0,-4-4 1 16,0-2 1-16,-4 7-2 16,-5-3 2-16,0 3 4 15,-1 4-5-15,1-1 0 16,3 3 4-16,-1-2-2 16,4-3-2-1,3-1 2-15,4-5 0 16,2-3-2-16,1 0-1 15,6-5 0-15,-4 2 0 0,7 2 0 16,0 5 2-16,-3 4-2 16,3-2 0-16,0 3 1 15,0-1 0-15,0 1 1 16,0 2-2-16,0 2 0 16,16 6 0-16,3-2 2 0,3 3-2 15,3 3 0-15,0-3 1 16,11-1-1-16,2-5-1 15,3-1 1-15,10-5-1 16,3 1 1-16,6-9 1 16,7-4 0-16,9-4-1 15,13-3 2-15,12-1 0 16,9-5-2-16,0 0 1 16,2-3-1-16,-1 0 1 15,4 0 0-15,5 0-1 0,1 0 0 16,-4 0 6-16,-2 0-5 15,-11-3-1-15,-5-3 0 16,0-3 3-16,5-4 0 16,10-5-3-16,7-2 2 15,-1-3-5 1,-2 3 3-16,-3-1-2 0,-7 0 2 16,-7-2-3-16,1 0 1 15,3 0 2-15,5 0-1 16,8-5 1-16,0 2 0 15,6-3 0-15,-6 4 4 16,-8 1-3-16,-5 4-1 16,-9 4 1-16,-14 1-3 15,-5 4 4-15,-11-4-2 0,-3-2 1 16,-5 0 0-16,-1-9 0 16,1 1-1-16,2-4 0 15,1 0 7-15,-5 4-6 16,1-1-1-16,-2 0 1 15,-8 4-1-15,1-1 0 16,-6-3 1-16,-8-3 0 16,1-5 1-16,-10-9 0 0,-9-6-2 15,-2-11 0 1,-14-8-2-16,0-13 2 0,-14-2 2 16,-36-8-1-16,-21 6-1 15,-14 7 0-15,-14 12-1 16,-2 21-7-16,-1 16 5 15,6 17-34-15,2 10-43 16,8 2-95-16,10 0-166 16,9 2-134-16</inkml:trace>
  <inkml:trace contextRef="#ctx0" brushRef="#br3" timeOffset="112468">21610 5584 814 0,'0'0'219'0,"0"0"-104"0,0 0 49 16,0 0-37-16,0 0-34 15,0 0-22-15,9-36-7 16,4 10-26-16,6-11-7 0,6-9 1 16,5-14-12-16,4-6-8 15,1 0-1-15,-3-1-2 16,-1 3 7-1,-6 3-10-15,-2 0 2 0,-4 5 1 16,-9 17 0-16,-4 7 0 31,-6 15-3-15,0 8-4-16,0 4 9 0,0 5-9 16,0 0 5-16,0 0-7 0,0 0 0 15,0 0-3-15,0 0 3 0,-12 5-3 16,-20 15 3-16,-7 9 0 15,-2-6 1-15,6 0 1 16,4-9-1-16,9-2-2 16,8-10-1-1,9-2 2-15,2 0 2 0,3 0-1 16,0 0-1-16,0 0 1 0,0 0 0 16,0-23-1-1,5-5 4-15,12 2-4 16,2 0 1-16,3 2-2 15,6-3-1-15,7 1-1 16,1 3 3 0,-2 1 0-16,-2 10 0 0,-13 5 0 15,0 5-1-15,0 2 0 16,-4 0 1-16,4 2-1 0,-2 17-1 16,2 1 1-16,-3-1 1 15,-4 1 0-15,1 4 0 16,0-9 0-16,-7 6-1 15,0 2-26 1,-6 3-59-16,0 0-89 16,0 3-152-16,-19-1-293 15</inkml:trace>
  <inkml:trace contextRef="#ctx0" brushRef="#br3" timeOffset="113168">22391 3972 826 0,'0'0'170'0,"0"0"-77"16,0 0 51-16,0 0-6 16,0 0-32-16,0 0-13 15,10 9-25-15,-4-9-11 16,0-15-20-16,4-11-25 0,2 1 5 16,1-3-2-1,1-4-7-15,-5 6 3 16,1 6-7-16,-7 6 6 15,0 5 1-15,-3 7-5 0,0 2-1 16,0 0-3-16,0 0 0 16,0 0-2-16,0 25-7 15,0 12 6-15,0 12 0 16,0-4 1-16,0 1 1 16,6-3 2-16,-3-3-2 15,4-5-1-15,-7-8 0 47,3-3-2-47,-3-10 2 16,0-8 0-16,0-4 0 0,0-2 6 0,0 0-6 0,0 0-2 0,0 0 2 15,-10 0 6-15,-13 0-6 16,1 0 3-16,0 0 1 0,9 0-4 16,1 0-4-1,2 0 4-15,4 0 0 0,3 0 3 16,3 0-3-16,0 0 0 15,0 0 2-15,0 0-2 16,9 0-8-16,32 0 3 16,17-8 5-16,15-12 1 15,4 2 4-15,-8 0-5 16,-8 3 0-16,-14 1-11 16,-15 2-33-16,-13 4-60 15,-7-4-75 1,-12 2-91-16,0-9-81 15</inkml:trace>
  <inkml:trace contextRef="#ctx0" brushRef="#br3" timeOffset="113599">22616 3397 657 0,'0'0'224'16,"0"0"-80"-16,-181-82-47 15,125 78 22-15,2 4-24 16,2 9-17-16,2 37-33 0,-2 13-7 16,5 14-5-1,3 15-4-15,3 18-14 0,5 8-2 16,14 6-1-16,22-3-2 16,0-8-7-16,55-9 2 15,33-11 5 1,33-15 2-16,25-22-3 0,13-21 3 15,9-25 5-15,2-6 2 16,-10-20 8-16,-12-26-1 16,-19-15 0-16,-27-15 0 15,-25-15 6-15,-20-21-2 16,-29-14-11-16,-15-11-2 16,-13-3-10-16,-23 8 0 15,-60 24-6-15,-47 21-1 16,-40 27 1-16,-19 24-2 0,15 16-1 15,31 20-5-15,38 0-5 16,32 39-21-16,18 24-40 16,21 15-65-16,5 10-153 15,4 4-330-15</inkml:trace>
  <inkml:trace contextRef="#ctx0" brushRef="#br3" timeOffset="115710">18020 5122 448 0,'0'0'553'0,"0"0"-450"15,0 0-2-15,0 0 29 16,0 0-31-16,0 0-10 16,19-32-13-16,-13 18-8 15,-3-3-13-15,5-7-27 16,-2 5-5-16,-1-3-2 16,3-5-2-16,-2 7 0 15,0-6-4-15,1 6-1 16,-1-2 1-16,0-5-12 15,-3-3 5-15,4-2 3 16,-7-3-9-16,0-8 8 16,0 1-5-16,0-7-1 15,0 1-3-15,-4-5 5 16,-24 6-5-16,-11-2 0 16,-2 6 1-16,-6 3-1 15,-5 5 1-15,-1 1-1 16,-4 0 1-16,-1 6-1 15,-2-1-1 1,0 0 0-16,-4 8 1 16,-10-4-1-16,-1 9 0 0,-10-2 2 0,-8 1-1 15,-6 5 0-15,-8-4-1 16,-11 1 0-16,-6 4 3 16,-3-1-3-16,-4 4 3 15,-1 2-3-15,2 1 1 16,2 1 1-16,4 2-2 15,3-2 1-15,0 2 1 16,5 2 1-16,4 0-3 0,7 0 0 16,6 0 0-1,1 0-3-15,0 0 0 0,3 0 1 16,-1 0 1 0,5 6 1-16,11 0 0 15,14-1-1-15,14 1 1 0,11-1 1 16,8 4-1-16,8-1 0 15,0 1 0-15,-3 0 0 16,-4-1 1-16,-3 0-1 16,-4 2 1-1,2-5 0-15,2-2-1 16,3 0 0-16,4-1 0 16,3-2 1-16,-5 0 0 15,-1 0 0-15,2 0 1 0,1 0-2 16,3 0 2-16,5 0 2 15,-2 0-4-15,0 0-6 0,-1 0 6 16,8 0 0 0,5 0 0-16,4 0-1 0,3 0 1 15,3 0 0-15,0 0-2 16,0 0 0-16,0 12-7 16,0 6 5-16,0 16 4 15,14 9 1-15,6 5-1 16,-1 6 0-16,3-5 1 15,-3-8 0-15,0-8-1 16,-3-10 1-16,-5-8-1 16,-5-10 6-16,-3-5-6 0,0 0 0 15,-3 0 0-15,0 0 9 16,0 0-7-16,0 0 10 16,0-23-4-16,2-19-4 15,-2-13-2-15,0-2 3 16,-2-9-2-16,-24-2 0 15,-6-1-2-15,1 9 0 16,2 5 0-16,7 12-1 16,10 13-4-16,4 6 4 15,8 7 1-15,0 9-1 16,0-1 0-16,17-2-3 16,43-7-1-16,39-5 3 15,35-5-1-15,26-1 2 16,19 3-4-16,-17 10-25 15,-38 16-61-15,-58 0-33 0,-62 16-191 16,-30 5-355-16</inkml:trace>
  <inkml:trace contextRef="#ctx0" brushRef="#br3" timeOffset="116453">14288 3226 719 0,'0'0'164'0,"0"0"-79"15,0 0 3-15,0 0-4 0,0 0-27 16,0 0-2-16,-33-97-30 15,57 80-11-15,-6 8-1 16,5 0 6-16,-5 7 1 16,5 2-5-16,2 0 0 15,0 2 2-15,-5 27 0 16,-7 8 10-16,-13 12-10 16,0 2 2-16,0 0-5 15,-30-1-6 48,-1-11 0-48,-1-7-4-15,10-9-1 0,3-12 0 0,13-5-2 0,6-6 6 0,0 0-2 0,0 0-3 0,0 0 14 0,0 0 1 0,19-17-4 16,19-6 3-16,15-9-5 16,14 6-1-16,12 1-2 15,11-1-2-15,9 0-4 16,-5 9 0-16,-14 3 0 15,-26 12-2 1,-26 2-23-16,-17 0-202 16,-11 13-159-16</inkml:trace>
  <inkml:trace contextRef="#ctx0" brushRef="#br3" timeOffset="116932">14669 2634 570 0,'0'0'157'0,"0"0"-22"16,-191-114 25-16,124 96-57 15,-6 18-24-15,-2 0-1 16,1 20 1-16,-3 27-18 16,14 10-16-16,3 14-8 15,9 12-9-15,10 20-10 16,9 11 0-16,13 4-4 15,19-5-5-15,0-9-4 16,16-13 1 0,35-8-3-16,22-7 1 15,25-12-1-15,20-15 0 16,28-20 1 0,25-21 1-16,10-8 7 0,6-26 1 0,-11-26 22 0,-17-7-4 15,-24-10 7-15,-28 0-2 16,-32-2-3-16,-37-9-3 15,-31-8-3-15,-7-15 0 16,-64-15-11-16,-41 1-5 16,-44 9-10-16,-41 13-1 15,-35 26-9 1,-17 26 5-16,9 29 1 0,43 14-2 16,60 0-8-16,54 46-38 15,51 23-58-15,25 2-162 16,3 12-606-16</inkml:trace>
  <inkml:trace contextRef="#ctx0" brushRef="#br2" timeOffset="135476">9958 3254 549 0,'0'0'205'15,"0"0"-39"-15,0 0-11 16,0 0-3-16,0 0-11 0,0 0-16 16,0 0-36-16,-85 12-13 15,85-24-8-15,0-10-21 16,0-4-8-16,0-20-11 16,17-20-2-16,19-19-5 15,15-16-9-15,5-1 2 16,12-10-8-1,7 1 4-15,9-9-3 0,2 3-3 16,-7 13-2 0,-9 27 3-16,-23 26-5 15,-18 25 1 1,-13 14-1-16,-16 12 1 16,0 0 2-16,0 0-3 0,0 0 2 0,0 0-2 15,0 0 0-15,-7 0 0 0,-24 0-1 16,-13 6-1-1,-16 10 2-15,-11 2-1 16,-9 8 0-16,-2 3 1 16,-4-4-1-16,10-5 1 15,23-8-7-15,17-3 7 0,20-9 0 16,13 0 1-16,3 0 5 16,0 0-6-16,0 0-1 15,16-24-9-15,26-9 10 16,15-5-1-16,12-2 1 15,14 0 0-15,-4 6 2 16,-5 3-2-16,-11 7 0 16,-15 10 0-16,-16 6 0 0,-4 6-3 15,-9 2 0 1,-3 0 1-16,3 7-1 16,-7 16 2-16,4 6-3 0,-2-1 4 15,-2 4 1-15,1-2-1 16,-1 0 0-16,1-5 0 15,0-1 0-15,-1-1-14 16,-2-7-53-16,-4-1-45 16,0-1-103-16,-6-5-165 15,7-9-384-15</inkml:trace>
  <inkml:trace contextRef="#ctx0" brushRef="#br2" timeOffset="135961">11591 967 913 0,'0'0'161'0,"0"0"-73"0,0 0 70 15,0 0-25-15,0 0-67 16,0 0-28-16,99-152-18 16,-49 150-3-16,1 2 3 15,-6 0-10-15,-7 26-5 16,-10 13 0-16,-12 13 0 16,-13 5-1-16,-3 3 0 15,0-6 2-15,-28-8 1 16,-4-9 4-16,4-17-5 15,6-5 0-15,2-7-1 16,13-2 8-16,4-4-3 16,3-2 6-16,0 0 4 15,0 0 7-15,33 0-12 16,17 0-9-16,23 0 4 0,16-8-6 16,9-15 0-16,-2 3-4 15,-21 0-1 1,-20 6-22-16,-23 9-53 15,-20-1-65 1,-12 3-164-16,0-3-20 0,0-6-278 0</inkml:trace>
  <inkml:trace contextRef="#ctx0" brushRef="#br2" timeOffset="136414">12388 404 716 0,'0'0'297'0,"-143"-157"-155"16,53 88 23-16,-4 6 18 16,-2 15-82-16,5 13-30 15,1 15-19-15,-1 14-17 16,-2 6-12-16,-1 30-7 16,-5 37-6-16,0 28-4 15,11 19 0-15,4 30-1 16,25 12-1-16,26 14-3 15,30-2 2 1,3-13-3-16,80-15-1 0,44-12 0 16,44-20 1-16,32-18 0 15,6-30 3-15,-2-37-2 0,-17-23 1 16,-22-9 3 0,-15-45 0-16,-23-18 12 15,-14-11 9-15,-14-17 9 0,-16-14-4 16,-26-16 2-16,-29-19-16 15,-28 5-6-15,-25 6-8 16,-69 18 1-16,-37 26-4 16,-28 26 0-16,-15 25-5 15,1 31-2-15,16 12 0 16,28 46-5-16,35 49-25 16,26 33-28-16,27 27-33 15,19 13-102-15,16-2-283 16</inkml:trace>
  <inkml:trace contextRef="#ctx0" brushRef="#br2" timeOffset="136696">11657 2116 89 0,'0'0'1115'0,"0"0"-975"16,0 0 78-16,0 0-76 15,0 0-61-15,0 0-22 16,17-154-28-16,137 102-6 16,57-13-10-16,34-4-7 0,-4 4-1 15,-26 8-3 1,-36 13-1-16,-47 22-3 0,-55 12-17 16,-48 10-38-1,-29 4-58-15,-87 42-40 0,-48 17-249 16,-49 16-313-16</inkml:trace>
  <inkml:trace contextRef="#ctx0" brushRef="#br2" timeOffset="136836">11654 2234 844 0,'0'0'161'0,"0"0"-18"16,0 0 108-16,0 0-67 16,0 0-64-16,300-49-48 15,-121 6-39-15,10 0-18 0,-12 6-4 16,-27 6 0-1,-29 8-11-15,-33 12-7 0,-27 5-71 16,-20 0-162-16,-19-12-373 16</inkml:trace>
  <inkml:trace contextRef="#ctx0" brushRef="#br2" timeOffset="137725">13433 864 875 0,'0'0'153'16,"0"0"-80"-16,0 0 60 15,0 0 26-15,0 0-37 16,0 0-60-16,108-39-11 16,-29 15-12-16,30-2-11 0,21-7-3 15,16 4-4 1,-6 1-8-16,-19 4-1 16,-23 10-4-16,-31 5 3 0,-26 1-6 15,-25 5-4 1,-13-2 8-16,-3-7-3 0,-3-5 4 15,-32-6-9-15,-15-3-1 16,-18 3 2-16,-7 0 0 16,-8 3-1-16,-7 4 0 15,5 4 1 1,5 3-2 0,17 4 0-16,19-1 1 0,22 3 1 15,14-3-2 1,8 6-1-16,16 0-6 15,39 0 0-15,17 20 7 0,24 4 4 16,3 1-4-16,5 0 2 0,-5 4 0 16,-14 3-1-1,-15 2 2-15,-16 0-2 16,-15 7 5-16,-23-5-6 16,-13 5 0-16,-3-2 0 15,-28 5 0-15,-30-1 0 16,-10-6-20-16,2-6-60 15,9-2-95 1,20-1-205-16,21 1-654 16</inkml:trace>
  <inkml:trace contextRef="#ctx0" brushRef="#br2" timeOffset="138133">15321 536 1070 0,'0'0'219'0,"0"0"-42"0,0 0-14 16,0 0-47-16,0 0-78 16,0 0-24-16,0 54-10 15,-14 17 14-15,-2 10-2 16,-3 2-8-16,-3-4 3 16,3-2-8-16,3-16 0 15,4-18 1-15,6-17-2 16,6-19 1-16,0-7-1 15,0 0-2-15,0-13 6 16,0-28 7-16,0-22-13 16,0-22 3-16,22-21-2 0,22-14 2 15,3-9-3 1,8 7 2-16,-8 1 2 16,-3 13-4-1,-8 20 2-15,-11 27-1 16,-6 32-1-16,-9 23 0 15,5 6-8-15,1 49-1 0,0 37 8 16,0 28 0-16,-13 18 2 16,-3 8-2-16,0 0 2 0,6-14-3 0,8-17-20 15,8-27-54 1,3-30-71-16,-6-21-92 0,-9-17-69 16,-10-14-162-16</inkml:trace>
  <inkml:trace contextRef="#ctx0" brushRef="#br2" timeOffset="138926">15016 807 829 0,'0'0'109'0,"0"0"-6"16,0 0 39-16,0 0 32 16,0 0-71-16,0 0-78 15,165-97 6-15,-14 66 26 16,25-4-12-16,-14 1-13 15,-22 8-8-15,-38 3-3 0,-39 6 6 16,-29 9-3 0,-15-1 4-16,-16 6-1 0,-3 3 2 15,0 0-16-15,0 0 0 16,0 12-13-16,0 22 2 16,0 14 5-16,0 7-1 15,0 1-1-15,0-1 4 16,0-4-7-1,0-8 2-15,0-8-3 0,0-15 2 16,0-6 0 0,4-14-3-16,16 0 0 15,8 0 0-15,7-34 4 16,15-15 2-16,2-14-2 0,8-9 1 16,-4-1-2-16,-2 7-2 0,-12 12-1 15,-10 19-1 1,-10 17 1-16,-6 18 0 0,-4 0-3 15,4 7-2-15,1 22 3 16,-6 6 0 0,3 7 2-16,-1-6 0 0,5 2 2 15,1-13-1-15,7-10 1 16,13-9-1-16,11-6-1 16,13-15 1-16,8-25 0 15,-11-11 2 1,-10 0 1-16,-11-4-3 15,-11 1 3-15,-12 3-1 16,-6-4-2-16,-10 3 2 0,0 7 2 16,0 5-4-16,-13 14-1 15,3 11 0-15,4 10-1 16,0 5-3-16,3 0-1 0,3 29-1 16,0 20 6-16,0 9 0 15,0 6 0-15,28 2-1 16,13 5 2-16,3 1-3 15,1-6 1-15,-7-3 1 16,-6-14 1-16,-13-7-1 16,-10-13 0-16,-9-7 2 15,0-4-4-15,-11-7 2 16,-38-5-7-16,-7-6 4 16,-5 0 0-16,-3 0 3 15,3 0-16 1,5 0-51-16,2 0-58 0,4 0-79 15,-8 0-157-15</inkml:trace>
  <inkml:trace contextRef="#ctx0" brushRef="#br2" timeOffset="139211">15066 1442 765 0,'0'0'439'15,"0"0"-361"-15,0 0 82 0,0 0 11 16,0 0-90-16,0 0-20 16,337-3-16-16,-42-51-5 15,64-17-10-15,16-8-30 16,-38 12 0 0,-64 12 2-16,-73 18 0 0,-70 17 2 15,-56 14-4 1,-49 6 0-16,-25 0-20 0,-28 6-42 15,-71 28-41-15,-54 12-146 16,-43 7-98 0,-27 5-112-16</inkml:trace>
  <inkml:trace contextRef="#ctx0" brushRef="#br2" timeOffset="139392">15340 1682 677 0,'0'0'231'0,"0"0"-187"15,0 0 76-15,0 0 113 16,193-28-36-16,19-10-55 15,62-5-71-15,18 1-26 16,-6 10-4-16,-19 9 4 16,-51 3-21-1,-48 9-10-15,-53 2-10 0,-52 4-4 16,-38 1-13-16,-25 4-51 16,0 0-90-16,-50 0-226 15,-20-2-443-15</inkml:trace>
</inkml:ink>
</file>

<file path=ppt/ink/ink1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16:05.610"/>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85 1118 891 0,'0'0'2'0,"0"0"-2"16,0 0-29-16,0 0 11 15,0 0 18-15,0 0 7 16,272-35 8-16,-51-27 5 16,84-26-3-16,73-16-2 15,64-10 5 1,31 5 7-16,0 6 7 0,-2 9-15 15,-21 8-4 1,-15 9 6 0,-34 6-7-16,-55 11 1 15,-69 11 1-15,-81 15-6 16,-69 14-4 0,-59 12 0-16,-43 4-1 0,-25 4-1 15,-19 0 9-15,-77 29-8 0,-69 25 13 0,-77 21-16 16,-55 16-2-16,-53 6 0 15,-18 11 5-15,-11 8-4 16,-8 1-1-16,-1 9-1 0,-8 1 0 16,1 11 1-16,20-6 0 15,48-10 3-15,61-21-2 16,62-30-1-16,78-28-1 16,55-20 1-16,46-15 0 15,28-8 0-15,101-29-4 16,110-56 4-16,122-47 7 15,118-30-6-15,81-10 0 16,29 3-1-16,12 18 0 0,-28 11 1 16,-35 17 1-16,-56 23-2 15,-66 11-2-15,-73 21 2 16,-71 16 2-16,-73 17 0 16,-75 21-1-16,-66 14-2 15,-44 4-11-15,-102 54 0 16,-98 26 12-16,-103 33 0 15,-101 29 4-15,-94 17-3 16,-54 23 2-16,-34 23 7 16,-13 11 3-16,17 3 13 15,24-9-1-15,54-22-10 0,79-35-2 16,97-35-5-16,120-43-4 16,98-45 3-16,90-32-1 15,72-13 30-15,127-71-28 16,118-54-3-16,140-46 0 15,113-33-3-15,85-22-1 16,68-3-1-16,20 14 0 16,-16 32 2-16,-61 40-2 15,-96 39-1-15,-126 41 1 16,-123 34 1-16,-125 25 0 16,-99 15-1-16,-72 23-15 15,-128 52-12-15,-91 36 27 16,-99 26 0-16,-86 21 6 15,-63 22-5-15,-41 11 5 16,-14 12 1-16,6 6 7 0,11-9-7 16,54-20-3-16,70-25 3 15,110-50-4-15,125-48 1 16,111-39-3-16,101-18-1 16,174-81 3-1,154-59-2-15,142-51 2 16,116-35-1-16,52-17 0 15,-8 20-2-15,-61 23-1 16,-95 40 1-16,-128 57 0 16,-126 43-1-16,-122 31 0 0,-120 29-5 15,-91 29-19-15,-141 51 4 16,-108 43 21-16,-105 31 1 16,-85 26 0-16,-67 15 0 15,-42 5 0-15,-5-3 5 0,24-14-1 16,65-17 13-1,85-31-6-15,123-45-6 16,135-40 4-16,133-40-5 16,110-17-5-16,186-77 3 15,141-53 0-15,123-46-3 0,84-23 0 16,20-5-5 0,-32 13-11-16,-77 32-3 15,-132 44 9-15,-148 47 8 16,-135 55 1-16,-121 26-14 15,-168 83-43-15,-139 43 58 0,-122 42 3 16,-82 20-2-16,-45 12 1 16,6-6 1-16,67-20-3 0,114-34 11 15,141-53 8 1,144-31-19-16,106-31 0 16,147-31-105-16,123-6-46 0,104-77-201 15</inkml:trace>
</inkml:ink>
</file>

<file path=ppt/ink/ink1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16:07.340"/>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151 1073 693 0,'0'0'19'0,"0"0"-13"0,0 0 15 15,0 0 5-15,0 0 54 16,0 0-16-16,-92 0-30 15,92-7-3-15,6-9-3 16,27-13-24-16,17-11-1 16,37-14-3-16,45-18 0 15,69-19 0-15,59-18 0 16,74-8 4 0,44 0-4-16,16 2 0 0,-10 18 0 15,-40 17-1-15,-56 21-1 16,-72 18 4-1,-73 21 2-15,-70 11-4 16,-73 9-1-16,-57 29-23 16,-105 43 24-16,-86 33 15 15,-70 21-8-15,-54 14-2 16,-31 12 15-16,-7 2 21 0,11 3-5 16,39-8 13-16,71-29 1 15,83-34-20 1,91-35 1-16,74-28-17 15,44-20-14-15,93-3-16 0,74-34 16 16,88-52 7-16,72-37-3 16,61-23-1-16,26-5-3 0,-7 5-1 15,-33 13-6-15,-59 23 3 16,-60 30 2-16,-81 28 0 16,-73 30 2-16,-68 22-2 15,-42 40-16-15,-115 54 3 16,-76 40 15-16,-86 29 2 15,-50 13 1 1,-39 11-2-16,1-3 5 16,17-13-3-16,43-20-1 0,67-34 8 15,79-42 5-15,72-35-8 16,84-38-2-16,59-13-5 16,136-80 0-16,114-53 5 0,101-41-4 15,50-16-1-15,3 13-3 16,-53 34-9-16,-71 36 10 15,-99 44 2-15,-91 34 0 0,-76 29 0 16,-64 11-5 0,-86 48-12-16,-91 47 17 0,-94 37 2 15,-68 24-2 1,-53 16 0-16,-20 3 5 0,2-7 8 16,33-5 9-16,64-26-9 15,88-34 14-15,95-39-8 16,108-42-15-16,89-22-4 15,152-57 0-15,139-61 7 16,112-42 0-16,61-17-7 16,-4 14-12-16,-68 35 10 15,-104 42 2-15,-120 38 0 16,-105 27-4-16,-89 21-23 16,-49 0 0-16,-116 55 10 0,-84 25 17 15,-71 25 2 1,-58 10-2-16,-12 6 0 15,22-10 1-15,63-18 3 16,96-18 1-16,102-19-5 16,66-15-17-16,101-29-263 15,48-12-298-15</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55.698"/>
    </inkml:context>
    <inkml:brush xml:id="br0">
      <inkml:brushProperty name="width" value="0.05" units="cm"/>
      <inkml:brushProperty name="height" value="0.05" units="cm"/>
      <inkml:brushProperty name="color" value="#3165BB"/>
      <inkml:brushProperty name="fitToCurve" value="1"/>
    </inkml:brush>
  </inkml:definitions>
  <inkml:trace contextRef="#ctx0" brushRef="#br0">1196 206 840 0,'24'-17'233'0,"-10"0"-102"16,-3 3 10-16,-5-1-33 0,-6 4-32 15,-3 0-26-15,0 1-11 16,0 8-14-16,-2 4-22 16,5-2 0-16,0 6 1 15,-3 0-4-15,3 3 14 16,-2 2-11-16,-1 1 5 15,6 2-7-15,-1 3 7 16,6 0-3-16,4 1 1 16,4 4 0-16,6 1 5 15,6 0-3-15,4 0 0 16,7 3-7-16,-4-3 7 16,-4-1-8-16,-2-2 3 15,-9 3-1-15,-6-5-2 0,-6 2 0 16,-8-4 0-1,-5 2 7-15,-6-7-6 0,-12-2-1 16,-9-4-1-16,-6-5-63 16,-9-2-47-16,-5-4-99 15,-1-5-51-15,9-7-78 16</inkml:trace>
  <inkml:trace contextRef="#ctx0" brushRef="#br0" timeOffset="184">1257 102 856 0,'16'-21'176'0,"0"-2"-37"16,-3-1 1-16,2 14-21 15,-2-2-44-15,6 3-19 16,4 6-20-16,5 3-21 16,4 3-12-16,6 3-3 15,-7 3-63-15,-4-1-237 16,-13 4-290-16</inkml:trace>
  <inkml:trace contextRef="#ctx0" brushRef="#br0" timeOffset="4627">1223 581 826 0,'3'-12'204'0,"-6"1"-72"16,3 2 11-16,-3 7-27 16,-2-1-36-16,5 3-38 15,0 3-19-15,0-1-14 16,0 10-4-16,0 17 24 16,0 16 11-16,-3 21 0 15,3 28 5-15,0 21-15 16,0 13-8-16,8 15-8 15,-2 8-9-15,5 4-4 16,9-3 3-16,6-1-4 16,-1-8-10-16,3-12-37 15,2-16-90-15,-8-20-148 0,-3-19-195 16</inkml:trace>
  <inkml:trace contextRef="#ctx0" brushRef="#br0" timeOffset="-479">72 115 868 0,'13'-13'195'16,"-10"3"-38"-16,0 7 0 16,-3 0-31-16,0 1-41 15,0-1-36-15,0 3-4 16,0-4-28-16,3 8-11 16,-3-1-6-16,4 5-12 15,-4 2 6-15,3 11 6 16,0 4 2-16,0 13 1 15,10 3-1-15,2-5-2 16,15 1 0-16,5-8-6 0,9-12 6 16,9-8 4-1,2-12-3-15,-5-9 2 16,-4-5 4-16,-13 0-4 0,-6-6 10 16,-12 3 3-16,-5 4 4 15,-10 1 0-15,0 4-6 16,0 5-7-16,-6 6-5 15,2 0-2-15,4 3-3 16,-3 2 0-16,0 9 3 16,3 12 3-16,0 11 0 15,3 9-6-15,7 0-12 16,-1-3-79-16,1-3-151 16,-1-9-207-16</inkml:trace>
  <inkml:trace contextRef="#ctx0" brushRef="#br0" timeOffset="4029">28 695 870 0,'-14'-14'116'0,"6"8"-18"0,2 0-9 16,6 0-20-1,3 6-4-15,2-2-1 0,1 2 15 16,2-3-12-16,-5 3 1 16,0 0-12-16,-3 0-27 15,0 3-19-15,0 9-10 16,6 10 24-16,7 18 6 15,3 26-2-15,9 25 2 16,0 18-12-16,-3 25-11 16,-3 15 1-16,-2 8-5 15,-7 6-2-15,-1 1-1 16,-3-16-20-16,4-16-61 16,2-24-118-16,4-25-218 15</inkml:trace>
  <inkml:trace contextRef="#ctx0" brushRef="#br0" timeOffset="13783">558 1364 932 0,'-28'-12'107'0,"6"2"10"0,9 0 18 15,4 2-34-15,4 2-42 16,10 1-25-16,1-1-16 16,0-5-14-16,4 2-4 15,2 1 0-15,7-4 0 16,0 6-1-16,11 4-1 15,-2 4 1-15,3 1 1 16,11 2 0-16,0 5 1 16,-1-5-2-16,-4 4 2 15,-5-1-3-15,-7-2-1 0,-12 3 2 16,-7-1-4 0,-6 4 5-16,-6 2 0 0,-7 6-1 15,-9 0 1-15,-3 3 4 16,-7-3-3-16,-2 0 3 15,4-6-4-15,2 1 1 16,6-5-5-16,9 2 2 16,4-6-7-16,9-1-5 15,3-5 4-15,13 3 10 16,3-3 0-16,6-3 2 16,14 3-2-16,-3 3-1 15,7 3 0-15,-6 3-5 16,1 8 6-16,-5 8-2 15,-11 4 2-15,-3 9 0 16,-13-1 1-16,-9-1 2 0,-13 2 2 16,-15-1 7-1,-18-6-3-15,-4-5-9 0,-10-3-1 16,2-11-42-16,10-10-56 16,10-4-62-16,13-7-104 15</inkml:trace>
</inkml:ink>
</file>

<file path=ppt/ink/ink1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16:08.652"/>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121 2033 888 0,'0'0'9'0,"0"0"-7"0,0 0 1 15,0 0 0-15,0 0 2 0,-45-155 55 16,45 147-10 0,0-14-36-16,9-25-7 0,68-31-7 15,55-30 2-15,66-30-2 16,85-30 1-16,66-23 0 16,58-18-1-1,35-2-1 1,-10 14 1-16,-36 19 3 0,-53 38 0 0,-73 37 0 15,-89 46 3-15,-82 34-6 16,-96 23 0-16,-66 39-35 16,-97 40 32-16,-68 32 6 15,-45 24-2-15,-29 16 9 16,-35 18 49-16,-15 16 4 16,-17 13-8-16,7 7 0 15,32 4-21-15,38-15-18 0,53-21-6 16,58-40 0-16,57-39-3 15,58-42-1 1,47-29-6-16,25-23-2 0,95-31 0 16,72-73 2-16,86-53 11 15,79-46-9-15,58-22 4 16,40-4-6 0,8 19-4-16,-18 25 4 0,-36 40 0 15,-58 48 2-15,-85 39-2 16,-85 43 0-16,-95 15-5 15,-67 61-22-15,-111 43 18 16,-70 35 5-16,-58 27 6 16,-31 5-3-16,-13-2 2 15,-2-11 5-15,15-13 7 16,34-22 13-16,71-35-5 16,72-39 5-16,93-49-9 0,68-28-14 15,135-85 2-15,102-43 0 16,86-44-5-16,54-1-11 15,9 16 6 1,-19 28 2-16,-57 39 2 16,-83 47-5-16,-98 31-11 0,-95 37-6 15,-102 17-21-15,-79 75-10 16,-128 40 43-16,-89 31-6 16,-72 14 11-1,-32 15 6-15,-17 11 17 16,11-6 20-16,45-16 15 15,75-47 0-15,104-54-3 16,112-51 0-16,89-29-28 16,143-83-21-16,93-51 10 0,75-39-9 15,47-8 5-15,21 12-5 0,-21 26 1 16,-30 29-1 0,-65 32-1-16,-94 38-3 0,-87 42 2 15,-101 22-22 1,-82 80-51-16,-119 43 74 0,-87 44-2 15,-59 24 2-15,-24 13 3 16,-6-10 0-16,52-34 8 16,93-54 36-16,108-63 14 15,124-60-19-15,134-46-39 16,146-94 9-16,130-69-2 16,74-30-5-16,32 4-5 15,-43 40-13-15,-82 61-81 16,-105 43-203-16,-108 35-410 15</inkml:trace>
</inkml:ink>
</file>

<file path=ppt/ink/ink1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16:10.222"/>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2690 51 767 0,'0'0'93'0,"0"0"-74"0,-200 12 5 15,76 34 15-15,-22 11 5 0,-16 9 16 16,-12-4-5 0,-1 7-3-16,4 0-11 0,6-1-4 15,15 2-9-15,13-11-18 16,20-10-5-16,32-17-2 15,30-18 1-15,42-14-3 16,13-14-1 0,90-64-11-16,48-33 10 15,51-21-23-15,20 3 9 16,-5 23 4 0,-31 23 6-16,-47 32 1 0,-63 31-19 15,-63 20-30-15,-54 35 25 0,-109 50 25 16,-68 35 1-16,-62 29 2 15,-27 14 2-15,15-1 16 16,34-18 25-16,72-38 3 16,78-44 17-16,70-29-22 15,51-23-41-15,48-10 2 0,54-8-5 16,31-49 3-16,39-31-8 16,37-30-2-1,33-17 2 1,17-7 2-16,5 13 4 15,-25 35 2-15,-46 36 0 16,-59 39-1-16,-71 19-3 0,-63 31-6 16,-44 52-9-16,-96 38 18 0,-60 29 1 15,-42 13-14-15,-14-3 13 16,-2-11 1-16,23-6 3 16,35-15 3-16,41-13 1 15,54-21 9-15,54-36-4 0,51-26-12 16,38-32-1-1,86-32 1-15,70-69 4 16,51-38-4-16,38-16-9 0,14-2 6 16,-20 22-1-16,-32 30 2 15,-61 33-15-15,-66 34-23 16,-71 38-22-16,-47 21 5 16,-85 56 50-16,-58 27 7 15,-41 6 23-15,-11-4 20 16,21-11 15-16,34-16 16 15,45-16-35-15,47-19-21 16,45-21-13-16,26-17-4 16,90-6-1-16,62-44 7 15,57-33-2-15,39-20 0 16,24-15-4-16,7 1-1 0,0-1-15 16,-27 15-11-16,-52 25-16 15,-70 33-40-15,-78 39-62 16,-70 0-47-16,-19 51 31 15,-68 24 50-15,-33 4-91 16,-12 10 92-16,0-3 97 16,18-9 12-16,34-20 16 15,37-17 42-15,38-20 11 16,9-20-69-16,67 0-72 16</inkml:trace>
</inkml:ink>
</file>

<file path=ppt/ink/ink1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16:18.356"/>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711 986 609 0,'0'0'30'0,"0"0"-2"0,0 0-23 16,0 0 34-16,0 0 53 15,0 0 7-15,-91 18-28 16,91-18-34-16,0 0-4 16,0 0 14-16,0 0-10 15,0-7-15-15,0-14-13 16,12-12-6-16,17-10-3 15,21-11 0-15,36-18 2 16,38-16-2-16,42-12 0 16,33-6-1-16,24 3 1 15,2 3 3-15,-2 14-3 16,-26 9-3-16,-35 17 3 16,-48 26 0-16,-47 14 0 15,-45 20-4-15,-22 0-7 16,-60 20-4-16,-55 37 15 15,-50 23 8 1,-41 20-5-16,-29 17-3 0,-19 15 8 16,-16 8-2-16,0 5 11 0,6-7-8 15,20-13 10-15,38-21 6 16,63-33-8-16,63-32-1 16,73-30-1-1,52-10-9-15,110-69-1 16,96-44 1-16,86-46 1 15,64-20-2-15,28-3-4 16,-8 17 4-16,-33 23-5 0,-70 31-4 16,-76 32 4-16,-85 34-1 0,-73 24 1 15,-56 19 0-15,-28 3-4 16,-66 45-3-16,-58 36 7 16,-64 25 2-16,-44 16 2 15,-29 7 0-15,-17 6-4 16,-15 4 0-16,17 7 15 15,21-6 0-15,33-6-9 16,57-19 3-16,60-41-6 16,50-28 0-16,55-32-3 15,49-14-7 1,65-26 7-16,74-53 7 16,57-42 4-1,41-28-8-15,30-13-3 0,0-1 2 16,-27 11-4-16,-42 26 1 0,-63 38-2 15,-66 37 3-15,-62 31-1 0,-48 20-1 16,-22 11-16-16,-80 55-4 16,-65 37 22-16,-61 29 1 15,-40 22 1-15,-23 8-2 16,-15 7 0 0,15-6 3-1,41-20-2-15,67-36 0 16,81-46 16-1,72-35 2-15,41-26-19 16,107-46 2-16,97-59 0 16,82-46 7-16,47-27-9 15,11-5-3 1,-27 15-11-16,-43 16 0 16,-56 35 4-16,-64 39 10 0,-72 36-1 15,-57 30-1-15,-44 12-15 16,-57 54-32-16,-80 47 42 0,-72 44 4 15,-64 35 3-15,-48 23-9 16,-28 18 9-16,-14 2 4 16,39-20 3-16,70-43 1 15,92-57 18-15,92-52 16 16,70-37-42-16,70-14 4 16,112-77-4-16,87-66 13 15,75-51-13-15,46-29-4 16,-5 2-11-16,-33 33-5 0,-60 40 9 15,-73 45 10-15,-79 48 0 0,-76 41 0 16,-64 14-8-16,-61 69-57 0,-91 42 65 0,-70 35 1 16,-42 14 2-16,-32 9-1 15,1-3-1-15,18-12 13 16,49-28 16-16,79-49 18 0,72-41-7 16,77-24-34-16,42-12-6 15,101-46-2-15,79-51 2 16,64-40 0-16,28-11-8 15,-18 16-15 1,-54 32 8-16,-71 37 14 16,-73 26-9-16,-53 25 8 15,-45 12-3 1,-9 14-5-16,-71 54 0 0,-41 21 10 16,-32 26 1-16,-12 6 1 15,3-7 3-15,19-14 3 16,32-23 10-16,38-31-9 15,42-20-4-15,31-21-5 16,41-5-6-16,70-31 6 16,54-52 8-1,38-31-8-15,17-18-62 16,-8 1-127-16,-28 7-532 16</inkml:trace>
</inkml:ink>
</file>

<file path=ppt/ink/ink1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16:20.119"/>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473 958 702 0,'0'0'66'0,"-206"35"-34"15,113-15-15-15,24-10 27 0,22-3 43 16,20-7-16-16,24 0 10 16,3 0-30-16,52-32-37 15,58-36-11-15,75-29 2 16,72-30-5-16,54-7 2 16,33 3-2-16,-1 7 0 15,-32 22 0 1,-38 16 0-16,-48 17 0 15,-53 27 0-15,-58 24 5 16,-51 18-5 0,-52 0-10-1,-22 54-6-15,-86 29 15 0,-62 32 1 16,-58 25 1 0,-47 11 5-16,-27 9-4 0,-23 1-2 15,-7-2 9-15,16-7 0 0,25-14 1 16,51-27 7-16,64-28 7 15,63-31-5-15,58-32-15 16,44-20-2-16,89-24 1 0,73-49 3 16,88-45 1-16,66-27-4 15,42-16-3-15,17 1-2 0,-16 12-8 16,-35 22 7-16,-47 25 2 16,-68 36 0-16,-69 28 1 15,-68 25-2-15,-61 12-9 16,-34 40-37-16,-94 40 40 15,-62 29 8-15,-55 17 0 16,-43 5 4-16,-21 4-4 16,-14-1 0-16,-2-3 15 15,31-11 9-15,55-19 2 0,68-33-2 16,84-30-6-16,73-24-5 16,47-14-11-16,129-52 6 15,93-42 3-15,78-38-6 16,49-20-5-16,3 2-3 15,-17 4-2-15,-41 21 4 16,-50 28-3-16,-53 21 4 16,-63 33 1-16,-64 21 1 0,-51 13-4 15,-57 9-3 1,-26 19-7-16,-88 44 12 0,-54 26-3 16,-54 20 6-16,-33 8-3 15,-18 6 6-15,-13 0 1 16,0 0 11-16,28-15-6 15,52-18 5-15,74-30 11 16,71-32 0 0,61-22-17-16,28-6-10 0,93-29-1 15,66-40 13 1,49-28-7-16,23-11-5 16,-4-4 0-16,-21 12-1 15,-33 8-9-15,-36 21 0 16,-37 20 3-1,-42 19 5-15,-39 18 1 0,-34 11-1 16,-13 3-2-16,-32 25-10 0,-51 38 6 16,-47 29 7-16,-35 17 0 15,-26 8 1 1,-10-3-1-16,5-2 1 16,21-12 0-16,35-20 1 0,49-29-2 15,46-22 0-15,45-29-1 16,70-3-6-16,92-71 7 0,80-38 4 15,49-28-1 1,31-9 0-16,-9 15-3 0,-41 25 0 16,-57 30 0-16,-75 25-4 15,-67 28 3-15,-42 17-1 0,-31 9 2 16,-31 12 0-16,-70 42 1 16,-61 23 1-16,-45 15 2 15,-12 1-1-15,-4-1-2 16,17-6 4-16,22-3-2 15,14-10-2-15,38-6 0 16,43-24 1-16,48-18-2 16,41-10-1-16,25-15-12 15,74-3 12-15,52-52 1 16,40-22 0-16,16-14-4 16,-3 5-41-16,-33 18-102 15,-53 13-100-15,-65 21-658 16</inkml:trace>
</inkml:ink>
</file>

<file path=ppt/ink/ink1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16:58.220"/>
    </inkml:context>
    <inkml:brush xml:id="br0">
      <inkml:brushProperty name="width" value="0.05" units="cm"/>
      <inkml:brushProperty name="height" value="0.05" units="cm"/>
      <inkml:brushProperty name="color" value="#177D36"/>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9493 15841 716 0,'0'0'182'0,"0"0"-88"0,0 0 7 16,0 0-20-16,0 0-30 16,0 0-34-16,44-14-5 15,27 26 33-15,25 2 3 16,23-14-5-16,18 0 9 15,12 0 4-15,7-20-10 16,-16-6-9-16,-32 1-7 16,-41 13 0-16,-36 0-9 15,-25 4-3-15,-6 8 6 0,0-11 17 16,-3-7-5 0,-25-7-6-16,-16-9-28 0,-19-10 1 15,-8 7-1-15,-9 3 2 16,1 8-2 15,12 7-2-31,13 7 0 0,23 6-5 0,15 0 5 0,16 6 0 16,0 0-1-16,13 0-7 15,50 18-10-15,32 22 17 16,30 5 1-16,2-2 0 16,-14 1 0-16,-26-11 0 15,-26-1-1-15,-25 0 0 16,-16-1 1-16,-20 6-4 15,0 3 0-15,-28 3 0 16,-33-3-21-16,-8 3-80 16,1-9-80-16,27-5-72 0,29-8-115 15</inkml:trace>
  <inkml:trace contextRef="#ctx0" brushRef="#br1" timeOffset="-119361">22546 3250 962 0,'0'0'140'0,"0"0"6"16,0 0-7-16,0 0-39 16,0 0-47-16,0 0-25 15,19-108-4-15,-3 108-11 16,3 0-10-16,6 0-2 16,3 9-1-16,2 22 0 15,-8 6 2-15,0 0 2 16,-13 1-8-16,1-10 5 15,-4-11-2-15,2-6 1 16,-3-4 0-16,-2-7 3 16,0 0-2-16,-3 0 4 0,3-4 5 15,0-18-3-15,2-7-4 16,1-8 6-16,-1 3 2 16,9-6 18-16,-1 3-14 15,2 7-7-15,7 8-3 16,0 16-4-16,7 4-1 15,2 2-3-15,5 2 0 16,-7 26-2-16,2 7 5 16,-9 5-7-1,-3-3 7-15,-2 1-28 0,-4-6-71 16,-4-10-219 0,-3-5-207-1</inkml:trace>
  <inkml:trace contextRef="#ctx0" brushRef="#br1" timeOffset="-119104">23181 2496 889 0,'0'0'351'0,"0"0"-176"15,0 0-42-15,0 0-67 16,0 0 2-16,0 0-3 15,242 214-20-15,-166-105 1 16,-9 14-13-16,-23 6-12 0,-25-1-11 16,-19-5-6-16,0-3-4 15,-34 0-53-15,-23-2-53 16,-14-10-429-16</inkml:trace>
  <inkml:trace contextRef="#ctx0" brushRef="#br1" timeOffset="-133128">9902 792 261 0,'0'0'620'16,"0"0"-481"-16,0 0 8 15,0 0 2-15,0 0-54 16,0 0-23-16,-79 0-24 16,76-3-9-16,3-8-13 0,0-1-11 15,0 1-6 1,0-1-9-16,10 4 0 0,12 0-4 16,3 4 2-16,3 4-1 15,5 0 3-15,-5 14 1 16,-2 18-1-16,-4 3-2 15,-5 2-4-15,-8-3 5 16,-7-6-1-16,-2-5 0 16,0-11 2-16,0-6-4 15,0-6 4-15,0 0 9 16,0 0 1-16,0 0 1 16,0-24 1-16,-2-4-5 15,-1-9-1-15,3-6 0 16,0-9 5-16,16-1-8 15,18-5-3-15,4 10 0 16,-3 16-3 0,-7 12 3-16,-6 17-5 0,5 3 1 15,-8 0-1-15,3 15 0 16,-3 13 5 0,-4 3-1-16,-2 1 0 0,-7-4 1 15,2-1 0-15,-2-7 1 16,-4-10 0-16,1-1-1 15,0-6 0-15,2-3 1 0,-2 0 4 16,-3 0 1-16,3-3 4 16,3-22-3-16,7-13-7 15,3-1 0-15,3 1-2 16,3 10 2-16,-3 7-1 16,4 13-2-16,-4 5 1 15,3 3-2 1,0 0-1-16,3 17 3 0,0 12 1 15,-6 3 0-15,0 2 0 0,-2 3-2 16,-4 0-2-16,-1 0-20 16,-2 0-130-16,5-5-143 15,-2 0-87-15</inkml:trace>
  <inkml:trace contextRef="#ctx0" brushRef="#br1" timeOffset="-132909">11170 735 726 0,'0'0'166'0,"0"0"-49"0,0 0 6 15,0 0-31-15,0 0-48 16,0 0-19-16,-9 71 20 16,0-30-11-16,-7 0-9 15,-3 6-16-15,2 1-7 16,-2-4-2-16,3-8-182 15,4-4-405-15</inkml:trace>
  <inkml:trace contextRef="#ctx0" brushRef="#br1" timeOffset="-132426">11434 678 781 0,'0'0'261'16,"0"0"-107"-16,0 0 5 0,0 0-32 15,0 0-54-15,7-155-38 16,12 144-16-16,3 6-9 16,3 5-5-16,0 0 2 15,0 0-7-15,5 13 1 16,-5 16-5-16,-3 5 9 15,-3 3-8-15,0-3 3 0,-5 1 0 16,-6-7 1-16,-2-2-1 16,-1-9 0-16,-2-6 3 15,0-7 0 1,0-4-1-16,-1 0 0 0,1 0 2 16,5-23 8-16,-5-8-4 15,3-4-8-15,0-2 9 16,1 0-2-16,5 6 6 15,1 5 2-15,-3 9-8 16,2 4 0-16,1 13-7 16,3 0 0-16,2 0-2 15,6 21 1-15,-2 11 1 16,3 5 0-16,0 0-3 16,4-3-2-16,-4-5-29 15,3-7-142 1,-5-7-157-16,3-12-52 15</inkml:trace>
  <inkml:trace contextRef="#ctx0" brushRef="#br1" timeOffset="-132223">12114 54 805 0,'0'0'168'0,"0"0"-14"0,0 0 50 0,0 0-56 15,0 0-77 1,0 0-45-16,22-54-8 0,36 102-1 16,8 15 8-16,1 8-1 15,-4 4-2-15,-9 2-4 16,-15 1-10-16,-20 2 1 16,-19 6-9-16,0 2-8 15,-55-2-231-15,-30-3-517 16</inkml:trace>
  <inkml:trace contextRef="#ctx0" brushRef="#br1" timeOffset="-131735">9391 271 747 0,'0'0'206'0,"0"0"-56"0,0 0 40 0,0 0-49 15,0 0-48-15,0 0-46 16,-102-10-31-16,83 75-11 16,-9 30 4-16,3 13-2 15,6 7 2-15,12-7 1 16,7-8-3-16,0-3-2 15,29-8-2-15,21-6-2 16,14-12 3-16,12-11-4 47,14-11-2-31,2-12-66-16,0-14-324 0,-6-6-420 0</inkml:trace>
  <inkml:trace contextRef="#ctx0" brushRef="#br1" timeOffset="-131271">10933 1084 900 0,'0'0'127'0,"0"0"12"0,0 0-3 16,0 0-34-16,0 0-35 16,0 0-20-16,-67-18-18 15,-1 36-11-15,-23 27 10 16,-30 18 5-16,-41 17-2 16,-32 14-4-16,-29 15-3 15,-39 23-10-15,-37 25-8 16,-31 26 2-16,-43 20 4 15,-10 3 3-15,-9 0 2 16,11-9-3-16,25-14 3 16,32-15-17-16,45-28 4 15,46-33 6-15,59-30-3 16,51-28 0-16,49-24 2 0,30-13-5 16,19-4 4-16,6-2-8 15,-1 0 5-15,1 2-5 16,-3-2 1-16,6 2-1 15,3-5 0-15,7 0 0 16,6-3-3-16,0 0-8 16,0 0-25-16,0 6-57 15,35-4-132-15,23-2-150 16</inkml:trace>
  <inkml:trace contextRef="#ctx0" brushRef="#br1" timeOffset="-130506">10922 1098 964 0,'0'0'176'0,"0"0"9"0,0 0-33 15,0 0-46-15,0 0-43 16,0 0-27-16,-44-35-19 16,44 64-13-16,0 28-3 15,13 25 12-15,6 19 9 16,4 16 0-16,2 10 0 16,7 10 6-16,2 9-10 15,4 2-4 1,0 12-4-1,1-1 5-15,2-4-3 0,3 3 8 0,0-4-1 16,1-8-4 0,-4-12 3-16,-3-22-7 15,-8-32 1-15,-5-23-5 16,-9-20 2-16,-4-17-6 0,-5-5 3 16,-4-9-4-16,-3-3 0 15,0-1 2-15,0 3-1 0,0-1-2 16,0-2 1-16,0 2 1 15,0-3-3-15,0-1 1 16,0 4-2-16,0-4-1 16,0 0-17-16,0 0-84 15,0 0-7-15,6-17-84 16,4-23-338-16</inkml:trace>
  <inkml:trace contextRef="#ctx0" brushRef="#br1" timeOffset="-129623">10986 1160 244 0,'0'0'357'16,"0"0"-205"-16,0 0-43 15,0 0 11 1,0 0-34-16,0 0-22 0,0 0-2 16,-12-7-12-16,12 7 1 15,0 0-7-15,0 0-10 16,35 0 10-16,15 14 0 16,27 3-6-16,36 0-9 15,38 6 2-15,42-1 4 16,35-1-7-16,33-1-5 15,54-6 1-15,37 0 1 16,39 1-6-16,22 5-15 16,-4 8 4-16,-5 6 0 15,-11 6 3-15,-5 3 2 16,-6-3 5-16,-8-2-15 0,-17-2 5 16,-27-1-1-16,-25-3 0 15,-39-1 6-15,-27-5 2 16,-27-1-6-16,-25-5 2 15,-14 4 4-15,-17 1-13 16,-17-5 2-16,-11-6 4 16,-18-2-1-16,-21-6-2 15,-22-4 1-15,-19 4 1 16,-13-4-1-16,-10 3 1 16,-3-4-4-16,-3-1 2 15,-5 0 2-15,-6 0-3 16,-5 0 0-16,0 0-2 15,2 0 2-15,-5 0-2 16,6 0 0-16,2 0-1 0,3 6 2 16,1 3-3-16,-2-3 0 15,-1-1-2-15,-2 1-22 16,-7 3-76-16,0 2-96 16,0-11-257-16</inkml:trace>
  <inkml:trace contextRef="#ctx0" brushRef="#br1" timeOffset="-126255">5259 3846 974 0,'0'0'226'0,"0"0"-35"16,0 0-25-16,0 0-48 16,0 0-67-16,0 0-24 15,-51-43-23-15,42 96-4 16,-5 25 0-16,1 28 13 0,1 9-11 15,12 2 1 1,0 0 3-16,0-8-4 0,17-15-2 16,14-21-4-1,10-18-33-15,3-15-69 0,5-23-125 16,1-13-94-16,4-4-125 16</inkml:trace>
  <inkml:trace contextRef="#ctx0" brushRef="#br1" timeOffset="-125832">5598 4469 785 0,'0'0'196'16,"0"0"-78"-16,-31-152 42 0,28 112-48 15,3 11-18 1,0 15-8-16,0 6-33 0,0 8-29 16,15 0-16-16,17 0-6 15,10 5-1-15,-1 21 0 16,-3 5-1-16,-7 7 0 15,-1-4 0-15,-8 0-1 16,-9-9-1-16,-7-7-7 16,0-7 3-16,-6-7-3 15,0-4 9-15,3 0 11 16,0 0 3-16,4-9 2 16,-4-22-3-16,6-7-1 15,1-10-5-15,9-1 0 16,3-2-1-16,1 6-3 15,-1 10 0-15,-6 15-2 16,0 11-1-16,-1 9-1 0,4 0-5 16,7 3-3-1,-1 25 5-15,-2 13 4 16,-1 4-1-16,-6 1-11 0,-4 4-62 16,-2-6-111-1,-4-4-136 1,4-9-381-16</inkml:trace>
  <inkml:trace contextRef="#ctx0" brushRef="#br1" timeOffset="-125668">6263 4229 777 0,'0'0'208'0,"0"0"-77"0,0 0 5 15,0 0-46-15,0 0-52 16,0 0-16-16,123-35-7 15,-68 32-15-15,-2 1 0 16,-1 2-112-16,-11 0-204 16</inkml:trace>
  <inkml:trace contextRef="#ctx0" brushRef="#br1" timeOffset="-125445">6720 4056 124 0,'0'0'923'0,"0"0"-755"0,0 0 32 16,0 0-57-16,0 0-63 15,0 0-45-15,2-22-25 16,9 31-5-16,2 22-2 16,-4 9 12-16,0 9-7 15,-5 5-7-15,-4 1-1 16,0-1-7-16,0-3-86 15,0-5-146-15,0-9-243 16</inkml:trace>
  <inkml:trace contextRef="#ctx0" brushRef="#br1" timeOffset="-125161">6771 3706 836 0,'0'0'303'16,"0"0"-127"-16,0 0 18 15,0 0-83-15,0 0-66 16,0 0-33-16,63 14 4 16,-15 35 13-16,3 13 8 15,-4 7-15-15,0 11-3 16,-11 5-8-16,-7 5 0 15,-14 3-11-15,-12 7 0 0,-3 0-7 16,-12-2-46 0,-36-7-72-16,-5-10-141 15,-8-13-401-15</inkml:trace>
  <inkml:trace contextRef="#ctx0" brushRef="#br1" timeOffset="-127736">2730 4520 764 0,'0'0'254'0,"0"0"-118"0,0 0 9 16,0 0-33-16,0 0-59 16,0 0-16-16,0 0-15 15,9-140-9-15,-3 131-5 16,7 7-7-16,1 2-1 15,2 0-3-15,2 5 3 16,-2 18-3-16,3 8-8 16,-3 7-9-16,-3 1 17 15,-7 5 1-15,-3-7 2 0,0-6 0 16,-3-7 0-16,0-14 6 16,0-6-5-16,0-4 1 15,0 0 5-15,6 0 6 16,2 0 25-16,-3 0 15 15,-2-20 3-15,0-12-30 16,5-9-13-16,1-1-5 16,4 2-3-16,3 8-2 15,-4 10 0-15,-2 10-1 16,-1 12-2-16,4 0-5 16,3 0 0-16,7 20 2 0,-4 9-2 15,0 3 0-15,-1-1-2 16,-5-3-1-16,-3-2-10 15,-1-6 9 1,0-8 4 0,-2-7 3-16,-1-5 2 15,-3 0 1-15,0 0 4 0,4-11-2 0,-4-21 12 16,3-11-7 0,4-2 0-16,-1-1 4 15,5 0-7-15,2 9-2 16,-7 10 2-16,4 11-2 0,2 16-3 15,4 0-4-15,3 12-1 16,4 22-2-16,-3 7-5 16,-7 6 3-1,-4 0-27-15,-2 4-42 16,2-3-17-16,1-1-115 16,3-11-61-16,-1-1-219 15</inkml:trace>
  <inkml:trace contextRef="#ctx0" brushRef="#br1" timeOffset="-127494">3622 4566 756 0,'0'0'258'16,"0"0"-95"-16,0 0-1 0,0 0-27 16,0 0-55-16,0 0-33 15,13-20-31-15,20 14-13 16,23-8 4-16,23-7 2 15,11-1-8-15,2-1 0 16,-16 6-1-16,-18 6-52 16,-20 7-90-16,-16 4-74 15,-16 0-84-15,-6 4-366 16</inkml:trace>
  <inkml:trace contextRef="#ctx0" brushRef="#br1" timeOffset="-127290">4232 4282 749 0,'0'0'261'0,"0"0"-71"0,0 0 25 16,0 0-78-16,0 0-52 15,0 0-10-15,-50-77-32 16,50 77-16-16,0 0-16 16,0 6-11-16,6 26-2 15,16 17 2-15,-3 7 0 16,0 8-1-16,-2 1 0 15,-1-2-5-15,-7-6-34 16,1-5-43-16,-4-10-91 16,0-10-150-16,-6-6-323 15</inkml:trace>
  <inkml:trace contextRef="#ctx0" brushRef="#br1" timeOffset="-127036">4407 4017 784 0,'0'0'271'0,"0"0"-61"15,0 0-17-15,0 0-88 16,0 0-64-16,0 0-25 16,83-11 15-16,-42 45-4 15,-2 11-9-15,-4 16-11 16,-4 13-1-16,1 14-4 0,-13 1-4 15,-10 3 2 1,-9-3-13-16,-16-4-17 0,-44 4-117 16,-26-3-218-1,-13-9-592-15</inkml:trace>
  <inkml:trace contextRef="#ctx0" brushRef="#br1" timeOffset="-126638">2638 4023 91 0,'0'0'900'15,"0"0"-700"-15,0 0 10 16,0 0-62-16,0 0-74 16,0 0-37-16,-73 2-34 15,57 73 14-15,0 34 4 16,0 25-4-16,13 12-3 15,3 2 2-15,0-8-5 0,19-14-5 16,28-9-6-16,24-17-3 16,17-19-28-1,17-27-58-15,32-34-107 0,31-20-165 16,24-38-580-16</inkml:trace>
  <inkml:trace contextRef="#ctx0" brushRef="#br1" timeOffset="-123974">10377 3657 1039 0,'0'0'202'0,"0"0"-28"0,0 0-33 15,0 0-54-15,0 0-34 16,0 0-31-16,-125 34-11 0,91 41 5 15,-5 15-6 1,1 17 0-16,6 4 0 0,7 12-4 16,6 6-1-16,16-10-3 15,3-10-2-15,13-22-6 16,40-25-41-16,24-25-89 31,24-28-196-31,17-9-85 0</inkml:trace>
  <inkml:trace contextRef="#ctx0" brushRef="#br1" timeOffset="-123327">10907 4240 309 0,'0'0'555'0,"0"0"-359"15,0 0-11-15,0 0-4 0,0 0-82 16,0 0-43-16,-26-100-23 15,29 82-11-15,16 5-5 16,3 1-8-16,8 6-2 16,-5 6-2-16,4 0-1 15,-4 3-2-15,3 23-2 16,2 9 1-16,-8 7-1 16,-8 9 0-16,-6 3-8 15,-8 1 1-15,0-6 7 31,0-12 2-15,0-11 3-16,0-15-2 0,0-11 0 0,0 0 2 0,0 0 5 16,6 0 2-16,-3-28 8 15,-3-16 5-15,3-9-17 16,4-5-5-16,5 1 0 16,1 6-2-1,0 13-1-15,2 13 2 16,-5 13-4-16,2 12 0 0,4 0-3 0,4 0 2 15,2 20 0 1,0 6 2-16,-3 3 1 16,-6-1-1-16,-1-2-6 15,-2-6-5-15,-4-6 11 16,2-9 0 0,-3-5-1-16,-2 0 2 0,0 0 5 15,0 0-1-15,-3-14 7 0,5-11-3 16,-5-4-2-16,3-2-6 15,3 5 1-15,-1 6-2 0,3 3 2 16,-2 11-2-16,3 3 0 16,1 3-3-16,9 0 4 15,3 16-4-15,3 23 1 16,0 4 2-16,-3 5 1 16,-5 3-1-1,-7 1 1-15,-1-6-2 0,-6-9-46 16,-3 0-122-16,0-8-208 15,0-7-667-15</inkml:trace>
  <inkml:trace contextRef="#ctx0" brushRef="#br1" timeOffset="-123116">11968 4257 714 0,'0'0'347'0,"0"0"-209"15,0 0 6-15,0 0-51 16,0 0 26-16,-26 151-80 16,4-93-25-16,-6 5-14 0,-8-5-9 15,1-2-125 1,1-5-276-16</inkml:trace>
  <inkml:trace contextRef="#ctx0" brushRef="#br1" timeOffset="-122621">12194 4142 16 0,'0'0'1142'0,"0"0"-958"16,0 0-32-16,0 0-42 15,0 0-46-15,0 0-46 0,31-117-5 16,1 117-8 0,7 0 2-16,2 0-7 0,0 29 3 15,-3 1 0-15,-4 8-1 16,-9 11-2-16,-11-3 0 16,-11 3-3-16,-3-13-4 15,0-8-2-15,0-15 9 16,0-8-2-16,0-5 2 15,0 0 14-15,0 0 3 16,0-18 18-16,0-18-9 16,0-4-2-16,0-9-22 15,0 1 5-15,10 2 0 0,5 6-3 16,1 12 7 0,-6 10-11-16,2 10 4 15,7 8-4-15,0 0 0 16,14 6-9-1,-2 30 9-15,-5 7 0 16,-1 6 0-16,-13 3-2 16,-2-1-8-16,-4-3-25 15,2-2-59-15,-3-14-152 16,4-6-250-16</inkml:trace>
  <inkml:trace contextRef="#ctx0" brushRef="#br1" timeOffset="-122426">13010 4111 729 0,'0'0'254'0,"0"0"-98"15,0 0-7-15,0 0-46 16,0 0-52-16,0 0-15 16,111 0-16-16,-70 0-15 15,0-2-5-15,1-1-29 16,-13 3-249-16,-7 0-502 15</inkml:trace>
  <inkml:trace contextRef="#ctx0" brushRef="#br1" timeOffset="-122202">13451 3941 912 0,'0'0'290'0,"0"0"-58"16,0 0-50-16,0 0-63 15,0 0-52-15,0 0-27 16,29-44-18-16,-17 44-13 16,7 20-5-16,3 11 9 15,-2 6-2 1,-7 6 1-16,-4 3-11 16,-9 0-1-16,0-3-1 15,0-3-39-15,0-9-44 16,0-5-55-16,0-12-208 0,16-11-154 15</inkml:trace>
  <inkml:trace contextRef="#ctx0" brushRef="#br1" timeOffset="-121951">13797 3639 1066 0,'0'0'257'16,"0"0"-49"-16,0 0-72 15,0 0-61-15,0 0-25 16,0 0-12-16,198-57-6 16,-160 103-10-16,0 22 4 15,-7 19-4-15,2 13-5 16,-11 11-5-16,-6 6-2 16,-13 3-9-16,-3-3-1 0,-7-8-20 15,-44-12-64 1,-22-14-43-16,-16-11-302 15</inkml:trace>
  <inkml:trace contextRef="#ctx0" brushRef="#br1" timeOffset="-121174">18880 2844 960 0,'0'0'256'0,"0"0"-83"15,0 0-13-15,0 0-48 16,0 0-41-16,0 0-31 15,-92-93-20-15,82 121-16 16,-9 46-1-16,-3 29 11 16,-3 27-4-16,2 6 3 15,15 1-4-15,8-5-3 0,0-12-4 16,25-15-2-16,19-16 0 31,10-20-8-31,2-18-33 16,2-17-10-16,-7-25-105 0,-3-9-150 15,-7-2-42 1,-12-35-259 0</inkml:trace>
  <inkml:trace contextRef="#ctx0" brushRef="#br1" timeOffset="-120558">19189 3531 616 0,'0'0'253'15,"0"0"-85"-15,0 0-6 16,0 0-18-16,0 0-23 0,0 0-40 15,-10-117-25 1,10 103-11-16,13-1-9 0,6 4-15 16,6 8-4-16,3 3-14 15,8 0 2-15,-4 6-1 16,2 22 4-16,-5 3-8 16,-7 10 0-16,-2-1 1 15,-9 3-1-15,-3-7 1 16,-5-1 1 15,0-15-2-31,-3-6 0 0,0-8-2 0,0-6 2 16,0 0 3-16,3 0 10 0,-3-6 0 15,0-20 2 1,0-8-11-16,0-6-3 16,13-8 0-1,6-2 1-15,6 3-2 0,0 9 0 16,-3 15 3-16,-6 14-3 15,4 9 0 1,-1 0-6-16,6 12 4 0,-3 20-1 16,0 5-2-1,-6 6 5-15,0-6 2 0,-7-2-2 16,2-11-1-16,-6-6 1 16,1-12 0-16,-1-4-2 0,-5-2 2 15,0 0 8-15,0-5-2 0,0-24-1 16,0-8-2-16,0-9 1 15,6 3-4-15,10 1 0 16,3 5-1-16,0 13-3 16,-4 13 4-16,-2 11-1 15,3 0-5-15,-1 0 2 16,4 28 3-16,0 7-3 0,-5 5 4 16,2 0-2-16,-4-6-19 15,4 1-36 1,9-9-66-16,10-6-101 15,10-15-56 1,12-5-111-16</inkml:trace>
  <inkml:trace contextRef="#ctx0" brushRef="#br1" timeOffset="-120335">20369 3391 741 0,'0'0'179'0,"0"0"-13"0,0 0-10 0,0 0-55 16,0 0-34-16,0 0-36 15,42-17-17-15,9 17-2 16,10 0 12-16,2 0-12 16,0-9-12-16,-5 3-4 15,-14 0-136-15,-14 6-198 16</inkml:trace>
  <inkml:trace contextRef="#ctx0" brushRef="#br1" timeOffset="-120127">20863 3073 878 0,'0'0'245'16,"0"0"-33"-16,0 0-33 0,0 0-47 16,0 0-45-16,0 0-43 15,0-62-17-15,0 62-7 16,0 0-14-16,0 8-6 15,19 26-7-15,3 15 7 16,3 11 5-16,-3 3-3 16,-2 0-1-16,-9-3-1 0,0-8-2 15,-8-3-30 1,-3-10-66-16,0-7-205 0,0-4-339 16</inkml:trace>
  <inkml:trace contextRef="#ctx0" brushRef="#br1" timeOffset="-119869">21710 3420 864 0,'0'0'205'15,"0"0"-116"-15,0 0 39 16,0 0 47-16,0 0-81 15,-31 148-54-15,-4-93-22 0,-6-4-10 16,-6-3-8-16,1-1-35 16,5-11-182-16,7-7-298 15</inkml:trace>
  <inkml:trace contextRef="#ctx0" brushRef="#br1" timeOffset="-117162">4372 5564 356 0,'0'0'491'0,"0"0"-312"0,0 0-38 0,0 0 1 16,0 0-7-16,0 0-39 15,0 0-37-15,3-29-2 16,-3 29-15-16,0 0-18 15,0 0-12-15,-19 26-7 16,-44 34-4-16,-39 29 13 16,-28 24-9-16,-26 20 0 15,-15 4 5 1,-10 3 0-16,-6 2 0 16,-1 16 0-16,-3 13-1 0,-5 13 5 15,-4 5-5 1,2-13-2-16,17-12-2 15,32-22-5-15,28-22 2 16,25-25 2-16,27-32 0 16,25-26 2-16,22-20-1 15,9-8-1-15,10-7-1 0,0 1 5 16,3-3 0-16,-3 3 5 0,-2 0-12 16,5-3 2-16,0 0 3 15,0 0-6-15,0 0-13 16,0 0-36-16,24-9-26 15,42-36-29-15,39-27-82 16,35-27-153-16,19-20-312 16</inkml:trace>
  <inkml:trace contextRef="#ctx0" brushRef="#br1" timeOffset="-116464">4141 5681 866 0,'0'0'230'0,"0"0"-29"0,0 0-25 16,0 0-62-16,0 0-43 15,0 0-25-15,9-14-18 16,-6 14-10-16,1 0-5 16,2 0-13-16,3 28-5 15,10 29 5-15,0 26 13 16,3 17 0-16,-3 18 6 15,0 16 4-15,-5 11 1 16,-5 15-12-16,-7 10 2 16,-2-2-3-16,0-8-1 0,0-23-8 15,0-11 3 1,0-9 2-16,-2 3-7 0,-1-8 4 16,3-12-2-16,0-14 9 15,0-20-3-15,0-15-3 16,0-11 2-16,0-14-6 15,0-14 0-15,0-4 1 16,0-8-1-16,0 0 3 16,0 0-2-16,0 0-1 15,0 0 2-15,0 0 2 16,0 0-5-16,-3-6-3 16,-6-17-44-16,1-11-29 15,8-9-19-15,0-11-115 16,20-17-175-16,18-16-268 15</inkml:trace>
  <inkml:trace contextRef="#ctx0" brushRef="#br1" timeOffset="-115883">4267 5798 576 0,'0'0'275'0,"0"0"-100"0,0 0-24 15,0 0-2-15,0 0-42 16,0 0-14-16,-5-54-22 15,-3 48-22-15,8 4 6 16,0 2-23-16,0-4-1 16,0 4-15-16,0 0-6 15,0 0-7-15,11 0-3 16,24 26 0-16,18 19 0 16,21 22 11-16,11 12 0 15,17 16-2-15,10 17 14 16,7 7-10-16,5 13-7 15,-3 14 6-15,-9 7-8 16,-14 5-2-16,-3-6 6 0,3-6-1 16,4-11 6-16,6-7-2 15,1 0 0-15,-5-10-1 16,-8-15-1-16,-13-15 0 16,-17-16-3-16,-16-18-1 15,-12-14-1-15,-13-17 0 16,-8-8-2-16,-10-10 0 15,-1-1-1-15,-6-4 2 16,0 0-2-16,0 0 2 16,0 0-1-16,0 1-2 15,0 3-32-15,0-2-61 16,-6-2-66-16,-7 0-369 16</inkml:trace>
  <inkml:trace contextRef="#ctx0" brushRef="#br1" timeOffset="-112893">21702 4091 896 0,'0'0'219'16,"0"0"-72"-16,0 0 22 15,0 0-46-15,0 0-40 16,0 0-24-16,0 0-27 16,0 0-14-16,-185 103-1 15,106 17 4-15,-7 14 6 16,-7 15 1-16,-5 14-6 0,-4 18 3 15,-11 24-11 1,-16 16 0-16,-17 10 2 0,-13 3 9 16,2-11-8-16,14-3-4 15,25-17-1-15,29-25-8 16,29-35-2-16,25-40-1 16,18-38 3-16,12-34-4 15,5-13-2-15,0-15 2 16,0-3 1-16,0 0 6 15,0 0-3-15,0 0 4 16,0-17-8-16,0-20 0 16,0-15-66-16,0-6-27 15,38-4-25-15,31-21-150 0,30-19-280 16</inkml:trace>
  <inkml:trace contextRef="#ctx0" brushRef="#br1" timeOffset="-112191">21996 4408 588 0,'0'0'143'0,"0"0"-37"0,0 0 24 15,0 0-39-15,0 0-34 16,0 0-9-16,-121-151 18 15,118 142 6-15,0 1-12 16,3-1 0-16,0 4-4 16,0-1-3-16,0 3 2 15,0 3 0-15,0-3-10 0,0 0-11 16,0 3-7-16,0 0-3 16,0 0-8-16,0 0-7 15,0 6-7-15,0 45-2 16,3 29 0-16,17 26 12 15,5 18 11 1,7 10-3-16,9 20-3 0,14 12 6 16,11 6-10-16,11-7-2 15,-2-11-3-15,-1-8 2 16,-2-2-10-16,-4-1 13 16,-8-6 1-16,-7 3-1 15,-12 14-2-15,-11 9 0 16,-11-3 2-16,-13-17-6 15,0-31 0-15,-3-41-5 16,4-25 4-16,-4-26-5 0,3-15 3 16,1-5-4-1,-7 0 1-15,6 0 1 0,10-5 6 16,4-24-8-16,-3-5-43 16,-1-7-50-16,-16 4-20 15,0-11-122-15,0-10-291 16</inkml:trace>
  <inkml:trace contextRef="#ctx0" brushRef="#br1" timeOffset="-111451">21933 4248 582 0,'0'0'228'0,"0"0"-97"15,0 0-18-15,0 0-2 16,0 0-2-16,0 0-35 16,-96-148-1-16,90 139-14 15,3 6-7-15,3-1-1 16,0 4-15-16,0 0-8 15,0-4-12-15,0 4-6 16,25 0-10-16,36 4 0 16,43 26 5-16,42 22 8 15,33 13 15 1,34 12-1-16,24 16-5 16,11 1-1-16,16 3-2 15,16 5-11 1,9 5 6-1,19 7 2-15,-3 9-4 16,-17-1-4-16,-5-2 1 0,-12-8 7 16,-20-8-2-16,-23-19-8 15,-33-11 2-15,-46-17-6 0,-36-17 4 0,-29-17-4 16,-31-9 3 0,-20-8 0-16,-11-3 0 0,-6 0 4 15,3-1 1-15,-4 2 2 0,-2-4-2 16,3 2 0-16,-7-2-4 15,2 0 0-15,-6 0-1 16,-2 0-2-16,-3 0-2 16,0 0 2-16,0 0 0 0,0 0-2 15,0 0-1-15,0 4 0 16,0 1-6-16,0 0-19 16,0 7-28-16,0 5-25 15,-35 3-20-15,-18 0-96 16,-24-11-299-16</inkml:trace>
  <inkml:trace contextRef="#ctx0" brushRef="#br1" timeOffset="-109386">202 8870 729 0,'0'0'199'0,"0"0"-80"16,0 0 21-16,0 0-16 16,0 0-27-16,0 0-39 15,0 0-5-15,-25-76-18 16,25 59-8-16,0 3-12 16,0 0-6-16,0 8-5 15,12 3-4-15,17 3-1 16,2 0-2-16,1 3-2 15,2 26 4-15,-7 11-2 0,-8 11-3 16,-7 3 4-16,-9 3-8 16,-3-4 8-1,0-14-8-15,0-13-6 0,0-15-14 16,0-5 11-16,0-6 16 16,0 0 3-16,0 0 9 15,0-21 4-15,-6-10-4 16,-3-11-1-16,2-4 1 15,7-9-5-15,0 1-1 16,0 6 1-16,0 8-3 16,0 17-1-16,7 11-1 15,2 12-2-15,10 0-5 16,6 0-2-16,4 23 1 0,-1 11 7 16,-2 3 0-16,-4 1 0 15,-6-4 2-15,-6-5 0 16,-4-9-2-16,-3-9-5 15,0-5 0-15,0-6 4 16,-3 0 3-16,0 0 5 16,0 0 3-16,0-20 7 15,0-9-14-15,0-5-1 16,0-6 3-16,0 1-3 16,0 0 0-16,0 14-2 15,4 13 1 1,8 9-2-16,4 3-8 15,6 0 2-15,3 12-2 0,5 20 6 16,-5 3 3-16,-6 4-22 16,0 1-112-16,-2-6-113 15,-3-2-194-15</inkml:trace>
  <inkml:trace contextRef="#ctx0" brushRef="#br1" timeOffset="-109189">812 8797 41 0,'0'0'736'16,"0"0"-625"-16,0 0 28 15,0 0-35-15,0 0-74 0,0 0-25 16,50-11-5-16,-18 11 2 16,2-5-2-16,5-2-30 15,-4-1-116-15,-3-4-195 16</inkml:trace>
  <inkml:trace contextRef="#ctx0" brushRef="#br1" timeOffset="-108867">1110 8600 474 0,'0'0'195'0,"0"0"-64"0,0 0 11 15,0 0-37-15,0 0-23 0,0 0-27 16,-31-35-18-16,31 35-8 15,5-2-28-15,15 2-1 16,5 0-1-16,-3 0 1 16,-3 6 2-16,-3 10-2 15,-7 5-2-15,-5 5 2 16,-4 8 2-16,0 0-2 16,0 6 0-16,-10-8 1 15,1-7 2-15,2-10-3 16,7-13 0-16,0-2 0 15,0 0 0-15,0 0-2 16,13 0 2-16,15-11-1 16,13-18-10-16,5-5-68 15,-12-1-118-15,-7 7-248 16</inkml:trace>
  <inkml:trace contextRef="#ctx0" brushRef="#br1" timeOffset="-108659">1323 8265 748 0,'0'0'178'0,"0"0"-15"16,0 0-40-16,0 0-64 16,0 0-59-16,0 0 3 15,61 18 6-15,-23 21 11 16,-7 7-1-16,-2 9 3 0,-11 4 2 15,-2 10-20-15,-16 8 1 16,0 10-5-16,-19 5-131 16,-34-3-340-16</inkml:trace>
  <inkml:trace contextRef="#ctx0" brushRef="#br1" timeOffset="-108172">211 8419 276 0,'0'0'303'0,"0"0"-163"16,0 0-6-16,0 0 9 15,0 0-45-15,0 0-12 16,-92-68-1-16,82 68-15 16,4 0-13-16,0 0-8 15,-7 9-23-15,-6 34-17 16,-3 20 2-16,3 11-4 16,2 14 3-16,14 12-1 15,3 12-5 1,0 5 4-16,6-3-6 0,24-14 0 15,11-19-2-15,16-24-5 16,23-17-83-16,14-26-146 16,27-14-159-16</inkml:trace>
  <inkml:trace contextRef="#ctx0" brushRef="#br1" timeOffset="-107698">1736 8168 780 0,'0'0'200'0,"0"0"-57"16,0 0 7-16,0 0-37 16,0 0-41-16,0 0-36 15,0-35-13-15,0 35-14 16,0 0-9-16,0 6-9 15,0 29-8-15,0 11 17 16,0 8 5-16,6 6-2 16,7 0-1-16,3 3 1 15,-1-3-1-15,4-8-2 16,0-7 0 15,3-5-1-15,2-12-108-16,-6-5-141 0,-5-13-116 0</inkml:trace>
  <inkml:trace contextRef="#ctx0" brushRef="#br1" timeOffset="-107273">1933 8557 465 0,'0'0'238'0,"0"0"-98"16,0 0 19-16,0 0-74 16,0 0-5-16,0 0-25 15,-7-109-7-15,7 104-31 16,0 5-14-16,7 0-3 15,12 0-3-15,-1 0 0 0,1 14 1 16,-3 6 1-16,1 5 0 16,-4-7 1-16,-4 2 0 15,1-3 0-15,-7-11 1 16,0 0-1-16,-3-6 0 16,0 0 2-16,0 0 1 15,0 0 11-15,0 0 9 16,0-16 23-16,0-2-33 15,0-10-6-15,0 10 3 16,0-5-3-16,0 5-2 16,0 4-3-16,3 5-2 15,0 7 0-15,3 2-1 0,7 0-11 16,3 0-3 0,3 11 9-16,1 15-4 0,-1 0-4 15,0-1-31 1,0-1-89-16,-1-6-89 0,-2-6-177 15</inkml:trace>
  <inkml:trace contextRef="#ctx0" brushRef="#br1" timeOffset="-107131">2316 8434 285 0,'0'0'390'15,"0"0"-268"-15,0 0 33 0,0 0-55 16,0 0-47-16,0 0-29 15,0-17-20-15,8 17-3 16,8 0-2-16,2 0 1 16,5 0-30-16,-4 0-187 15,-4 0-506-15</inkml:trace>
  <inkml:trace contextRef="#ctx0" brushRef="#br1" timeOffset="-106804">2514 8200 701 0,'0'0'171'0,"0"0"-26"0,0 0-24 0,0 0-29 16,0 0-45-16,0 0-37 15,-6-26-10-15,12 26-10 16,16 0 2-16,3 6 7 15,-1 14-2-15,-7 6 3 16,-6 2 0-16,-5 7 0 16,-6-2 2-16,0-1-1 15,0-4 2-15,0-5-2 16,0-5 1-16,-3-10 3 16,3-3-4-16,0-2 3 15,0 1-4-15,0-4 1 16,0 2-1-16,5-2 0 15,12 0 0-15,5 0-14 16,4 0-52-16,-11 0-175 16</inkml:trace>
  <inkml:trace contextRef="#ctx0" brushRef="#br1" timeOffset="-105333">3360 8914 776 0,'0'0'133'0,"0"0"6"0,0 0-18 16,0 0-27-16,0 0-26 15,0 0-5-15,-16-97-22 16,16 83-4-16,0 8-9 16,0 1-23-16,2 5-5 15,15 0-4-15,8 0-4 16,3 15 1-16,-2 21 5 16,-7 10-4-16,-4 3 6 15,-5-4-1-15,-1-5 1 16,-6-11-2-16,2-15 0 15,-5-9-2 1,3-5-1-16,-3 0 5 0,0 0 6 0,0 0 5 16,0-17 5-1,0-8-14-15,0-4-2 16,0-5 2 0,0 0-1-16,0 2 1 15,0 7-2-15,0 10-1 0,0 7 0 16,3 5-3-16,13 3 0 0,3 0-7 15,6 11 7-15,0 15-8 16,-6 5 8 0,0-2-1-16,-5-1-7 15,-9-2-4-15,1-11 6 16,-3-7 4-16,0-4-4 0,2-4 4 16,-2 0 6-16,-3 0 4 15,0 0 8-15,0-12-1 0,0-14-3 16,0-3-7-16,0 3-1 15,0 4-1-15,0 6 1 16,3 6 0-16,2 4-4 16,3 6-4-16,4 0 7 15,4 0-10-15,3 0 0 16,0 9 0-16,-3 14 5 16,4 3-12-16,-6-1-74 15,2 1-58-15,4-6-60 16,-4-2-93-16</inkml:trace>
  <inkml:trace contextRef="#ctx0" brushRef="#br1" timeOffset="-105072">3921 8934 280 0,'0'0'351'0,"0"0"-229"15,0 0 5-15,0 0-5 16,0 0-67-16,0 0-29 15,-9-20-7-15,9 20-17 16,0 0-1-16,12-5 1 16,15-1 0-16,-2-3 2 15,6-2-2-15,1-3-2 0,-10 5-82 16,-9 4-109 0,-10 5-96-16</inkml:trace>
  <inkml:trace contextRef="#ctx0" brushRef="#br1" timeOffset="-104448">4226 8660 582 0,'0'0'240'15,"0"0"-87"-15,0 0-3 16,0 0-34-16,0 0-52 16,0 0-23-16,0-18-20 15,0 18-18-15,0 18-2 0,0 13 0 16,0 9 1-1,0 3 6-15,11-3-8 0,-6 1 1 16,1-7 0-16,0-3 0 16,2-2-1-16,-5-9-37 15,-1-3-151-15,1-8-91 16,0-9-291-16</inkml:trace>
  <inkml:trace contextRef="#ctx0" brushRef="#br1" timeOffset="-104250">4356 8514 608 0,'0'0'198'0,"0"0"-42"0,0 0-15 16,0 0-24-16,0 0-73 15,0 0-30-15,-9-20-14 16,28 32 1-16,12 17 10 15,2 7-1-15,2 10 0 16,-10 3-2-16,-6 10 8 16,-6 4-7-16,-10 9-4 15,-3 6-4-15,-3 1-1 16,-35-2-29-16,-16-1-141 16,-4-20-160-16</inkml:trace>
  <inkml:trace contextRef="#ctx0" brushRef="#br1" timeOffset="-103815">3374 8614 502 0,'0'0'294'0,"0"0"-140"16,0 0-10-16,0 0 13 15,0 0-73-15,0 0-38 16,-28-25-20-16,18 44-15 16,-5 27 3-16,-7 17 3 15,6 14-2-15,3 9 3 16,7 8-2-16,3 3-3 16,3-7-8-16,0-10-3 15,19-15 3-15,31-11-5 16,21-16-12-1,20-20-96-15,21-18-75 0,8 0-48 0,1-42-280 16</inkml:trace>
  <inkml:trace contextRef="#ctx0" brushRef="#br1" timeOffset="-103387">4617 8436 693 0,'0'0'275'0,"0"0"-150"16,0 0 24-16,0 0-33 15,0 0-47-15,0 0-33 16,-12-27-31-16,12 37-5 16,0 28-11-16,0 12 11 15,0 17 15-15,0-4 1 16,0 3 0-16,0-1-7 0,0-2-6 15,0-5 1 1,0-7-1-16,0-5-3 0,9-15-85 16,7-11-142-1,0-8-128 1,3-12-467-16</inkml:trace>
  <inkml:trace contextRef="#ctx0" brushRef="#br1" timeOffset="-102948">4735 8768 613 0,'0'0'168'0,"0"0"-51"16,0 0 36-16,0 0-62 0,0 0-39 15,0 0-31-15,-14-63-10 16,28 63-9-16,5 0-2 16,3 0 2-16,3 12-1 15,0 11-1-15,-1 9-2 16,-10-1-1-16,-3 3 3 15,-8-2 0-15,-3-10 5 16,0-7-4-16,0-9 0 16,0-6 0-16,0 0 1 15,2 0 7-15,-2 0 8 16,0-12 19-16,0-8-7 16,0-5-6-16,0-1-11 15,0 4-6-15,0-4-3 0,0 5-3 16,0 7 0-1,11 5-1-15,1 9-5 0,1 0 0 16,6 0-2-16,3 12-7 16,-3 13 9-16,3 9 4 15,-5 4-2-15,-6 2 2 16,-3 0 0-16,-2-3-19 16,0-5-77-16,4-4-110 15,-1-8-196-15</inkml:trace>
  <inkml:trace contextRef="#ctx0" brushRef="#br1" timeOffset="-102786">5172 8792 664 0,'0'0'132'0,"0"0"-35"15,0 0-4-15,0 0-64 16,0 0-28-16,0 0 2 15,71-9 3-15,-43 9-6 16,-2 0-16-16,-3 0-159 16,-9 0-480-16</inkml:trace>
  <inkml:trace contextRef="#ctx0" brushRef="#br1" timeOffset="-102245">5172 8792 458 0,'192'-75'275'0,"-200"73"-156"0,8-3 7 16,0 5-70-16,0-7-40 15,0 4-16-15,5 0-9 16,7-3 6-16,-2 6-6 16,-4 0-12-16,-3 0-23 15,0 0 9-15,-3 0-6 16,0 0 16-16,0 0 23 15,0-2 2-15,0 2 1 16,0 0 6-16,0 0 8 16,0-3 7-16,0-1 8 0,0 2-7 15,0 2 31 1,0 0-14-16,0-3 16 0,0 0-8 16,0 0 23-16,0 0-21 15,0 3-15-15,0 0-16 16,0 0-10-16,0 0-9 15,10 0-8-15,6 0 7 16,3 3 1-16,-1 15-5 16,-5 4 5-16,-2 7 1 15,-8 5 2-15,-3 4-1 16,0 2 1-16,0-3 3 16,0-6-4-16,0-11 0 15,0-6 0-15,0-5-2 16,0-6 1-16,0-3-2 0,0 0 2 15,0 0-1-15,0 0 2 16,3 0-2 0,22-3-3-16,13-17 1 0,9-9-28 15,2 1-66 1,-2-6-41-16,-3-1-54 16,-6 1-160-16</inkml:trace>
  <inkml:trace contextRef="#ctx0" brushRef="#br1" timeOffset="-101974">5586 8328 839 0,'0'0'167'0,"0"0"0"16,0 0-20-16,0 0-102 15,0 0-45-15,0 0 1 16,61 57 1-16,-5-8 43 15,1 3 2-15,1 2-8 16,-17 6-18-16,-9 8-9 16,-17 15-4-16,-15 15-3 15,-9 10-5-15,-51 3-75 16,-17-4-214 0,2-13-762-16</inkml:trace>
  <inkml:trace contextRef="#ctx0" brushRef="#br1" timeOffset="-101382">6857 8337 660 0,'0'0'349'0,"0"0"-233"0,0 0 17 0,0 0-5 16,0 0-31-16,0 0-24 16,-96-66-22-16,96 66-20 15,-3 8-25-15,-3 39-3 16,0 24-3-16,-1 12 10 16,7 6-2-16,0-1-3 15,0-8 1-15,13-3-2 16,18-11-4-16,7-8 1 15,3-19-1 1,1-11-64-16,-4-16-141 0,-3-12-108 16,-10 0-90-1</inkml:trace>
  <inkml:trace contextRef="#ctx0" brushRef="#br1" timeOffset="-100827">7047 8734 299 0,'0'0'513'0,"0"0"-374"0,0 0-11 15,0 0-3-15,0 0-17 16,0 0-30-16,-20-92-37 16,20 87-22-16,0 2-10 15,17 3-7-15,8 0-4 16,1 0-2-16,2 3-1 16,-3 17 4-16,-6 0-1 15,-2 0 2-15,-4-6 0 16,-7 0 2-16,0-2 1 0,1-6-3 15,-4-3 1 1,-3-3 0-16,0 0-1 0,3 0 11 16,-3 0 3-16,0 0 21 15,0-12 35-15,0-5-39 16,0-3-26-16,0 0 1 16,6 3-5-16,1-1-1 15,-1 10 0-15,0 6-2 16,4 2 1-16,2 0-6 15,4 0-1-15,4 0 0 16,-1 10 0-16,-3 8 1 16,-4 2 7-16,-2-3-2 0,-4-4 1 15,-3-6-2 1,0-1 2-16,-3-6 1 0,0 0 1 16,4 0 1-16,-4 0 4 15,0 0 3-15,0 0 6 16,0-8 15-16,0-16-13 15,0-1-16-15,6 5 2 16,3 0-3-16,1 2-1 16,2 7 1-16,4 3-5 15,0 8 1-15,4 0-10 47,5 0-2-31,-6 5-2-16,3 18-13 0,-6 0-65 0,0 5-71 0,4-2-46 0,-1-3-118 0</inkml:trace>
  <inkml:trace contextRef="#ctx0" brushRef="#br1" timeOffset="-100551">7761 8563 583 0,'0'0'99'0,"0"0"-1"0,0 0-5 16,0 0-20-1,0 0-16-15,0 0-4 0,49-3 11 16,-21 0-19-16,7-1-15 16,7-4-16-16,-4 0-4 15,-4-1-10-15,-11 4-46 16,-14 2-253-16</inkml:trace>
  <inkml:trace contextRef="#ctx0" brushRef="#br1" timeOffset="-96574">7879 8410 330 0,'0'0'287'0,"0"0"-143"16,0 0-9-16,0 0-7 15,0 0-72-15,0 0-16 16,0 0-24-16,0-33-12 16,0 33-4-16,0 0-67 15,0 0-135-15,0 0-247 16</inkml:trace>
  <inkml:trace contextRef="#ctx0" brushRef="#br1" timeOffset="-95991">8112 8371 696 0,'0'0'200'0,"0"0"-61"0,0 0-12 0,0 0-20 15,0 0-30-15,0 0-6 16,-29-68-14-16,29 68-18 16,0-4-22-16,0 4-10 15,0 0-4-15,0 0-3 16,0 0-6-16,5 0-1 15,15 6-1-15,2 20 2 16,-3 11 2-16,-3 5 4 16,-6 8 0-1,-7-3 0-15,-3 3 2 16,0-7-1 0,0-6 3-16,-19 0-3 0,0-8-1 15,3-4 0-15,7-7 4 0,-1-7-2 16,10-8-2-16,0-3 0 15,0 0 0-15,0 0 0 0,0 0 0 16,3 0 3-16,23 0-3 16,11-3 13-16,12-17-4 15,4 0-4 1,-2-3-3-16,-7 6-2 16,-11 3-52-16,-18 3-93 0,-15 7-173 15</inkml:trace>
  <inkml:trace contextRef="#ctx0" brushRef="#br1" timeOffset="-95411">8343 8080 789 0,'0'0'308'15,"0"0"-168"-15,0 0 20 16,0 0-39-16,0 0-52 16,0 0-26-16,-25-46-18 0,25 46-13 15,0 0-8-15,0 0 0 16,0 0-4-16,0 0-1 16,0 0-4-16,0 0 2 15,0 0-5-15,0 0-9 16,0 13-40-16,0 2-115 15,0-1-33-15,0-2-4 16,0-3-12-16,3-4 30 16,0-5-49-16,0 0 240 15,3 0 120-15,-6 0 183 16,0 0-82-16,0-11-74 16,0 0 1-16,0-3 9 15,0 4-37-15,0 5-40 16,0 1-19-16,0 4-18 15,0 0-15-15,0 0-9 0,5 0-11 16,-3 0-1-16,4 0-7 16,3 0-7-16,15 29-4 15,4 14 11-15,4 20 1 16,-4 6 0-16,-3 11 3 16,-6-1-4-1,-5 5 2-15,-6 1 0 16,-8 2-1-1,0 1-1-15,0 4-1 16,-19-4-12-16,-19 1-44 16,-9-6-86-16,-3-14-118 0,4-16-209 15</inkml:trace>
  <inkml:trace contextRef="#ctx0" brushRef="#br1" timeOffset="-94836">8626 8082 684 0,'0'0'181'0,"0"0"-42"16,0 0-14-16,0 0-7 15,0 0-5-15,0 0-17 16,0-42-15-16,0 42-21 16,0 0-12-16,0 0-14 0,0 0-9 15,0 0-11 1,0 0-12-16,0 0-2 0,0 28-12 16,0 23 4-1,0 24 8-15,3 8 3 0,0 11-1 16,8-2-1-1,0-2 2-15,3-6-2 16,5-10 0-16,6-11-1 16,-3-12 0-1,3-7 0-15,-3-13-1 16,0-14-26-16,2-6-69 16,-7-11-50-1,3 0-28-15,-4 0-68 0,-6-5-252 16</inkml:trace>
  <inkml:trace contextRef="#ctx0" brushRef="#br1" timeOffset="-94353">8912 8500 639 0,'0'0'329'16,"0"0"-225"-16,0 0 21 15,0 0-3-15,0 0-37 16,0 0-44-16,-19-81-18 0,19 81-14 16,0 0-9-1,0 0-4-15,0 0-7 0,16 10 8 16,3 15-17-16,-7 10 11 16,-1 2 9-16,-9 2 0 15,1 2 0-15,-3-10 2 16,0-2-1-16,3-15 0 15,-3-8-1-15,0-3 0 16,3-3 0-16,-3 0 2 16,0 0 12-16,0 0 9 15,0-21-1-15,3-1-18 16,-3-7-3-16,8 1 4 16,-2-4-3-16,-1 6 0 15,6 2-1-15,-8 11 0 16,0 8-1-16,3 5 0 15,1 0-5-15,5 0-10 16,1 8 4-16,3 15-3 0,-4 6 8 16,-5 5-14-16,-4-3-108 15,0 3-150-15,-3-8-425 16</inkml:trace>
  <inkml:trace contextRef="#ctx0" brushRef="#br1" timeOffset="-94174">9157 8526 755 0,'0'0'108'0,"0"0"-39"16,0 0-20-16,0 0-37 16,0 0-4-16,0 0-8 15,181-34-76-15,-159 34-218 16</inkml:trace>
  <inkml:trace contextRef="#ctx0" brushRef="#br1" timeOffset="-93975">9388 8311 389 0,'0'0'591'0,"0"0"-436"0,0 0 10 16,0 0-25-16,0 0-44 15,0 0-58-15,-6-34-22 16,6 46-16-16,0 25 1 16,0 14-1-16,0 6 5 15,0 1-3-15,0-1-1 16,0-9 3-16,3-3-4 16,-3-5-4-16,3-11-108 15,-3-3-213-15,0-12-365 16</inkml:trace>
  <inkml:trace contextRef="#ctx0" brushRef="#br1" timeOffset="-93698">9426 8097 828 0,'0'0'270'0,"0"0"-125"15,0 0 45-15,0 0-76 16,0 0-77-16,0 0-29 16,48-35 0-16,3 66 15 15,-1 13 24-15,-5 15-22 16,-10 16-7-16,-10 8-3 16,-6 8-4-16,-12 1-4 15,-7-3-2-15,0-10-3 16,-13 2-2-16,-28-4-54 15,-17-2-115-15,-11-8-248 16</inkml:trace>
  <inkml:trace contextRef="#ctx0" brushRef="#br1" timeOffset="-91767">11843 5484 604 0,'0'0'159'0,"0"0"-44"15,0 0 36-15,0 0-27 16,0 0-24-16,0 0-25 16,-3-6-16-16,0 6 1 15,3 0-21-15,-3 0-15 16,-6 3-19-16,-10 37-2 16,-13 17-2-16,-6 22 7 15,-1 8 2-15,1 10 3 16,4 11-5-16,2 16 0 15,-7 13 4-15,5 14-2 16,2 8-2-16,0-6 1 16,10-5-3-16,-1-13 2 15,1-1-2-15,-6 18 3 16,-16 23 4 0,-10 13 31-16,-16 8 5 15,-9 2-25 1,-4 5-13-16,-4-2-1 0,2-4 2 15,5-9-3-15,14-19 6 0,11-9-6 16,11-20-1-16,3-11-2 16,3-6 5-16,-4 3-2 15,-8 5-3 1,-1 1 5-16,-2-9 2 16,-2-12-7-16,11-11-1 15,6-17-3-15,5-8 0 0,5-16 1 16,6-13-3-16,6-9 3 0,0-5-2 15,7-6 0 1,-1 3-1-16,-2-1-2 0,1 1 2 16,0 5 0-16,-6 3 2 15,4-5 0-15,-2 1-2 16,2-4 2-16,3-6-1 16,4-2 0-16,3-11 2 0,0-4-3 15,3-6 0-15,0 0 0 16,-3 0 3-16,3 0-3 15,-3 0 0-15,3 0 1 16,-4 0-1-16,1 0-2 16,-3 0-20-16,-7 0-40 0,10-26-29 15,3-53-202-15,0-59-362 16</inkml:trace>
  <inkml:trace contextRef="#ctx0" brushRef="#br1" timeOffset="-90721">11694 5667 520 0,'0'0'172'0,"0"0"-48"0,0 0 12 16,0 0-18-16,0 0-21 0,0 0 6 15,11-18-10-15,-11 18-9 16,3 0-12-16,-3 0-11 16,0 0-23-16,0 0-4 15,0 0-20-15,0 0-11 16,0 20-3-16,8 23 0 15,9 23 16-15,8 20 22 16,7 11-14 0,6 15 4-16,13 17-3 15,3 10-13-15,6 16 1 16,-2 2 1 0,2-5 2-16,-7-12-8 15,-4-16-1-15,-2-5-4 16,-6-5 2-16,4-4-2 0,-7 6-3 15,0-5 3-15,-2 4-1 16,-8 2 1 0,-3 0-1-16,-6 0 6 15,-3-5-1-15,0-3-1 16,-1-1 3-16,9-2-3 16,-10 2-5-16,8-5 8 15,-2 6-4-15,-1 0 1 0,0 2 0 0,0 4 0 16,-9-4-1-16,-7-5 3 15,0 0-1-15,-3-1-1 16,0-1-3 0,0-5 3-16,0-7-1 0,0-9-2 15,0-9-1 1,6-5-1-16,2-1 3 0,-3-5-2 0,4-2-1 16,-6-1-1-1,5-7 3-15,-5-4 0 0,-3-3-2 16,2-12-1-16,1 1 2 15,-3-7-1-15,8 1 0 16,-2-2 0 0,-3 3-1-16,3-2 2 0,1-4-2 15,-1-5 0-15,-6-10 1 0,3-4-1 16,-3-5-1 0,0 0-8-16,0 0-26 0,-3 0-53 15,-13-48-53-15,-1-44-277 16</inkml:trace>
  <inkml:trace contextRef="#ctx0" brushRef="#br1" timeOffset="-89549">11796 5641 447 0,'0'0'228'0,"0"0"-123"0,0 0 28 16,0 0 16-16,0 0-37 16,0 0-33-16,-77-71-1 15,77 71-35-15,0 0-16 16,0 0-16-16,0 0-11 16,17 5 0-16,21 24 0 15,19 8 25-15,20 9 49 16,8-1-20-16,14 7-12 15,12 5 5-15,18 9-14 16,19 1-6-16,14 14-14 0,15 2 10 16,-5-1-12-1,-7 2 0-15,-13-1 1 0,-12-3-6 16,-9 6-4-16,-17-4 2 16,-16 2 0-16,-9-4-2 15,-7-3 0-15,-2 3-1 16,2 3 2-16,8 9 1 15,2 3 7-15,3-2 3 16,-6 0 1-16,1-3-6 16,-12-10-2-16,-10-8-2 15,-5-9-2-15,-13-10 4 16,2-1-7-16,1-3 3 16,4 0-1-16,6-1 3 0,5 1-1 15,12 2 6 1,2 0-6-16,4 2 2 0,2 3-1 15,-5-1-1-15,-1-1-2 16,-5 1 0-16,-8-8 3 16,-1 0-4-16,-2-2 5 15,1 1-2-15,9-3-3 16,1 3 5-16,-2-2-2 16,-1 0 0-16,-5 1 0 15,5 2 1-15,2 3-4 16,-7-3 3-16,5 1 1 15,-13-2-2-15,-1-3 1 16,-7 0-2-16,2-6 6 16,-5 1-4-16,4-4-4 0,-2 3 4 15,-2 0 3 1,4 0-5-16,-1 0-1 0,2-1 2 16,-1-1 2-16,0 3-4 15,-3-1 2-15,-1-2-1 16,2-1 2-16,-11 1 0 15,-3-7-2-15,-7-2-2 16,5 5 2-16,-1 1-1 16,9-2-1-16,0 3 2 15,8 1 1-15,-2-5-3 16,-3 1 0-16,2-1 0 16,-8-3 0-16,-7-3 0 15,-4-6 0-15,-14-8 0 16,-4-3 0-16,-10-4 0 0,-2-2 0 15,0 0-39-15,-44 3-75 16,-60-3-66-16,-48 0-787 16</inkml:trace>
  <inkml:trace contextRef="#ctx0" brushRef="#br1" timeOffset="-86967">8437 12086 644 0</inkml:trace>
  <inkml:trace contextRef="#ctx0" brushRef="#br1" timeOffset="-84942">7836 12077 649 0,'0'0'171'0,"0"0"-58"0,0 0 29 15,0 0-21-15,0 0-16 16,0 0-39-16,-17-49-15 15,17 30-15-15,0-1 2 16,0 8-17-16,0 6-11 16,0 4-10-16,8 2 0 15,11 0-6-15,3 16-3 16,3 27 1-16,-6 15 8 16,-3 5 1-16,-10 0 0 15,-3-6 0 1,-3-12-1-16,0-13 0 0,0-15 0 15,0-14-1-15,3-3 1 16,-3 0 1-16,0 0 10 16,0-3 3-16,0-26 1 15,0-8-15-15,0-11 1 16,0-3 2-16,0-5-2 16,0-3 6-16,14 8-4 15,-1 13-1-15,-4 19-2 0,-3 13 0 16,4 6-3-16,9 0-6 15,3 14-2-15,3 17 9 16,0 3-1 0,-6 1 6-16,-5-7-2 15,-6-4-1-15,0-5 0 16,-5-7-1-16,-3-6-2 0,0-4 1 16,3-2 2-16,-3 0 1 15,3 0 4-15,-3 0-1 16,0-17 14-16,0-16-12 0,3-20-6 15,4 2-1 1,5 2 0-16,4 9-1 0,-3 15 1 16,-1 13 0-1,4 12-1-15,0 0-9 16,7 3 4-16,2 28 3 0,-3 10-1 16,0 1 4-1,-6-1 1-15,-3-2-3 16,-4 5-6-16,-3-5-102 0,1 0-102 15,-7-3-167-15</inkml:trace>
  <inkml:trace contextRef="#ctx0" brushRef="#br1" timeOffset="-84745">8509 12006 641 0,'0'0'161'0,"0"0"-54"15,0 0 8-15,0 0-60 16,0 0-39-16,0 0-4 16,112-35-2-16,-65 27-2 15,-3-4-6-15,-5 10-2 16,-7-1-42-16,-20 3-182 16,-5 0-527-16</inkml:trace>
  <inkml:trace contextRef="#ctx0" brushRef="#br1" timeOffset="-84462">8830 11746 621 0,'0'0'233'0,"0"0"-46"16,0 0-13-16,0 0-23 16,0 0-34-16,0 0-27 15,-10-55-47-15,10 55-23 16,0 0-14-16,0 3-6 15,0 26-24-15,4 16 24 16,11 19 0-16,1 7 5 16,-5 3-4-1,3-3-1-15,0-8-61 0,5-6-140 16,0-19-87-16,3-12-272 16</inkml:trace>
  <inkml:trace contextRef="#ctx0" brushRef="#br1" timeOffset="-84314">9100 12146 524 0,'0'0'330'0,"0"0"-163"15,0 0-18-15,0 0-44 16,0 0-55-16,0 0-21 16,0 42-15-16,-3 2 3 0,-10 4-10 15,1 4-4-15,-4-1-3 16,0 1-24-16,-4-15-212 15,4-6-195-15</inkml:trace>
  <inkml:trace contextRef="#ctx0" brushRef="#br1" timeOffset="-83849">9303 11914 946 0,'0'0'137'0,"0"0"-23"0,0 0 14 15,0 0-50-15,0 0-49 16,0 0-12-16,74-85-16 16,-55 85-1-16,3 11-8 15,0 23 6-15,0 9 2 16,-5 3 1-16,-6 0 4 15,0-7-3-15,-8-7 5 16,0-16-7-16,0-6 1 16,-3-7 0-16,0-3 1 15,3 0 7-15,-3 0 8 16,0-3 5-16,0-17 1 16,0-9-17-16,0-5-5 0,4 0 0 15,5 2 0-15,0 9-1 16,-2 9 1-16,-1 6-1 15,-3 8-1-15,0 0-2 16,7 0-8-16,-1 0 4 16,7 5-1-16,0 21-1 15,-2 6 0-15,-5 4 5 16,-1 1-30-16,0 1-108 16,4 0-124-16,-2-13-272 15</inkml:trace>
  <inkml:trace contextRef="#ctx0" brushRef="#br1" timeOffset="-83609">9787 11934 761 0,'0'0'138'0,"0"0"-27"0,0 0-45 16,0 0-36-16,0 0-24 15,0 0-3-15,104-8 0 16,-68 5 0-16,-2 0-3 16,-8 3-52-16,-7-3-261 15</inkml:trace>
  <inkml:trace contextRef="#ctx0" brushRef="#br1" timeOffset="-83358">10040 11786 736 0,'0'0'188'0,"0"0"-29"0,0 0-2 16,0 0-40-16,0 0-32 15,0 0-40-15,3-25-23 16,10 21-13-16,1 4-6 16,0 0-3-16,3 0 0 15,-1 9-7-15,-3 19 7 16,-7 7 0-16,-6 7 9 15,0 10-7-15,0-4 3 16,0-8 0-16,0-11-2 16,0-17-2-16,0-4-1 15,6-8 0-15,7 0-1 0,9 0-6 16,14-6 0-16,11-25-31 16,3-9-74-16,4-9-100 15,-9 1-154-15</inkml:trace>
  <inkml:trace contextRef="#ctx0" brushRef="#br1" timeOffset="-83095">10266 11466 670 0,'0'0'245'0,"0"0"-62"0,0 0-24 15,0 0-6-15,0 0-35 16,0 0-24-16,-102-69-30 15,102 69-35-15,3 0-18 16,26 0-11-16,13 14 0 16,15 26 0-16,1 16 1 15,-5 14 4-15,-9 7-2 16,-15 4-1-16,-13 1-2 16,-16 13 0-1,-10 7-7-15,-50 4-96 0,-17-9-239 16,-11-14-593-16</inkml:trace>
  <inkml:trace contextRef="#ctx0" brushRef="#br1" timeOffset="-82621">7236 11700 968 0,'0'0'168'16,"0"0"9"-16,0 0-4 16,0 0-59-16,0 0-41 15,0 0-39-15,-19-35-19 16,19 64-15-16,0 51-1 15,0 40 1-15,0 34 21 0,0 6-4 16,9-5-2-16,32-18-9 16,22-11-5-16,30-23 3 15,34-23-4 1,38-32-10-16,38-36-44 0,33-12-92 16,9-46-209-16</inkml:trace>
  <inkml:trace contextRef="#ctx0" brushRef="#br1" timeOffset="-80860">11881 11204 697 0,'0'0'273'0,"0"0"-124"15,0 0 2-15,0 0-2 16,0 0-36-16,0 0-22 16,-63-97-27-16,63 97-21 15,-3 0-10-15,0 0-16 16,3 0-12-16,-6 12-5 16,-7 42 0-16,-6 28 3 15,-6 25-1-15,3 1-1 0,3-3 1 31,11-13-2-31,8-11 1 0,0-10 0 16,0-17-1-16,14-5-17 16,11-12-73-16,1-14-106 15,-1-9-130 1,0-5-219-16</inkml:trace>
  <inkml:trace contextRef="#ctx0" brushRef="#br1" timeOffset="-80266">11904 11774 666 0,'0'0'241'0,"0"0"-101"15,0 0-22-15,0 0-15 16,0 0-43-16,0 0-23 16,4-118-15-16,8 115-7 15,4 3-13-15,3 0 0 16,9 0 1-16,2 20-2 15,-2 6 0-15,-3 3 0 16,-9 2 1-16,0 1-1 16,-10-1 0-16,-3-5-1 15,-3-9 2-15,0-12 0 16,0-2-2-16,0-3 3 16,0 0 3-16,0 0 7 15,0-3 9-15,0-17-2 16,0-10-15-16,0-8 1 0,0-2-6 15,7 1 1-15,2 4 1 16,-3 9-2-16,1 11 1 16,-4 9 0-16,0 6-2 15,11 0-8-15,2 0-2 16,1 24 6-16,7 4-4 16,-6-2 8-16,-5 3-4 15,0-6 5-15,-10-7-3 16,0-4 3-16,-3-9-4 15,0-3 4-15,0 0 0 16,3 0 12-16,-3 0 3 16,0-8 5-16,0-18-14 0,3-6-6 15,1 0 3-15,2 1-3 16,0 2 1-16,5 7-1 16,-6 10 1-16,1 10-1 15,2 2-7-15,4 0-6 16,4 0 6-16,3 14-3 62,-3 11 5-62,-4 7 0 0,-5 3-10 0,-1-1-87 16,-3 0-154-16,7-4-216 0</inkml:trace>
  <inkml:trace contextRef="#ctx0" brushRef="#br1" timeOffset="-80041">12593 11771 863 0,'0'0'177'0,"0"0"-31"16,0 0-6-16,0 0-89 15,0 0-51-15,0 0 5 16,0 68-5-16,0-25 11 16,0 6-3-16,0 2-6 15,-16-8 4-15,-2 3-6 16,-5-9-65-16,8-8-219 15,2-7-316-15</inkml:trace>
  <inkml:trace contextRef="#ctx0" brushRef="#br1" timeOffset="-79583">12845 11619 826 0,'0'0'225'0,"0"0"-83"0,0 0-1 0,0 0-28 16,0 0-73-16,0 0-17 15,12-146-5-15,-2 138-9 16,-4 2-9-16,3 6 2 16,7 0-2-16,6 0-8 15,8 20 1-15,-2 17-7 16,-3 15 13-16,-6 1 1 15,-6-1 0-15,-4-6 3 16,-1-12-3-16,-6-8 0 0,1-14 2 16,-3-7-4-16,0-5 5 15,0 0 1-15,0 0 15 16,0-14 6-16,0-17 7 16,0-7-20-16,0-5-2 15,0 0-5-15,0-2-2 16,9-4 0-1,7 3 1-15,1 12-3 16,-1 14-1-16,0 15-3 16,-1 5 0-16,1 0-4 15,6 5-4-15,3 27 4 16,2 2 2-16,-8 3 2 0,-4 3 2 16,-2 0-21-16,-4-3-87 0,1-6-87 15,3-5-167-15</inkml:trace>
  <inkml:trace contextRef="#ctx0" brushRef="#br1" timeOffset="-79409">13495 11525 819 0,'0'0'135'15,"0"0"-4"-15,0 0-11 0,0 0-78 16,0 0-34-16,0 0-4 15,137-44 0-15,-79 30-4 16,-4 4-18-16,-7-2-241 16,-8 3-671-16</inkml:trace>
  <inkml:trace contextRef="#ctx0" brushRef="#br1" timeOffset="-79090">13921 11176 911 0,'0'0'156'0,"0"0"-27"16,0 0-19-16,0 0-58 15,0 0-50-15,0 0 2 16,22-12-4-16,-3 24 2 16,-3 19-1-1,-2 6 4-15,-8 9 6 16,-6 5 1-16,0 1-7 0,0-3-3 15,0-10 1-15,0-13 2 16,0-5-4 0,3-10-1-16,10-6 0 15,-1-1 0-15,11-4 1 16,8 0-1-16,21-20-4 0,14-23-49 16,0-6-94-16,-5-2-161 15</inkml:trace>
  <inkml:trace contextRef="#ctx0" brushRef="#br1" timeOffset="-78840">14198 10804 864 0,'0'0'214'0,"0"0"-57"15,0 0 22-15,0 0-76 16,0 0-65-16,0 0-32 15,50-29-5-15,5 52 15 0,-1 17 4 16,-4 12 2 0,-3 16-9-16,-11 19 2 0,-14 15-7 15,-22 15-5-15,0 9-3 16,-38 3-12-16,-29-12-165 16,-2-11-234-1</inkml:trace>
  <inkml:trace contextRef="#ctx0" brushRef="#br1" timeOffset="-78238">17371 10701 992 0,'0'0'195'0,"0"0"-27"16,0 0-8-16,0 0-56 15,0 0-30-15,0 0-18 16,-86-108-33-16,86 108-16 16,-6 26-7-16,0 34-14 15,-1 28 14-15,4 15 5 16,3 5-2-16,0 7-2 0,0-1 0 15,30 0 1-15,6-13-2 16,6-16 0 0,6-24-40-16,-1-23-110 0,1-25-122 15,-7-13-53 1,-9 0-318 0</inkml:trace>
  <inkml:trace contextRef="#ctx0" brushRef="#br1" timeOffset="-77693">17629 11258 355 0,'0'0'487'0,"0"0"-345"0,0 0-24 16,-55-150 21-16,52 126-26 0,3 10-22 15,0 4-31-15,0 5-16 16,7 5-38-16,18 0-4 16,14 0-4-16,5 0-2 15,0 29-3-15,-3 14 4 16,-2 3 3-16,-14 0 1 15,-12-4 1-15,-1-10-2 16,-8-9 2-16,2-8-2 16,-3-10 1-16,-3-5-1 15,3 0 2-15,-3 0 7 16,0 0 2-16,0 0 7 16,0-26 12-16,0-8-19 15,0-9-11-15,0-3 0 0,10 1 0 16,5 5 3-16,-2 11-3 15,-2 11 0-15,-2 16-2 16,-1 2-8-16,9 0-1 16,5 15 4-16,4 15-3 15,-4 5 9-15,-3-1-5 16,-7-2 6-16,2-9 3 16,-9-12-3-16,1-2-1 15,-1-9 1-15,-5 0 1 16,3 0 2-16,-3 0 5 15,0-9 12-15,0-17 3 16,0-5-21-16,6-3 1 16,-1 5-1-16,3 2-2 15,1 14 2-15,-2 4-2 0,2 5-2 16,4 4-3 0,-1 0-4-16,7 0-1 15,3 22 1-15,0 4 5 16,-3 5-9-16,4 0-55 0,-4 4-79 15,3-5-109-15,-3-7-153 16</inkml:trace>
  <inkml:trace contextRef="#ctx0" brushRef="#br1" timeOffset="-77435">18480 11053 831 0,'0'0'142'0,"0"0"-12"0,0 0-8 16,0 0-73-16,0 0-49 16,0 0-1-16,102-18 1 15,-42 8 2-15,7-5-2 16,-10 3-48-16,-10 1-177 16,-14 2-403-16</inkml:trace>
  <inkml:trace contextRef="#ctx0" brushRef="#br1" timeOffset="-77251">18902 10741 789 0,'0'0'203'0,"0"0"-38"0,0 0 28 0,0 0-42 16,0 0-69-16,0 0-18 15,-47-88-7-15,47 88-34 16,0 0-18-16,0 0-5 15,0 11-16-15,0 21-1 16,13 17 17-16,3 4 1 16,-4 7 0-16,-2 3-1 15,-1 0-2-15,4-2-80 16,3-8-139-16,-4-7-105 0,7-9-458 16</inkml:trace>
  <inkml:trace contextRef="#ctx0" brushRef="#br1" timeOffset="-77053">19214 11007 369 0,'0'0'638'0,"0"0"-495"16,0 0 39-16,0 0-72 16,0 0-68-16,0 0-34 15,-35 35-8-15,-1 21 8 16,-2 13-8-16,4 6-2 0,-1-7-136 15,7-11-250 1</inkml:trace>
  <inkml:trace contextRef="#ctx0" brushRef="#br1" timeOffset="-76561">19305 10850 880 0,'0'0'266'0,"0"0"-161"16,0 0 25-16,0 0-26 16,0 0-46-16,0-149-37 0,8 135-12 15,7 11-1-15,-2 3-8 16,6 0-1-16,3 0-9 15,0 20 5-15,3 15 0 16,-3 5-3-16,-3 5 8 16,-5 1 1-16,-5-3-1 15,-2-6 3-15,-1-9-1 16,-3-8-2-16,0-8 1 16,1-9 0-16,-4-3-1 15,3 0 3-15,0 0 6 16,-3 0 9-16,0-15 1 15,3-11-8-15,3-10-7 0,1-7-1 16,5-6 1 0,7-5-1-16,0-1-1 0,1 16-1 15,-4 7-1-15,-7 21 1 16,4 11-2-16,0 0-8 16,2 0-3-16,4 34 2 15,0 12 1-15,-3 11-1 16,-7 9 8-16,-4-7-20 15,-5 2-88-15,0-10-139 16,0-10-194-16</inkml:trace>
  <inkml:trace contextRef="#ctx0" brushRef="#br1" timeOffset="-76297">19888 10804 522 0,'0'0'539'16,"0"0"-474"-16,0 0 67 15,0 0-6-15,0 0-87 16,0 0-39-16,-11-8-3 16,47 8-5-16,11 0 0 15,7-3-90-15,-4-3-95 16,-7 0-188-16</inkml:trace>
  <inkml:trace contextRef="#ctx0" brushRef="#br1" timeOffset="-76095">20221 10599 881 0,'0'0'234'0,"0"0"-50"0,0 0-17 16,0 0-61-16,0 0-61 15,0 0-32-15,-6-15-13 16,0 50-3-16,1 7 3 16,-1 10 7-16,6-6-3 15,-3 2-2-15,3-2-2 16,-2-6-4-16,-1 0-131 16,-2-11-212-1,5-9-494-15</inkml:trace>
  <inkml:trace contextRef="#ctx0" brushRef="#br1" timeOffset="-75840">20215 10232 1073 0,'0'0'236'0,"0"0"-51"0,0 0-42 16,0 0-74-16,0 0-51 15,0 0-16-15,104 34 12 0,-30 27 5 16,-2 13-3-16,-6 12 3 16,-5 14-13-16,-12 5-1 15,-19 13-3-15,-16 5 1 16,-8 8 1-16,-6 4-4 16,0-2-21-1,-36-6-37-15,-17-18-125 0,-13-24-247 16</inkml:trace>
  <inkml:trace contextRef="#ctx0" brushRef="#br1" timeOffset="-73901">17581 7959 860 0,'0'0'170'0,"0"0"-37"0,0 0-2 0,0 0-28 16,0 0-41-16,0 0-20 15,0-102-14-15,0 96-8 16,0 3-13-16,0 3-5 16,15 0-2-16,12 0-6 15,1 14 1-15,-3 20 1 16,1 6-1-16,-11 3 2 15,-2-3 2-15,-3-8 2 16,-7-8-2-16,-3-14-4 16,0-4-5-16,0-6 1 15,3 0 9-15,-3 0 8 16,0 0 10-16,0-6-2 16,0-17-8-16,0-2-7 15,0-4 4-15,0 0-4 0,0 4-1 16,0-1 0-1,0 9-1-15,3 2 1 0,0 10 0 16,0 5-2-16,8 0-3 16,5 0-7-16,9 5 1 15,0 19 3-15,0 1 3 16,-6 1 2-16,-3 0 0 16,-7-6 2-16,-2-6-3 15,-4-5-1-15,0-7 5 16,-3-2-8-16,3 0 8 15,0 0 7-15,-3 0 7 16,5-2 6-16,-5-21-16 0,6-3-3 16,-1-3-1-16,6 1 1 15,1-1-1-15,1 1 0 32,-1 5 0-32,1 12 0 0,-3 5-1 15,5 6-5-15,1 0-4 16,3 8-5-16,3 21 9 15,-2 2-39-15,-4 0-70 16,-3-2-99-16,-1-3-95 16,-2-9-455-16</inkml:trace>
  <inkml:trace contextRef="#ctx0" brushRef="#br1" timeOffset="-73747">18172 7954 653 0,'0'0'152'0,"0"0"-21"15,0 0-30-15,0 0-60 16,0 0-29-16,0 0-11 16,86-18 7-16,-48 16-6 15,6-4-2-15,-2 3-36 16,-10 0-196-16,-10 1-372 16</inkml:trace>
  <inkml:trace contextRef="#ctx0" brushRef="#br1" timeOffset="-73458">18480 7713 576 0,'0'0'180'0,"0"0"-28"0,0 0-14 15,0 0-15-15,0 0-19 16,0 0-38-16,-25-83-41 16,25 83-17-16,9 0-8 15,7 0 0-15,6 0-2 16,-3 12 2-16,-2 14 2 15,-8 8-1-15,-9 9 1 16,0 3-1-16,0 0 4 16,0-6-3-1,-9-9-1-15,4-7 0 16,5-11 1 0,0-1-2-16,0-7 2 0,16 1-2 0,17-6-3 15,5 0-8-15,9 0-57 0,8-6-102 16,-5-8-114-1</inkml:trace>
  <inkml:trace contextRef="#ctx0" brushRef="#br1" timeOffset="-73199">18934 7879 821 0,'0'0'172'16,"0"0"-43"-16,0 0 8 0,0 0-52 15,0 0-54 1,0 0-21-16,0 23-9 0,0 11 8 16,0 9 5-16,-6 0-4 15,-20 10-3-15,-5-3-1 16,-8 2-6-16,-2-3-17 16,6-7-202-16,10-5-273 15</inkml:trace>
  <inkml:trace contextRef="#ctx0" brushRef="#br1" timeOffset="-72715">19226 7754 801 0,'0'0'193'0,"0"0"-105"0,0 0 43 15,0 0-14-15,0 0-65 16,0 0-11-16,-15-92-18 16,15 86-21-16,6 6-2 15,13 0-2-15,3 0-6 16,6 15-1-16,-1 11 1 15,-5 7 1-15,-3 5 4 16,-10 2 3-16,-6-3-1 16,-3-3 2-16,0-8 0 15,0-11 0-15,0-10-1 16,0-5 2-16,0 0 0 0,0 0 2 16,0 0 15-16,0-5 6 15,0-15-14-15,0-9-4 16,0 1-2-16,3-4 3 15,7 1-3-15,-4 2 3 16,0 6-1-16,-2 12 0 16,-1 7 5-16,-3 4-5 15,6 0-7-15,7 0-12 16,4 21-4-16,5 7 14 16,-8 6-1-16,3 3 3 15,-1 1 0-15,0-1-58 0,-4 0-135 16,-5-8-153-16</inkml:trace>
  <inkml:trace contextRef="#ctx0" brushRef="#br1" timeOffset="-72465">19646 7817 699 0,'0'0'202'0,"0"0"-110"15,0 0-15 1,0 0-61-16,0 0-12 0,0 0-3 16,132 0-2-1,-96 0-65-15,-11 0-419 0</inkml:trace>
  <inkml:trace contextRef="#ctx0" brushRef="#br1" timeOffset="-72299">19918 7633 804 0,'0'0'246'0,"0"0"-83"0,0 0 13 16,0 0-71-16,0 0-68 16,0 0-28-16,0-17-9 15,8 46-8-15,-2 8 8 0,3 6 8 16,1-3-5-16,-4 3 1 15,-3-8-4-15,1-1-22 16,-4-11-188-16,0-3-198 16</inkml:trace>
  <inkml:trace contextRef="#ctx0" brushRef="#br1" timeOffset="-72008">20119 7276 819 0,'0'0'242'0,"0"0"-58"0,0 0-12 15,0 0-93-15,0 0-76 16,0 0 3-16,57 58-6 16,-15 5 27-16,2 8-5 15,3 3 4-15,-4 0 3 16,-12 1-20-16,-12-4-9 15,-19-2 3-15,0 2-3 16,-44 3-51-16,-39 1-203 16,-22-3-322-1</inkml:trace>
  <inkml:trace contextRef="#ctx0" brushRef="#br1" timeOffset="-71565">17213 7513 738 0,'0'0'170'0,"0"0"0"0,0 0-15 15,0 0-49-15,0 0-31 16,0 0-32-16,-60 69-33 16,40 22 7-16,4 19 18 15,10 9 17-15,6-2-19 16,0 3-9-16,34-8-11 16,27-7-5-16,18-10-4 0,20-18-4 15,31-16-32 16,26-24-168-31,25-15-146 16</inkml:trace>
  <inkml:trace contextRef="#ctx0" brushRef="#br1" timeOffset="-70927">21853 7365 935 0,'0'0'174'0,"0"0"-42"16,0 0 14-16,0 0-31 0,0 0-41 15,0 0-29 1,-85-31-26-16,63 88-19 0,-8 22 6 16,-1 22 3-16,6-1 1 15,12-6-8-15,7-2 2 16,6-13-3-16,0-4 0 16,6-10-1-16,29-10-36 15,7-18-167-15,5-11-150 16,0-20-252-16</inkml:trace>
  <inkml:trace contextRef="#ctx0" brushRef="#br1" timeOffset="-70336">21984 7962 671 0,'0'0'209'0,"0"0"-45"0,0 0-35 15,0 0 2-15,0 0-34 16,-45-157-35-16,45 143-28 15,0 3-18-15,0 5-10 16,10 6-6-16,12 0-1 16,6 0 0-16,5 20 0 15,-2 8 1-15,-2 4-2 16,-7-1 2-16,-3 0 0 16,-7-5-1-16,-2-6 1 15,-7-6 0-15,0-7 0 16,-3-7 2-16,0 0 0 15,0 0 2-15,0 0 10 16,0 0 4-16,0-12 7 16,0-14-19-16,0-5 6 0,0-6-6 15,0-7 0-15,3 2-3 16,8 8-2-16,-3 11 0 16,0 14 0-16,-2 9-1 15,2 0-7-15,9 3-12 16,5 23 15-16,4 5-2 15,-11-2 6-15,1 2-1 16,-2-5 0-16,-6-3 1 16,0-6 0-16,-5-8 0 15,0-7 0-15,-3-2 0 16,3 0 2-16,-3 0 2 16,0 0 12-16,0-11 2 15,0-15-18-15,0-2 1 0,0-1-1 16,3 0 1-16,-1 10-1 15,6 4-1-15,-2 10-1 16,3 5 2 0,4 0-10-1,9 0 3-15,-3 8-1 0,-3 18 4 16,3 2-8-16,1 4-81 16,-1-4-72-1,0-5-111-15,3-6-232 0</inkml:trace>
  <inkml:trace contextRef="#ctx0" brushRef="#br1" timeOffset="-70139">22645 7780 656 0,'0'0'218'16,"0"0"-68"-16,0 0-20 16,0 0-20-16,0 0-64 15,0 0-35-15,25-20-11 16,0 17-4-16,16-3 4 15,8 0 0-15,-2-3-45 16,0-2-105-16,-9-1-112 16,-8 1-409-16</inkml:trace>
  <inkml:trace contextRef="#ctx0" brushRef="#br1" timeOffset="-69934">23000 7511 677 0,'0'0'209'0,"0"0"-23"15,0 0-41-15,0 0-7 16,0 0-25-16,0 0-28 16,-34-61-53-16,34 61-22 15,0 0-10-15,0 24-10 16,0 13 9-16,0 11 1 16,12 3 1-16,-5 4 0 15,-4 2-2-15,0-4-122 16,0-6-205-16,0-10-338 15</inkml:trace>
  <inkml:trace contextRef="#ctx0" brushRef="#br1" timeOffset="-69711">23200 7808 409 0,'0'0'496'0,"0"0"-341"16,0 0-31-16,0 0-48 15,0 0-49-15,0 0-25 16,8 57 23-16,-8-14-10 16,-11 3-1-16,-17 3-5 15,-4-1-9-15,4-11-169 16,-2-6-293-16</inkml:trace>
  <inkml:trace contextRef="#ctx0" brushRef="#br1" timeOffset="-69291">23458 7654 776 0,'0'0'234'0,"0"0"-126"0,0 0 8 0,0 0-24 16,0 0-75-16,0 0-8 15,91-72-9-15,-69 72-6 16,-2 14-2-16,2 20 1 0,-6 4 7 16,-6 1 1-16,-1-1-1 15,-6-8 3-15,-3-4-1 16,0-13 0-16,0-8-2 16,0-2 0-16,0-3 1 15,0 0 5-15,0 0 12 16,0 0 32-16,3-23 53 15,-3-2-83-15,4-7-10 16,2 2 4-16,3-9 1 16,4 5-3-16,1 3-10 15,0 10 2-15,-3 10-4 16,-2 8 0-16,7 3-5 16,0 0-6-16,6 3 2 15,-3 23-1-15,3 2 7 16,-5 7-1-16,-1-1-24 0,-1 1-91 15,1-7-141 1,-6-5-195 0</inkml:trace>
  <inkml:trace contextRef="#ctx0" brushRef="#br1" timeOffset="-69141">23956 7682 656 0,'0'0'196'0,"0"0"-145"0,0 0 23 16,0 0-22-16,0 0-44 16,0 0-8-16,187-26-2 15,-154 24-278-15</inkml:trace>
  <inkml:trace contextRef="#ctx0" brushRef="#br1" timeOffset="-68928">24261 7465 637 0,'0'0'304'15,"0"0"-131"-15,0 0-17 16,0 0-66-16,0 0-74 16,0 0-16-16,13 29-1 15,-13 14 1-15,0 5 9 0,0 0-2 16,0 1-3-16,0-3 0 15,-3-6-4-15,-4-9-23 16,1-8-267-16,0-6-386 16</inkml:trace>
  <inkml:trace contextRef="#ctx0" brushRef="#br1" timeOffset="-68601">24475 7022 806 0,'0'0'268'0,"0"0"-104"15,0 0 15-15,0 0-17 16,0 0-95-16,0 0-42 16,19-61-25-16,3 96-9 15,9 13 9-15,7 19 11 16,4 10 1-16,-7 8 1 15,-4 10-2-15,-9 11-5 16,-15 2 1-16,-7-4-5 16,0-5 2-1,-16-7-4-15,-28-7 0 0,-16-7-40 16,-14-10-162 0,-1-8-222-1</inkml:trace>
  <inkml:trace contextRef="#ctx0" brushRef="#br1" timeOffset="-67111">26243 6501 502 0,'0'0'558'0,"0"0"-424"16,0 0-3-16,0 0 10 15,0 0-38-15,0 0-44 16,0-88 5-16,0 88-32 16,0 0 1-16,-3 0-16 15,-13 11-9-15,-12 43-7 16,-10 29 2-16,-7 26 4 15,4 5-4-15,9 4 0 16,10-7 0 0,13-8-2-16,9-9 0 0,0-11-1 15,31-14-1-15,17-12-9 16,5-14-53-16,8-21-49 16,-10-10-113-16,-9-12-49 0,-11 0-105 15</inkml:trace>
  <inkml:trace contextRef="#ctx0" brushRef="#br1" timeOffset="-66471">26435 7211 835 0,'0'0'192'0,"0"0"-62"15,0 0-4-15,0 0-26 16,0 0-38-16,0 0-35 15,0-123 0-15,6 123-18 0,10 0-9 16,9 0-2-16,3 0-2 16,7 26-1-16,-2 3 2 15,-5 8 1-15,-3 3 1 16,-6-3 0-16,-6 1 1 16,0-11 0-16,-10-7 3 15,0-10-3-15,-3-5 0 16,0-5 0-16,0 0 1 15,0 0 8-15,0 0 4 16,0-3 9-16,0-19 19 16,0-10-35-16,0-5-2 15,9-2 1-15,7-5-1 16,1 1-4-16,-1 11-1 16,-5 12 0-16,-3 15 2 15,-2 5-2-15,3 0-9 0,10 0-8 16,3 25 17-1,4 4-6-15,-4 3 5 0,1-1 1 16,-7-2 1 0,-4-6 0-1,-2-9-1-15,-7-6 1 0,-3-2-1 0,0-6 0 16,0 0 2-16,3 0 4 16,-3 0 10-1,3-14 3-15,0-12-15 0,4-9-3 16,2 1 2-16,1 3-2 15,-1 5 0-15,1 12-1 16,-7 5 1-16,0 9-1 16,3 0-3-16,7 0-12 15,4 5 7-15,0 22 3 0,-3 1-13 16,-4 4-106-16,-4 2-107 16,-3 1-127-1</inkml:trace>
  <inkml:trace contextRef="#ctx0" brushRef="#br1" timeOffset="-65543">27260 7085 742 0,'0'0'130'0,"0"0"-19"0,0 0-5 16,0 0-30-16,0 0-5 16,0 0-36-16,-22-23-6 15,22 20-8-15,0 0-5 16,0 0 0-16,0-6-10 16,6 4-3-16,20-6 1 0,8-4-3 15,-1 4 3-15,2 2-4 16,-1 1 0-16,-5 3-1 15,-7 5-15-15,-10 0-171 16,-12 0-212-16</inkml:trace>
  <inkml:trace contextRef="#ctx0" brushRef="#br1" timeOffset="-65169">27590 6598 828 0,'0'0'100'0,"0"0"-6"0,0 0-18 16,0 0-43-16,0 0-26 16,0 0-1-16,82-39-4 15,-65 39-2-15,-4 0 4 16,-1 0-4-16,1 5 0 15,-3 18 0-15,-7 12 0 16,-3 8 15-16,0 5 8 16,0 9-3-16,-10-2-6 15,-9-1 1-15,-3-6-6 16,5-2 2-16,6-9-6 0,8-11-3 16,3-6 0-16,0-7 0 15,0 0 2-15,9-5 1 16,13-5-5-16,10-3 0 15,2 0-26-15,12-3-71 16,1-18-56-16,-6 5-103 16,-3-1-313-16</inkml:trace>
  <inkml:trace contextRef="#ctx0" brushRef="#br1" timeOffset="-64990">28019 6961 629 0,'0'0'163'0,"0"0"-42"15,0 0-9-15,0 0-57 16,0 0-18-16,0 0-10 0,-75 121-2 16,45-67-12-16,2 6-9 15,-7 3 0-15,4 0-4 16,1-6-97-16,11-5-326 16</inkml:trace>
  <inkml:trace contextRef="#ctx0" brushRef="#br1" timeOffset="-64526">28263 6742 755 0,'0'0'214'0,"0"0"-132"0,0 0 11 16,0 0-4-16,0 0-54 16,0 0-26-16,36-89-9 15,-20 95-4-15,3 28-1 16,-3 15-2-16,-4 10 5 16,-9-1 4-16,2 2 2 15,-5-8-4-15,0-10 0 16,0-11 0-16,0-11 0 15,0-11 0-15,0-9-15 0,2 0 15 16,1 0 3 0,-3-17 10-16,0-15-10 0,0-2 1 15,3-9 12-15,3-8 0 16,8-4-1-16,-1-2-14 16,1 6 3-16,0 17-3 15,-5 14-1-15,1 14-1 16,-4 6-2-16,7 2-14 15,3 27 7-15,-1 15 4 16,-2 4 3-16,1 3 2 16,-6 4 0-16,-2-5-23 15,2-4-134-15,-5-8-189 16</inkml:trace>
  <inkml:trace contextRef="#ctx0" brushRef="#br1" timeOffset="-64225">28337 6192 919 0,'0'0'125'0,"0"0"-26"16,0 0-31-16,0 0-52 0,0 0 3 15,0 0 29 1,165 75 25-16,-110-12-27 0,2 20 14 16,-7 17-19-16,-6 17-10 15,-8 15-11-15,-17 4-5 16,-19 14-7-16,0 18-4 16,-30 10 2-1,-36 13-6-15,-28 4-75 0,-34-16-365 16</inkml:trace>
  <inkml:trace contextRef="#ctx0" brushRef="#br0" timeOffset="-9679">9239 14407 903 0,'0'0'129'0,"0"0"-11"0,0 0 17 15,0 0-47-15,0 0-35 16,0 0-16-16,-63-44-16 16,88 34-16-16,47-5-3 15,43-5 1-15,44-6 8 16,31-3-1-16,21-6 7 16,-2-1-6-16,-24-4 3 0,-40 11-2 15,-49 15 2 1,-46 0-7-16,-30 8 0 0,-20 6 4 15,0 0 12 1,0-6 14-16,-6-8 4 0,-30-6-15 16,-14-9-22-1,-18 1-3-15,-17 5 1 16,-6-8 0-16,-5 4-1 16,3 9 0-16,24-3 1 15,17 9-2-15,24 1 2 16,22 5-2-16,6 0-4 0,0 6 1 15,53 0-4-15,37 0-3 16,34 18 10-16,16 1 0 16,-10 7 0-1,-13 6-1-15,-15 5 1 0,-19 6 0 16,-17 3-1-16,-22 11 1 0,-25 0 0 16,-19-1-3-16,-16 5 3 15,-43-1-5-15,-17-8 1 16,-1-7-62-1,11-7-107 1,21-13-146-16,26-16-296 0</inkml:trace>
  <inkml:trace contextRef="#ctx0" brushRef="#br0" timeOffset="-9296">11431 13575 80 0,'0'0'994'15,"0"0"-771"-15,0 0-16 16,0 0-68-16,0 0-42 16,0 0-57-16,-39-115-28 15,20 184-12-15,0 28 0 16,4 29 3-16,15-4-2 16,0 4 2-16,22-5-2 15,31-14-1-15,15-29 0 16,4-21 0-16,-1-31-2 0,-8-26 2 15,-5-6 2 32,-8-50 2-47,-3-28 13 0,-9-18 15 0,-11-19 19 0,-27-6-14 0,0-14-10 0,-38-5-10 16,-30-3-9-16,-10 23-5 16,1 32-3-16,14 43-1 15,19 26-2-15,2 25-7 16,7 0-24-16,0 44-33 15,10 31-16-15,11 16-47 16,14 10-98-16,17-5-134 16,27-1-485-16</inkml:trace>
  <inkml:trace contextRef="#ctx0" brushRef="#br0" timeOffset="-6156">12041 13878 931 0,'0'0'220'0,"0"0"0"15,0 0 12-15,0 0-115 16,0 0-51-16,0 0-37 16,0-43-24-16,0 54-5 15,10 36-20-15,9 15 20 16,9 21 4-16,-3 8-1 16,5-2-1-16,-8-9-2 15,0-20-2-15,-6-23 2 16,-4-20 5-16,-6-14-5 15,-2-3 2-15,-1 0 5 0,9-37 7 16,4-29 27-16,6-31-22 16,8-17-14-16,-11 8-2 31,-4 11 1-31,-5 24-3 0,-4 28-2 16,-6 23-7-16,0 14-26 0,3 6-40 15,7 12-50-15,6 27-46 16,3 17 22-16,-1 3-73 15,1 7-5 1,-3 0-6-16,4-15 232 16,-4-8 1-16,-4-23 1 0,1-12 12 15,0-8 77-15,-7 0 32 16,4 0 103-16,-4-20-5 16,3-11-94-16,1-6-4 15,-4-6-46-15,-3 0-41 0,0-2-3 16,-3 2 6-1,0-1-13-15,-3 7 1 16,-16 9-9-16,4 11-2 16,-1 8-8-16,9 3 0 0,-2 6-8 15,9 0-1-15,-10 0-13 16,1 34 0-16,3 15 12 16,-1 9 0-16,7-1-1 15,0 0 1-15,13 3-14 16,9-3 2-16,7-8 1 15,-7-19-7-15,1-9-10 16,-1-14 18-16,3-7 9 16,3 0 3-16,4-28 7 15,3-2-3-15,-1-13 1 16,-1 3 1-16,-8 8 0 0,-6 12-3 16,-6 6-1-16,-1 14-2 15,1 0-3-15,6 0-2 16,7 9-1-16,3 22-1 15,2 1 5 1,1-7 1-16,-1 1 1 16,5-6 0-16,5-14 0 15,-3-6 3 1,4 0-3-16,-1-38 5 16,6-13 0-1,2-23 0-15,-8-6-2 16,-7-15 6-1,-12-11 11-15,-9-11 2 16,-13-11-4 0,0 2-1-16,-13 17-5 0,-18 26-3 15,-7 29 4-15,10 28 1 16,8 18-4 0,7 8-1-16,10 0-9 0,-3 17-11 0,-4 54-10 15,7 38 21-15,3 16 3 16,0 4-2-16,13-6 0 15,21-14-1-15,5-17 0 16,-4-21-4-16,3-20-10 16,-7-25-4-16,-1-20 12 0,3-6 5 15,6-12 1-15,2-33 7 0,11-12-3 16,-8-15 1-16,0-2-4 16,-6 11 3-16,-13 23-4 0,-5 10 0 0,-13 23 1 0,-7 7-1 15,0 0-2-15,6 0-12 16,3 23-5-16,7 11 14 15,-3-3 1-15,-1-5 1 16,1-12 2-16,-7-6 0 16,-3-4-8-16,-3-4 9 15,0 0 2-15,0 0 5 16,0 0 4-16,0-14 1 16,-6-6-9-16,-13 2-1 15,-3 7-2-15,0 5 0 16,-3 6-8-16,-8 0-2 0,-2 17 2 15,7 23 3 1,9 11 1-16,19 5 2 16,0-12-3-16,6 0-3 0,29-13-14 15,3-11 1-15,1-14 9 16,-4-6 9-16,-1 0 3 16,-5-23 2-1,-1-10 1-15,-11 3 2 16,-9 2 12-16,-3 8 15 15,-5 9-9-15,0 4-2 0,0 7-7 16,0 0-12-16,0 0-2 16,0 0-14-16,0 7-1 0,0 19 10 15,9 4 5-15,16-4 0 16,7-6 0 0,7-20-8-16,2 0 6 0,6 0 2 15,5-20 7 1,-5-20-6-16,-3-2 3 0,-12-4 10 15,-7 2 2 1,-16 13 5-16,-9-1 5 16,0 13 3-16,0 7-2 15,0 9-7-15,0 3-15 0,-6 0-5 16,-13 20-8-16,-6 43-7 16,-7 29 15-1,1 34 4-15,4 8-4 16,18 14 0-16,9 10 0 15,0-12 1-15,39-6-1 0,2-26 0 16,-10-29 0-16,-5-27 0 0,-14-33 1 16,-4-16 0-16,-8-9 3 15,0-18 4-15,0-46 7 16,0-31-12-16,-23-31 4 16,-3-23-6-16,-2-19-1 15,-5-12-6-15,14 2-5 16,5 27 1-1,9 34 6-15,5 36 3 16,0 33-2-16,0 17 2 16,19 11-4-16,17 8-2 0,15 6-1 15,5 6 2-15,9 0-8 0,-2 32 6 16,-9 11-3-16,-13 17-9 16,-12 3-3-16,-23 8-6 15,-6 0 10-15,-16-1 3 16,-25-8 2-1,-1-19 3-15,14-11-5 16,9-18 7-16,13-8-7 0,6-6 7 16,0 0 9-16,0 0 4 15,3 0 2-15,22-24-4 16,11-7 0-16,8-3 5 16,3-9-5-16,-3 6 3 15,2 3 10-15,-9-6 4 0,-5 14 4 16,-7 9 5-16,-8 3-4 15,-12 10-8 1,-2 4-4-16,-3 0-10 0,0 0-2 16,8 35-12-16,4 24 0 15,-2 30 12-15,-7 8 1 16,-3 9 0-16,0-14 0 16,0-6 1-16,0-15 1 0,0-14-2 15,0-17-1 1,0-20 3-16,0-11-3 0,0-9 1 15,3 0 4 1,-3 0 1-16,0-35 14 0,0-24 13 16,0-36-28-16,-9-22-2 15,-7-9-1-15,-1-2 0 16,1 3 3-16,7 9-5 16,9 22-1-16,0 23 0 15,0 27 1 1,28 25-4-16,11 13-4 0,8 6-1 15,7 23 1 1,1 25 6-16,-8 13-7 16,-9 10 2-16,-18-8-8 0,-18 0-3 15,-2-6 1-15,0-5-2 16,-19-7-1-16,3-19-1 16,10-9 15-16,6-11-9 15,0-6 6-15,0 0 9 16,39-17 4-16,11-26-4 0,14-16 10 15,-5-3-7 1,-10 3 8-16,-11 1 5 0,-10 10 5 16,-11 14-4-16,-12 14-3 15,-2 14-1 1,-3 6-3-16,0 0-9 0,0 0-1 16,0 0-7-16,0 28-13 15,11 15 8-15,5 9 11 16,-4-1 1-16,7-1 3 15,3-17-1-15,3-4 1 16,-1-7-2 0,-2-13-1-16,-3-6 2 15,3-3 1-15,3 0 1 0,3-12 1 16,2-16 3-16,-2 2-5 16,-3-4 3-1,-6-3-2-15,-6 13-1 16,-4 9 2-16,-2 5 0 0,-7 6-3 0,0 0-2 15,0 0-2-15,9 0-2 16,7 0-6-16,6 6 6 16,3 5 3-16,5 4 1 15,-8-1 0 1,0-5 1-16,-3-7-1 0,-10 3-2 16,-6-5 0-16,1 0 1 15,-4 0 1-15,6 0 1 16,3 0 2-16,-1 0-2 0,6 0 1 15,2 0-2-15,4 0 0 16,12 0-2-16,-4 0 0 16,4 0-1-16,2 0 2 15,-1 0-3-15,8 0 2 16,0 0 0-16,6 0 2 16,8-11 1-1,11-23 0-15,14-9 0 16,-6-2 0-1,-11 5-1-15,-25 3 4 16,-29 1 1-16,-9 3 5 0,0-1-3 16,-25-1 0-16,-10 7-4 15,-7-1-2-15,7 9-2 16,10 8 1-16,6 12-5 16,-3 0 0-16,3 38-1 15,4 19 5-15,5 12 1 16,10 8 0-16,0 0 0 0,0 6 0 15,0 3 1-15,0 11-1 16,5-6 0-16,6 9 0 16,1 1 0-16,11 1 0 15,-1-8 1-15,-3-2-1 0,-7-16 0 16,-2 0 0-16,-10-19 4 16,0-6 0-1,0-7-2-15,0-16 3 0,0-8-3 16,0-9 1-16,0-6 0 0,-7-5-1 15,-8 0 3-15,-20 0-5 16,-20-30-18-16,-17-14-49 16,-24-15-40-16,-16-24-188 15,-20-29-270-15</inkml:trace>
  <inkml:trace contextRef="#ctx0" brushRef="#br0" timeOffset="-5825">15558 13168 950 0,'0'0'139'16,"0"0"31"-16,0 0-3 15,0 0-30-15,0 0-74 16,0 0-21-16,0 0-32 16,-134-132-10-16,121 132-6 15,4 10 4-15,6 4 2 16,3-3-1-16,0 1 0 15,34-4 0-15,14-8 1 16,13 0 8-16,-1 0-8 16,-13-11 4-16,-21-9-1 15,-26 0 6-15,0 0-9 16,-61 2-15-16,-27 10-137 0,-17 2-137 16,-3 6-148-1</inkml:trace>
  <inkml:trace contextRef="#ctx0" brushRef="#br0" timeOffset="-4032">17441 13409 717 0,'0'0'149'0,"28"-166"6"0,-8 77-24 15,-4 0-39-15,-3 4-3 16,-10 16 18-16,-3 12-12 16,0 11-23-16,-16 17-13 15,-12 15-5-15,-2 0-23 16,-1 14-24-16,-4 0-7 16,-3 3-4-16,-4 41 1 15,4 6 2-15,10 13 1 16,15 12-3-16,13 10 0 15,3 16-2-15,45 13-1 16,19 9 6-16,9-10-4 16,-3-12-1-1,-10-18-3-15,-19-12-8 16,-20-11 11 0,-16-17-1-16,-8-5-8 0,-2-18 1 15,-37-3-4-15,-11-3 9 16,-7-14-13-16,2 0-13 15,11 0-27-15,9-20-8 16,15-11-8-16,20-7 5 0,0-5 1 0,27-8 10 16,20-6 8-16,0-1 41 15,5 1 9-15,-5 0 3 16,-12 11 0-16,-7 7 6 0,-9 7 39 16,-8 9 17-16,-5 15 10 15,-3 2 9-15,-3 6-28 16,0 0-19-16,0 0-19 15,0 0-15-15,0 25-6 16,0 19 6-16,8 13 5 16,16 0 2-16,7-6-4 15,7 1-1-15,7-12 4 16,-1-15-3-16,-6-7 1 16,-8-7 2-16,-8-11-4 15,-3 0 7-15,-4-25 5 16,4-13-8-16,-3-2 8 0,-6-1 21 15,-4 8-9 1,-3 2-8-16,0 13 1 0,-3 15-5 16,0 3 3-16,0 0-17 15,3 0-7-15,10 6-15 16,3 20-2-16,18 0 24 16,12-1 1-16,10-5 1 15,18-14 4-15,5-6 0 16,4-12-3-16,-4-33 0 15,-9-12-2-15,-10-12 4 16,-11-14-1-16,-13-6 3 16,-9-8 12-16,-15 0 15 15,-12 5 7-15,0 10-7 0,-28 13 1 16,-8 21-13-16,8 23 9 16,12 16-15-16,3 9 2 15,10 0-18-15,-3 27-13 16,-10 43-5-16,4 24 18 15,-1 17 4-15,10 7-4 16,3 4 3-16,0-7-3 16,6-12 0-16,13-29 0 15,-3-28 0-15,0-20-1 16,-10-24-8-16,3-2-1 16,-2 0 4-16,16-2 6 15,10-24 3-15,13-17 3 16,7 3-4-16,-4 8 1 15,-12 0-3-15,-11 19 0 16,-7 10-1-16,-10 3-4 16,2 0-3-16,-9 11-4 15,-2 26-15-15,0 7-9 16,-22 4 5-16,-10 1-41 16,7-15 2-1,6-9 16-15,13-11-10 16,6-10-12-16,0-4 28 0,0 0 48 15,15-12 4-15,23-22-3 16,16-17 1-16,7-10 1 0,2-4 12 16,-2-4 24-16,-11 3 43 15,-12 9-2 1,-11 12-13-16,-16 9-11 0,-5 14-1 16,-6 17-8-16,0 5-12 15,0 0-8-15,0 0-27 0,0 25-13 16,-9 38-10-1,-13 28 23-15,0 30 3 16,0-1-2-16,3 14 0 16,13-5 0-16,2 2-1 0,4-14 2 15,0-16-2-15,0-27 2 16,7-28-2-16,-4-21 0 16,0-16 1-16,-3-9 0 15,0 0 4-15,0-14 11 16,0-38 21-16,0-31-15 15,-9-29-17-15,-4-18-1 16,0-21 0-16,7-13-4 0,-5-5-7 16,5 18-1-16,6 22 1 15,0 40 3-15,0 31 4 16,0 36-1-16,0 14-2 16,17 8-10-16,8 0-10 15,7 0-2-15,-1 23-15 16,1 23 15-16,-7 5 6 15,-8 2-13-15,-14 5-12 16,-3 2-24-16,-6 12-22 16,-36-9-51-16,-6-4-67 15,7-10-133-15</inkml:trace>
  <inkml:trace contextRef="#ctx0" brushRef="#br0" timeOffset="-1752">19407 13360 669 0,'0'0'224'0,"0"0"-53"0,0 0 17 16,0 0-46-16,0 0-48 15,0 0-18-15,86-125-34 16,-63 125-22-16,5 0-9 16,8 14-10-16,2 13 3 15,-1 23-4-15,-5-5 0 16,-7 7-3-16,-9-3 1 15,-13-12-2-15,-3 3-3 0,0-9-10 16,-31-5-29 0,-1-11-13-16,0-7 10 0,17-8 43 15,15 0 6-15,0-23 14 16,9-23-13-16,29-14 0 16,9-8 2-16,5-4-2 15,-8 12 8-15,-6 10 15 16,-13 23-1-16,-9 13 6 15,-10 10-8-15,-6 4-11 16,0 0-10-16,8 0-3 16,1 20-3-16,4 13 4 15,2 3-2-15,-2 4 2 16,3-3 2-16,-4-8 0 16,4-6 2-1,0-12 0-15,0-5 1 16,4-6-1-16,-1 0 10 0,0-20-3 15,0-11 2-15,-4-12 22 16,-5 3 20 0,-10-3 4-16,0-3-20 15,-7 6-13-15,-21 3-4 0,-8 8-9 16,5 12-8-16,2 12-3 16,7 5-4-16,10 0 1 0,-1 5-11 15,10 34 7-15,3 14 6 16,0 10 1-16,25 2-2 15,22-8 2-15,24-14-5 16,8-17 5-16,7-20 0 16,-1-6 1-16,-5-23 2 15,-9-23 1-15,-15-14-2 16,-12-8 1-16,-15-4 5 16,-20-2 4-16,-9 5 7 15,0-2-2-15,-22 2-7 16,-12 9 5-16,2 16-3 0,10 19-7 15,8 17 9-15,8 8-2 16,4 0-12-16,-4 8-15 16,-8 41-2-16,4 19 14 15,-2 21 3-15,5 2 3 0,7-5-2 16,0 3-1 0,0-14 0-16,0-16 0 0,0-16 0 15,0-25 0 1,4-10-1-16,2-8-2 0,0 0 1 15,1 0 2-15,16-31 5 16,5-13 4-16,7-9-6 16,-1-1-1-16,-8 16-2 15,-6 12 1-15,-9 11-1 16,0 15 0-16,5 0-8 16,2 18 2-16,5 34 0 15,-4 7-3-15,-7 16-1 16,-12-1 9-16,0-9-6 15,0-15-8-15,0-16-6 16,-16-14-17-16,-12-9 12 16,-5-11-8-16,8 0 11 15,3-5 23-15,6-15 0 16,10-6 2-16,6 8 0 16,0 7-2-16,0 3 1 0,0-1-3 15,3-2 2-15,16 4-1 16,17-11-1-16,8-6 1 15,13-8-3 1,10-7 3-16,-4-13 1 16,3-5 5-16,2-14-3 15,-5-6 6-15,-2-6 7 16,-8-9 2-16,-12-5 1 0,-8-9-1 16,-14 5-6-16,-19 16 6 15,0 16-2-15,0 18 8 16,-22 17-7-16,-3 16-4 15,5 7-1-15,4 11-11 16,-9 0-1 0,-4 37-7-16,4 29 8 15,5 20 0-15,20 11 0 16,0 2 0-16,26-2 0 16,25-7 0-16,10-16 0 15,5-17 0-15,3-22-3 16,5-17 0-16,-1-18 3 15,0 0-1 1,-7-15 1-16,-14-20 4 0,-11-5-1 16,-13-9 1-16,-12-5-1 0,-10-3-1 15,-6 0 2-15,0 2-2 0,-15 13 0 16,-4 16-1-16,3 14-1 16,10 12 0-16,1 0-2 0,-9 15-10 15,-5 30-6-15,2 19 18 16,1 10 1-16,16-3 0 15,0-2 0-15,0-12-1 16,25-9 0-16,5-16 1 16,-2-15-1-16,7-17 2 15,3 0 1-15,4-20 8 0,-1-25-1 16,-3-10-9 0,-10-2 6-16,-3 6-4 0,-1 5 6 15,-15 14-7-15,0 9-2 16,-2 15 2-16,-7 8-2 15,3 0-2-15,0 0-5 16,3 13-9-16,4 23 10 16,2 9 3-16,1 1 3 15,0-6 1-15,2-3-1 16,4-8 2-16,-3-12-2 16,-2-8 0-16,-3-9 2 15,6 0-1-15,5 0 0 16,4-23 8-16,5-15-6 15,-6-1 1-15,-6-5 0 16,1 5 0 0,-7-1 1-16,-1 11 0 15,-5 15-5-15,-4 3 2 0,-3 11-4 16,0 0 2-16,6 0-14 0,1 11 0 16,2 20 10-16,7 7 4 15,-4-4 0-15,4-3 1 16,1-5-1-16,-4-9 1 15,-1-5-1-15,-2-4 2 16,2-8-3-16,4 0 2 16,3 0 5-16,3-26 1 15,3-11-6-15,-3 0 3 16,-3 0-2-16,1 2 0 16,-7 1 2-16,-4 11-4 15,-2 12 0-15,-4 11 0 16,3 0-7-16,7 0 1 0,9 9-8 15,3 16 14-15,8 4-4 16,-5 2 2-16,1-8-6 16,-1-6 8-16,8-5-4 15,14-12 2-15,13 0 0 16,14-3 1 0,-1-28 1-16,-12-7 3 15,-20-4-1-15,-9-4 3 16,-16-12-1-16,-10 7-3 0,-9-6 7 15,0 11-6-15,0 11 10 16,-16 15-9-16,4 12-3 0,9 8-1 16,-1 0-7-1,4 20-7-15,0 26 6 16,0 11 9-16,0 6 2 0,10-7-2 16,6 0-1-16,-1-11 0 15,-2-5 1-15,1-3-1 16,-5-11 1-16,-7-6-3 15,-2-8-4-15,0-7-21 16,-30-5-11-16,-25 0 7 16,-22 0-85-1,5 0-110 1,-2-17-182-16</inkml:trace>
  <inkml:trace contextRef="#ctx0" brushRef="#br0" timeOffset="-1120">25942 12168 974 0,'0'0'314'0,"0"0"-231"0,-7-149 58 0,7 126-24 15,0 15-41 1,0 8-30-16,7 0-38 0,19 25-8 16,12 35-6-16,9 17 6 15,10 18 7-15,1-3-4 16,-5-7 3-16,4-14 3 15,-5-12-7-15,-8-23 8 16,-2-16-1-16,2-20 2 16,19-8 2-16,39-73 28 15,44-44 6 1,35-50-18-16,22-42-8 16,7-23-5-1,-7-23-9 1,-19 8 4-16,-19 41-1 15,-37 56-9 1,-42 67 1-16,-45 55 3 0,-28 24-3 16,-13 12-2-16,0 0-6 0,0 22-11 0,6 27-22 15,3 34 7-15,-9 34-62 0,0 21-48 16,-34 8-238-16</inkml:trace>
  <inkml:trace contextRef="#ctx0" brushRef="#br0" timeOffset="2328">11155 15776 197 0,'0'0'836'0,"0"0"-685"16,0 0 52-16,-22-146-36 15,0 120-56-15,3 6-34 16,2 15-29-16,-2 5-23 0,-10 2-25 16,-8 47-3-1,-1 15 1-15,8 18 1 0,27-5 1 16,3 0-2-16,44-14 0 15,24-12 2-15,7-12-1 16,-1-26-1-16,-8-8 1 31,-17-5 1-31,-18 0 0 16,-18-26 7-16,-10-10 1 0,-3-22-1 16,-10-7 0-1,-34-18-3-15,-17-6 0 16,-18-5-2-16,-7 11 2 15,1 26-2-15,8 17-2 16,14 28-2-16,16 12-2 0,11 20-2 16,11 43 2-16,15 20-2 15,10 14 6-15,38 3-2 16,48-11-3-16,26-20 5 16,8-18-3-16,-6-11 4 15,-18-22-1 1,-27-10 1-16,-23-8 1 15,-24 0-1-15,-10 0 2 0,-12 0 2 0,0-6 0 0,0 4 5 16,0 2 12-16,0 0-2 16,0 0-8-16,0 0-12 15,0 0-8-15,-3 25-8 16,-3 21 9-16,3 17 7 16,0 14 4-16,3 6-4 0,0-1 1 15,0-3-1-15,9-6 1 16,7-15-1-16,-7-27 0 15,1-11 0-15,-10-20 0 16,3 0 2-16,-3 0 9 16,0-17 9-16,0-23 23 15,-13-17-32-15,-2-26-6 16,-4-6-4 0,3-25 2-16,2-12-2 15,5-3 0-15,9 6-1 16,0 29 1-16,0 24-2 15,12 31-2-15,24 22-1 0,8 17-5 16,7 0-4-16,2 6 6 16,-1 31-4-16,-17 14 3 15,-10 1-4 1,-19 5 5-16,-6-8-8 16,0 2-4-16,-31-19 1 15,-4-4-4-15,3-5 5 16,10-17 5-16,16-3-3 0,6-3-6 0,0 0 9 15,0 0-6-15,31-6-11 16,14-27 23-16,11-25 6 16,2-5 1-16,-4-15 1 15,-4-10 0-15,-1-22 4 16,-2 3 12 0,-6-2 1-16,-11 26-2 0,-18 28 13 15,-9 36 2-15,-3 13 16 0,0 6-20 16,0 0-28-16,0 6-4 15,-3 37-12-15,-9 28 10 16,-1 26 6-16,10 15 1 16,3-4-1-16,0-11-2 15,8-8 1-15,18-15-17 16,-7-21-37-16,0-20-40 16,-9-10-69-16,-10-23-61 15,0 0 46-15,0-30 33 16,-35-23 5-16,-9-10 127 0,-8 0 14 15,-4 12 2-15,-1 0 2 16,2 14 34-16,14 16 17 16,19 10 44-16,8 5-23 15,14 6-11-15,0-2-5 16,5 2-18-16,36 0-17 16,25 0 12-16,26 0 43 15,14-4-8 1,-12-5-12-16,-11-7-17 15,-29 6-11-15,-23 5-6 16,-18 0-8-16,-7 5-5 16,-6 0 1-16,0 0 2 0,0 0 3 15,0 0-3-15,-3 10-16 16,-3 25 0-16,1 14-10 16,0 14 10-16,5 3 6 0,0-9-6 15,0-9 0 1,5-8 0-16,6-22 3 0,6-5-3 15,-9-13-1-15,3 0 1 16,2 0 2-16,5 0-1 16,5-25 5-16,5-21 3 15,0 4 1-15,-6-10-7 16,-5 9 0-16,-4 15-1 16,-7 10 0-16,-3 13 0 15,-3 5-2-15,0 0-5 16,0 0 4-16,3 0-13 15,10 11 3-15,6 15 7 16,6 0-5-16,-3-1 9 16,5 1 5-16,-5-9-5 15,0-8 0-15,-3-3 0 0,-7-6 9 16,4 0-4 0,3 0-3-16,0-6 10 15,3-14-5-15,1-6 3 16,-1-5 3-1,-3 5-4 1,-3 6 1-16,-7 14-4 16,-2 0-5-16,-1 6-1 0,-6 0-2 0,0 0-3 0,0 0-5 15,6 0-3-15,7 18 5 16,9 4 8-16,1 1 2 16,-4-3-2-16,-3-8 0 15,-3-10 3-15,-7 2-2 16,-3-4 0-16,-3 0 1 15,0 0 0-15,6 0 3 0,1 0 1 16,2-12-3-16,1-5 2 16,-1 3-3-16,5 8-2 15,0-8 0-15,10 14-2 16,-6 0-2-16,5 0-5 16,2 0 2-16,-3 0-7 15,-3 0 2-15,1 0 6 16,5 0 4-16,0 0 2 15,4-6 0-15,-4-11 0 16,-3-3 1-16,-5-6 2 0,-6 1 0 16,-3 4 1-16,-8 2-1 15,0 1-1-15,0 7 5 16,0 1 2-16,-11 0-4 16,-5 10-4-16,4-8-1 15,-4 8-3-15,3 0-3 16,1 0-2-16,5 28 5 15,7 9-4-15,0-5 2 16,0-1 3-16,0 0-11 16,13-11-3-16,0-8-1 15,-1-6-4-15,1 2 8 16,-4-8-4-16,1 0 8 16,4 0 8-16,-5 0-5 15,4 0-6-15,6 0-3 16,-4 0 3-16,14 0 6 15,2 0 5-15,2 0-3 16,5-14 4-16,3-12 4 16,0-5-3-16,1-6 1 0,2-16 0 15,-3-18 20-15,0-3 10 16,-5-9-19-16,-17 6 3 16,-19 2 26-1,0 4-6-15,-13 0-16 16,-23 16-3-16,-8 10 3 15,-3 19-3-15,-2 12-8 16,-4 14-9-16,-1 20-3 16,4 57-5-16,14 26 7 15,23 28 0-15,13 4-3 16,38-10 4-16,36-16 0 16,25-23 1-1,30-23-1-15,31-26 0 16,27-23-1-16,-3-14-14 15,-35 0-45-15,-62-3-74 16,-70-14-183-16,-20-9-203 0</inkml:trace>
  <inkml:trace contextRef="#ctx0" brushRef="#br0" timeOffset="2669">12571 15198 151 0,'0'0'859'0,"0"0"-769"16,0 0 41-16,0 0-28 15,0 0-39-15,0 0-17 16,-91-51-28-16,61 57-19 16,2 19-2-16,6 1 0 15,15-6 1-15,7 3-4 16,19-3 5-16,44-12 0 0,30-4 15 15,15-4 2 1,-10-6 2 0,-24-12 17-16,-33-7-15 0,-38 5-3 15,-3 0 28 1,-51-6-46-16,-32 15 0 16,-21 5-38-1,2 6-105 1,22 0-124-16,36 17-74 0</inkml:trace>
  <inkml:trace contextRef="#ctx0" brushRef="#br0" timeOffset="3986">15990 15235 613 0,'0'0'240'0,"0"0"-111"15,38-154-13-15,-32 97-7 16,-3 2 20-16,-3 2-10 16,0 9-25-16,0-1-23 15,-32 13-18-15,-5 9-24 16,-12 9-11-16,-4 14-18 15,-7 0-3-15,-11 17-3 16,5 37-3-16,8 21 8 16,11 9-2-16,22 3 0 15,25 2 0 1,0 2-6-16,56-10 1 16,21 2-4-1,8 0 3 1,2 2-1-16,-18-4 2 15,-19-10 3 1,-23-8-5-16,-18-12-3 0,-9-14 1 16,-3-5 2-16,-33-7-15 0,-8-10-2 15,0-10-24-15,6-5-8 0,13 0 33 16,19-17 15 0,6-17-32-16,3-17-23 15,41-12 42 1,16-12 8-16,10-2-14 0,0 6 17 15,-3 8 10-15,-7 5 4 16,-5 15-1-16,-11 9 4 16,-10 14 21-16,-11 15 17 15,-8 0 3-15,-2 5-24 16,-4 0-14-16,4 5 0 0,-7 23 2 16,2 15 7-16,-5 0-1 0,-3 8-5 15,0 1-9-15,0 5 6 16,2-17-6-16,12-3 0 15,8-17 1-15,6-8 0 0,7-12 0 16,6 0 6 0,4-20 3-16,2-23-2 15,-3-3-3-15,-1-5 2 16,-18 19-6-16,-13 12 7 16,-8 17 3-1,-1 3 13-15,-3 0-20 0,0 0-5 16,9 0-11-16,4 12-15 0,9 11 26 15,14-3 3-15,11 0-3 16,13-15 7-16,12-5 0 16,15-25 3-16,-1-38-1 15,-10 0-1-15,-12-3 0 16,-20 2 31-16,-16 2 14 0,-15-7 1 16,-13 4-14-16,0-3-3 15,-13 15-12-15,-15 11-9 16,0 19 6-16,12 12-7 15,2 11-3 1,9 0-12-16,-6 5-4 16,-8 40-10-16,-3 19 14 15,-6 19 0-15,9 0 0 0,6-6-1 16,10-8 4-16,3-3-2 16,0-10-1-16,0-13-4 15,6-17-1 1,7-18-11-16,0-4-2 15,-1-4 10-15,4 0 6 0,6 0 2 0,8 0 4 16,4 0-4-16,4 0 0 0,0 0 2 16,-2 0-4-16,-1 22 0 15,-7 10 2-15,-12-4-5 16,-4-1-18-16,-12-14-9 16,0 5 0-16,-6 4 17 15,-38 1 5-15,-14 3-6 16,-5-14-58-16,8 2-16 15,27-14 9-15,23 0-27 16,5-26-2-16,53-37-95 16,29-26-385-16</inkml:trace>
  <inkml:trace contextRef="#ctx0" brushRef="#br0" timeOffset="4261">17851 15105 746 0,'0'0'178'0,"0"0"-24"0,63-201 7 15,-63 150-15 1,0 7-5-16,0 10-47 0,-22 11-31 15,-10 9-22-15,4 3-11 16,12 11-30-16,4 0-1 16,7 5-12-16,5 38-4 15,0 29 17-15,0 11 1 16,17 5 0-16,12-1-1 16,-1-5 0-1,-3-8 0-15,-6-12-4 0,-8-4 2 16,-8-6 1-1,-3-12-5 17,0-3 0-32,-3-6-17 0,-27 1-21 15,-1-12-5-15,-7-3-44 0,5-9-72 16,22-8-20-16,11 0-37 0,31-51 20 16</inkml:trace>
  <inkml:trace contextRef="#ctx0" brushRef="#br0" timeOffset="5698">18172 15138 352 0,'0'0'348'0,"0"0"-200"15,47-197 33-15,-38 148-49 16,-4 10 5-16,-2 21-11 16,0 4-5-16,0 14-52 15,-3 0-35-15,5 0-34 16,3 32-9-16,1 31 6 16,-2 19 3-16,-7 10 11 15,0 2-5-15,0-5 4 16,-13-6-6-1,2-6-3 1,8-12 3-16,1-10-3 0,2-21-1 16,0-17 0-16,0-17 1 15,0 0 0-15,0-23 7 16,0-28-3-16,0-9-5 0,-6-9-1 16,-16 12 0-16,-5 14-1 15,-1 15-1-15,9 10 2 0,10 13 0 16,6-1-1-16,3 6-1 15,0 0-4-15,0 0-4 16,18 0-3-16,30 0 8 16,10 0 6-16,-2 0 1 15,-8 0 0-15,-14 0 0 16,-10 0-1-16,-12 0 0 16,4 6 0-16,-3 11 1 15,-1-5-1-15,4 14 3 16,3-1-2-16,3 9 2 15,1 9-1-15,-4-6 2 0,-3 9 1 16,0-9-5-16,-7-5 0 16,-6 2 3-16,0-17-3 15,-3-9 0-15,0-2 0 16,0-6 6-16,0 0-5 16,-15 0 15-16,-4-14-9 0,6-15 5 15,10-16-4 1,3-7-3-16,0 1-3 0,35-1 4 15,-1 15-6-15,-2 11 0 16,-7 9 4-16,-8 9 3 16,-1 2-6-16,-4 6 2 15,4 0-1-15,3 0-4 16,0 0-2-16,3 18 2 16,-3 7 2-1,1 9 0-15,2 3-2 16,-6-5 2-16,3-1 5 15,-4-5-5-15,1-6 1 16,-3-14 1-16,4-6 0 16,-3 0 1-16,8 0 0 0,-2-14 8 15,3-12 1-15,-1-2 13 16,0-7-7-16,-3-2-2 16,-4-3-1-16,-2 9 0 15,-10 13-3-15,0 4-2 16,-3 14-2-16,0 0-4 0,0 0-4 15,0 0-7-15,0 0-10 16,0 0-5-16,0 25 22 16,11-5 0-16,8 0 2 15,0-2 0-15,3-10-1 16,9-3 3-16,4-5-1 16,7 0 3-16,2-18-2 15,4-15 2-15,-3 8-2 16,-1-7 3-16,-3 6-4 15,0 1-1-15,-2-1 2 16,2 0-2-16,0 3-2 16,1 15-1-16,-7 2 1 15,-1 6-1-15,-8 0-4 16,-7 0 4-16,-1 12-7 16,-10 8-2-16,-3-6 4 0,-2-3 3 15,-3-5 3-15,0-6 0 16,0 0 2-16,0 0 1 15,0 0 5-15,-6 0 0 16,-22-12 0-16,-10-7-4 16,3 4-4-16,-1 10 0 15,5 5-2-15,-7 0-3 16,0 14-8-16,5 17 12 0,8 21-4 16,22-9 2-16,3-3-4 15,3-9-12-15,39-6 13 16,9-7-2-16,10-15 4 15,5-3-1-15,0 0 5 16,-5-29 5-16,-7-9 0 16,-10 2-2-16,-5-16 15 15,-8-11 11-15,1-14-4 16,-10-6-9-16,-3-5 2 16,-13-1 0-1,-6 12-3-15,0 26 1 16,0 14-5-16,-3 19 1 15,-10 15-10-15,7 3-2 16,0 0-15-16,-4 34-1 0,-2 24 10 16,2 16 6-16,7 9 1 15,3-6-1-15,0-8-1 16,3-6-16-16,16-9-27 16,6-11-16-16,4-17-13 15,-6-9-31-15,-7-9-82 0,-16-8-44 16,0 0 26-16,-11-20-30 15,-30-11 134-15,-6-1-152 16</inkml:trace>
  <inkml:trace contextRef="#ctx0" brushRef="#br0" timeOffset="6509">20008 15101 296 0,'0'0'384'15,"0"0"-238"-15,0 0 8 0,0 0 8 16,0 0-54-16,0 0-57 16,158-83 16-16,-59 60 6 15,-6 8-15-15,-2-3 13 16,-11 0-19-16,-14 9-20 15,-12-2-10-15,-18 11-1 16,-17 0 0-16,-13 0 4 16,-6 0-1-16,0 0-9 15,0 0-4-15,0 0 3 16,0 0-8-16,0 11-6 16,0 18 1-16,0 13 1 15,0-4 2-15,0-5-2 16,3-3-1-16,13-4 0 15,3-6 1-15,0-6 0 0,-5-3-1 16,-3-11 1 0,3 0 1-16,2 0-2 0,6 0 4 15,3-17 8-15,0-11 4 16,0-4-3-16,-6 1-4 16,-3-1-1-16,-10 12-5 15,-1 8 6-15,-5 7-3 16,0 5 1-16,0 0-5 15,0 0-3-15,0 0-8 16,0 5 1-16,0 27-5 16,0 5 12-16,3 9 3 15,25-6-1 48,7-11 1-48,6-9-1-15,-2-12 2 0,-6-5-3 0,-3-3 3 0,-5 0-1 0,3-3 7 0,1-23-4 0,-3-2 1 16,-1-3 0-16,1-1-4 0,-4 1-1 16,0 7 1-1,-5 16-3-15,-6 8-3 0,3 0-4 16,8 0 0-16,3 0 2 16,4 26-3-16,-1 5 4 15,0-5 4-15,2 0 2 16,-2-9-1-16,4-9-1 15,-1-2 1-15,4-6 3 16,-2 0 5-16,-2-17-6 0,-2-17 6 16,-7-18-5-16,-10-5 0 15,-12 1-2-15,0-14 0 16,-12 7-2 0,-33 9 0-16,0 11-1 0,7 20 1 15,16 15 0-15,10 8 0 0,9 20-9 16,3 37-3-16,0 18 10 15,0 2 4-15,12-1-2 16,26-12 0-16,7-19 2 16,6-7 1-16,21-13-3 0,27-16-1 15,35-9-20-15,12 0-43 16,-10-26-95-16,-38-20-307 16</inkml:trace>
  <inkml:trace contextRef="#ctx0" brushRef="#br0" timeOffset="6932">23744 14478 1304 0,'0'0'203'0,"0"0"-108"15,0 0 42-15,0 0-55 0,0 0-41 16,0 0-28-16,9-6-13 16,-9 49-3-16,10 15 3 15,6 13 14-15,6-8-6 16,6-6 1-16,5-17 3 16,1-15 2-16,-2-7-1 15,12-18 0-15,14 0 9 16,27-52 12-16,23-31-5 31,13-28-22-15,2-18-7-16,-5-23 0 0,-6-11 0 0,-4 1 0 15,-9 2 0-15,-11 20 0 16,-11 33 0 0,-24 34 0-16,-21 32 0 0,-19 33 0 15,-13 8 0-15,0 0-9 16,-19 20-107-16,-26 37-61 0,-8 12-176 15</inkml:trace>
</inkml:ink>
</file>

<file path=ppt/ink/ink1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25:50.986"/>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399 832 716 0,'0'0'166'0,"0"0"-70"16,0 0-45-16,0 0 20 15,0 0-4-15,0 0 2 16,-6 0-34-16,6 0-16 16,0 0-7-16,0 0 1 15,15 0-5-15,42 0 8 16,45 0 55-16,54-12-20 15,56-25-18-15,46-9-12 16,44-5-8-16,22 3-9 16,3-4 10-16,1 0 8 15,-18 1-5-15,-7-4 4 16,8 7-6-16,7 2 10 0,15 9 4 16,0 9-15-16,-21 7-3 15,-26 5-4-15,-35 1-1 16,-36 1 0-16,-31-1 1 15,-25 1-1-15,-32 4 7 16,-21-3-6-16,-31 7 0 16,-29 4 1-16,-21-1-4 15,-13 1 3-15,-8 2 0 16,2 0-2-16,16-7 0 16,19-1-1-16,17-1-2 15,11 1 2-15,-3-4-1 16,2 3 0-16,-4-2-1 0,-1 4-1 15,0-3 0-15,1 4 0 16,-10 1 0-16,-7 2 0 16,-11-3 0-16,-8 3 1 15,-6-3-1-15,7 6 2 16,7-3-1-16,11 3-1 16,7-2-1-16,5 2 0 15,-1 0 1-15,-10 0-1 16,-6 0 1-16,-9 0-1 15,0 0 1-15,-2 0-1 16,1 0 0-16,4 0 1 16,-8 0 0-16,-3 0 0 15,-6 0-1-15,-3 0-1 0,-3 2 1 16,-1 4-1 0,1 2 1-16,1 4-2 0,-3 4-2 15,6 2 4-15,2 8-1 16,3 1-1-16,-3 4 2 15,3-3 0-15,0-3 1 16,-6 1-1-16,4 0 0 16,5 3 3-16,10 5-3 15,6 6 0-15,9-6 1 16,8 0 0-16,-4-8 0 16,-1-5-1-16,-7-7 3 15,-18-2-1-15,-15-7-2 0,-7-1 0 16,-6-4 2-1,0 0 0-15,0 0-2 0,0 0 3 16,0 0 3-16,-13 0 4 16,-34 0-6-16,-22 0 0 15,-24-4-4-15,-18-1-2 16,-17 5 2-16,-5 0-4 16,2 0 4-16,7 0 0 15,14 0 0-15,5 0 0 16,1 9 0-16,-5-2-1 15,-2 4 1-15,-16 1 0 16,-13 0 0-16,-22 2 0 16,-16 1 5-16,0-4-5 15,7-4-6-15,9 3 2 16,16-4 4-16,16 0-2 16,12-4 2-16,14 0 1 15,2-2 1-15,0 4-2 16,-10-2 0-16,-9 4 0 15,-8 3 1 1,-14 2 0-16,-6 4-1 16,-7-1 1-16,0 0 1 0,4-2-1 15,3 0 0-15,2-4 0 16,14-2-1-16,9-1-3 16,6 1 0-1,3 1 0-15,2-2-1 16,-2 3 2-16,-3 0 0 15,2 1 0-15,-5 0 2 16,0-4-6-16,6-2 5 16,13-3 1-16,11 0 0 0,8 0 1 15,4 0-1-15,-1 0-1 16,-5 6-1-16,-2-3 2 0,-4 2 0 16,-2 1-3-16,1 0 1 0,10 3-7 15,-1-2 8-15,4 8 1 16,5-1-1-16,2-2 0 15,9 0-3-15,8-4 1 16,14-5-3-16,13-3 6 16,4 0 0-16,6 0 2 15,-8 0-1-15,-5 0-1 16,-7 0 0-16,-4 0-5 16,-2 0 5-16,6 0-5 0,0 0 2 15,-1 6-5-15,1 6 4 16,-12 10-1-16,-11 4 2 15,-12 8 2-15,-4 3-10 16,8-2 6-16,14-7 2 16,21-8-3-16,18-4 5 15,10-6-3-15,6-2 2 16,0 4 1-16,0-1-1 16,0 1 2-16,31-1-2 15,16-2 4-15,14-6-2 16,16-3 3-16,15 0-1 15,13-5 0-15,19-25 0 0,22-6 7 16,22-5-5-16,10 1 2 16,-13 6-2-16,-28 8-4 15,-43 12 0-15,-36 5-1 16,-26 7 1-16,-20 2-1 16,-8 0 2-16,-4 0-1 15,0 0 0-15,0 0 0 16,0 0-1-16,0 0 0 15,0 0 0-15,0 0-2 16,-29 0-1-16,-31 25 3 16,-29 9 1-16,-29 10 2 15,-9-2-1-15,7-2 2 16,5-2-3-16,17-2-1 0,12-1-2 16,10 0 3-16,12-4 0 15,10-2 0-15,19-13-2 16,16-7 2-16,13-6 2 15,6-3-2-15,0 0-3 16,0 0 0-16,0 0-3 16,44 0-4-16,30-3 10 15,36-28 1-15,39-12 0 16,33-3 0-16,18 2 2 16,17-1-3-16,-5 8-2 15,-3 2 2-15,-12 5-1 16,-9 6 0-16,-10 2 1 0,-13 7 0 15,-9 9 1 1,-13 4-1-16,-10 2 0 0,1 0 0 16,1 0 3-16,13 0-2 15,1 0 1-15,-4-6-1 16,-2-2-1-16,-8-1 0 16,-6-2-2-16,8-1 0 15,6 1 2-15,6-4-2 16,10 1 2-16,0-1-1 15,6 1 0-15,9 0 1 16,2-4 1-16,5-1 0 16,-4 2 0-16,4-3 0 15,-9 2 1-15,-10 2 1 16,-13-2-3-16,-19 1-1 16,-9 3 0-16,0 0 0 0,-6 2 1 15,2-2-4-15,-6 2 7 16,-3 1-3-16,-4 3 1 15,-8-1 0-15,-3 0-1 16,-14 1 0-16,-9 4 0 16,-13 2 1-16,-16 2-1 15,-5 0 0-15,1 0 2 16,1 0-2-16,13 0 1 16,2 0 2-16,12 0-3 15,2 0 5-15,2 0-3 0,-3-4 5 16,-8 0-4-1,-14-2-1-15,-9 0 2 0,-13 4-3 16,-11-2 0-16,-8 4 2 16,-3 0-1-16,0 0-2 15,0 0 2-15,0 0-2 16,0 0 0-16,0 0-7 16,-3 0-41-16,-36 0-127 15,-37 0-265-15</inkml:trace>
</inkml:ink>
</file>

<file path=ppt/ink/ink1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25:54.098"/>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292 166 684 0,'0'0'64'15,"0"0"-21"-15,-206 85 13 16,178-72 33-16,22-5-16 16,6-5-47-16,36-3-23 15,44 0 26-15,32-9 9 16,31-28 4-16,25-5 1 15,10-5-12-15,6 5-10 0,-16 5-7 16,-25 8 14-16,-25 9-8 16,-29 11-3-1,-23 6 0-15,-28 3-12 0,-21 0-5 16,-14 0 0-16,-3 0-4 16,-3 18 0-16,-55 22 4 15,-30 14 15-15,-33 9-7 16,-19 6-4-16,-12-4 0 15,-10 4-4-15,-3 0 1 16,9-9-1-16,16-3-1 16,29-14 1-16,32-15 0 15,34-11 3-15,22-11-2 16,20-3-1-16,3 0-2 0,0 0-3 16,26-3-2-16,53 0 7 15,46-12 14-15,43-29-7 16,22-4-4-16,-3 1-3 15,-22 2 1-15,-31 11 2 16,-35 8-1-16,-36 12 1 16,-32 5-1-16,-23 4-2 15,-8 2 0-15,-42 0-5 16,-53 37 4-16,-51 13 1 16,-39 11 6-16,-12-1-5 15,13-6 0-15,35-8-2 16,50-11 2-16,39-15 0 0,32-9 0 15,17-8 2 1,11-1-1-16,0 7-2 0,8-3-3 16,45 0 3-16,40-6 10 15,47 0 4-15,34-37-6 16,16-9-2-16,-9 3-6 16,-28 6 1-16,-39 11-1 15,-41 14 1-15,-34 7-1 16,-30 5 0-16,-9 0-7 15,-26 5 2-15,-56 44 5 16,-48 14 4-16,-39 14 1 16,-18-3-3-16,8-2 0 15,22-5-2-15,23-5-1 16,20-5 1-16,15 0-1 0,17-3 3 16,21-13-2-16,26-16 0 15,35-11 0-15,25-14 3 16,87 0 4-16,62-19 35 15,65-36-2-15,27-14-16 16,1 1-18-16,-28 11 4 16,-58 16-10-16,-57 19 14 15,-58 10-2-15,-41 12-10 16,-25 0-2-16,0 0-4 16,-31 23-5-16,-61 29 9 15,-41 13 9-15,-40 7-4 16,-20-4 1-16,2 1-4 15,11-6 5-15,24-8-7 0,35-7-1 16,36-8-1-16,21-6 2 16,23-11 0-16,19-9 0 15,14-8 0-15,8-6-4 16,17 0-3-16,56 0 7 16,38-14 7-16,38-24 6 15,23-4-10-15,-4-1 0 16,-22 6 4-16,-28 5-7 15,-39 12 3-15,-31 11-2 16,-26 4-1-16,-15 5 1 16,-7 0-1-16,0 0-1 15,-49 14-6-15,-49 26 7 16,-51 17 3-16,-32 4 0 0,-1-7 3 16,25-3-6-16,29-5-2 15,26-6 2-15,30-6 0 16,20-13 0-16,27-8 0 15,22-8 0-15,3-5-3 16,38 0-4-16,61 0 7 16,53-36 9-16,48-17 6 15,23-3-12-15,-11 5 7 16,-25 17-10-16,-47 11 0 16,-44 12 2-16,-39 5-1 15,-32 3-1-15,-22 3 0 16,-3 0-1-16,0 0 1 0,-13 9-4 15,-56 31 4 1,-39 16 1-16,-45 19 4 0,-21 0-1 16,-7-1 1-16,3 1-4 15,16 1 0-15,19-8-2 16,41-10-2-16,39-20 3 16,37-22 0-16,26-14 0 15,9-2-7-15,71 0 7 16,60-33 9-16,54-19 8 15,32-8-6-15,-8 9-6 16,-24 17-5-16,-42 16 0 16,-40 12 4-16,-35 6 1 15,-40 0-3-15,-27 0-2 0,-10 0-6 16,0 18 2 0,-52 22 4-16,-36 23 9 0,-36 19-1 15,-25 10-3-15,-20 8 0 16,-15 4-1-16,-3-2 2 15,2-2-6-15,20-14-3 16,45-23 2-16,43-26 1 16,46-20 0-16,31-17-3 15,57 0-2-15,63-23 5 16,61-34 7-16,49-14 3 16,7-4-4-16,-11 12-5 15,-51 18 0-15,-51 19-2 16,-51 17 0-16,-39 9 0 15,-26 0-3-15,-8 3-2 0,-24 40-5 16,-51 17 11-16,-37 17 11 16,-28 4-9-16,-6-8 3 15,-9 2-3-15,-1 0 5 16,7-2-7-16,12 2-5 16,39-20 5-16,37-16 1 15,39-27-1-15,22-10-1 16,0-2-2-16,60 0-6 15,48-19 9-15,54-27 9 16,30-9-6-16,1 10 5 16,-25 7-7-16,-40 19-1 15,-40 13 1-15,-38 6-1 16,-26 0 0-16,-21 0-1 0,-3 0 0 16,0 3-2-1,-35 37 2-15,-39 23 1 0,-34 20 10 16,-29 11-7-16,-12-3 3 15,4-8-2-15,11-8-3 16,23-18-1-16,37-17 0 16,40-14 3-16,21-19-3 15,13-3-4-15,22-4-1 16,61-4 5-16,54-32 6 16,34-17-2-16,10-5 1 15,-25 4-2-15,-29 16-2 16,-34 13 1-16,-33 13-2 0,-29 9 0 15,-21 3 0-15,-10 0-6 16,0 0 2-16,-4 17-3 16,-43 35 7-16,-27 25 7 15,-33 10-1-15,-17 9 1 16,-22 1-5-16,-13 1 3 16,-6-5 0-16,13-10-5 15,43-26 0-15,51-25 2 16,44-24 4-16,14-8-6 15,38 0-6-15,76-50 6 16,67-19 7-16,44-14 2 16,7 0-9-16,-29 20 4 15,-47 8 0-15,-44 24-4 16,-49 17-2-16,-35 11 2 16,-25 3 0-16,-3 0-4 0,0 0 3 15,-3 0-5-15,-47 26 6 16,-39 25 2-16,-32 15 12 15,-22 11-8-15,-3-3-4 16,13-5 6-16,5-7 2 16,20-7-5-16,29-18-1 15,35-17-3-15,30-16-1 16,14-4-6-16,0 0 3 16,39 0-4-16,40 0 1 15,39 0 6-15,15-24 3 0,-9 4-3 16,-18 6 1-1,-34 9 0-15,-23 5 3 0,-24 0-4 16,-20 0 0-16,-5 0-4 16,0 19 0-16,-25 25 4 15,-26 21 7-15,-24 10-4 16,-8-2 1-16,7-6 2 16,9-16-2-16,19-19-3 15,20-16 6-15,17-12 0 16,11-4-1-16,0 0-6 15,19-4-2-15,52-31-12 16,40-21 14-16,45-9 8 16,9 2-8-16,-22 11-12 15,-36 21-34-15,-33 7-32 16,-27-2-38-16,0 1-84 0,-5-12-118 16,-10-23-605-16</inkml:trace>
</inkml:ink>
</file>

<file path=ppt/ink/ink1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27:59.994"/>
    </inkml:context>
    <inkml:brush xml:id="br0">
      <inkml:brushProperty name="width" value="0.05" units="cm"/>
      <inkml:brushProperty name="height" value="0.05" units="cm"/>
      <inkml:brushProperty name="color" value="#ED1C24"/>
      <inkml:brushProperty name="fitToCurve" value="1"/>
    </inkml:brush>
  </inkml:definitions>
  <inkml:trace contextRef="#ctx0" brushRef="#br0">447 435 1009 0,'0'0'221'0,"0"0"-96"16,0 0 22-16,0 0-40 16,0 0-26-16,0 0-27 15,0 0-20-15,-52-146 0 0,30 133-14 16,-3 9-3-1,-3 4-7-15,-10 0-8 0,-3 0 5 16,-8 12-2-16,5 19-3 16,0 14-2-16,5 12 0 15,8 10 0-15,8-3 1 16,17 0-1 31,6-12-2-47,0-7 1 15,32-13-6-15,10-12 5 0,5-9-2 0,4-11 3 0,-3 0 1 0,-4-6 5 16,-6-25-3-16,-10-6 4 16,-1-12 2-16,-13-2 7 15,-3-6 3-15,-5 0-7 16,-4 11-4-16,-2 17-2 0,0 15 4 0,0 11 4 16,0 3-1-1,0 0-12-15,0 0-2 0,0 0-4 16,0 14 2-16,0 23-2 15,0 18 6-15,14 2 0 16,11 3 2-16,7-8 0 16,12-7-2-16,7-11-10 15,6-14-8-15,0-11-8 16,1-9-15-16,-8 0-32 16,-15-17-31-16,-18-14-104 0,-17-9-128 15,0-9-533 1</inkml:trace>
  <inkml:trace contextRef="#ctx0" brushRef="#br0" timeOffset="501">866 40 985 0,'0'0'167'0,"0"0"18"16,0 0 13-16,0 0-88 15,0 0-24-15,0 0-37 16,-20-40-29-16,20 40-10 16,0 0-10-16,0 34 1 15,0 18 2-15,0 17 6 0,0 5-1 16,0 9 0 0,0 0-1-16,0-6-4 0,8-6-2 15,8-13 0-15,-4-15 1 16,1-18-1-16,-4-11 0 15,-2-10-2-15,-4-4 3 16,-3 0-2-16,3 0 7 16,6-4 4-16,1-21 10 15,6-13-10-15,2 1-4 16,-2 2-4-16,4 8-2 16,-4 6-1-16,0 11 0 15,3 6-2-15,6 4-2 0,11 0-1 16,-6 9 1-1,9 19 2-15,-1 10 0 0,-3 2 2 16,-4-1-2-16,-6 2 2 16,-11-4 0-16,-11-9-1 15,-3-5-7-15,-9-8 3 16,-40-4-15-16,-11-2-26 16,-15-6-42-16,-2-3-101 15,3 2-150-15,8 1-289 16</inkml:trace>
</inkml:ink>
</file>

<file path=ppt/ink/ink1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18:36.480"/>
    </inkml:context>
    <inkml:brush xml:id="br0">
      <inkml:brushProperty name="width" value="0.05" units="cm"/>
      <inkml:brushProperty name="height" value="0.05" units="cm"/>
      <inkml:brushProperty name="color" value="#808080"/>
      <inkml:brushProperty name="fitToCurve" value="1"/>
    </inkml:brush>
    <inkml:brush xml:id="br1">
      <inkml:brushProperty name="width" value="0.05" units="cm"/>
      <inkml:brushProperty name="height" value="0.05" units="cm"/>
      <inkml:brushProperty name="color" value="#ED1C24"/>
      <inkml:brushProperty name="fitToCurve" value="1"/>
    </inkml:brush>
    <inkml:brush xml:id="br2">
      <inkml:brushProperty name="width" value="0.05" units="cm"/>
      <inkml:brushProperty name="height" value="0.05" units="cm"/>
      <inkml:brushProperty name="color" value="#3165BB"/>
      <inkml:brushProperty name="fitToCurve" value="1"/>
    </inkml:brush>
  </inkml:definitions>
  <inkml:trace contextRef="#ctx0" brushRef="#br0">24745 3418 888 0,'0'0'188'15,"0"0"-40"-15,0 0 3 16,-25-174 19-16,8 142-85 16,4 9-8-16,4 12-21 0,6 6-11 15,0 5-17 1,3 0-14-16,-2 28-11 0,-6 33-2 15,-1 35 5-15,-1 21 0 16,1 18-2-16,-7 10 0 31,0 10-1-31,4-13-1 0,2-18 1 0,10-27-3 16,0-31 0-16,0-24-1 16,6-18 1-16,13-12-2 15,0-12-10-15,10 0 12 16,2-22 2-16,8-23 3 15,-7-12 0-15,-10-12-4 0,-16-5 1 16,-6-12-2-16,-3-5-7 16,-41-3 4-16,-17 8-9 15,-9 8 6-15,-3 21 0 16,3 17 0-16,14 12 6 16,20 13-6-16,20 7 6 15,16 3 0-15,0 5-4 16,30-4-9-16,39 0-9 15,36-3 22-15,21-7 0 16,-2-1 0-16,-9 1 0 16,-24 0 0-16,-20 2 6 15,-21 4-4-15,-17 3 0 16,-20 0 1-16,-7 5 1 16,-6 0 4-16,0 0-3 15,0 0 4-15,0 0 3 0,0 0-8 16,0 0-1-16,0 5-6 15,-6 22 3-15,-7 19-4 16,2 12 4-16,2 4 3 16,9-8-1-16,0-5-2 15,3-12 0-15,19-11-2 16,5-12 2-16,-5-11 0 16,0-3-1-16,0 0 1 15,-3-12 8-15,-2-19-2 16,-6-15-1-16,0-2-5 15,-11-9 7-15,0-4-6 16,0 2 5-16,-30 7-6 16,-5 9 0-16,1 9 0 15,-1 14 5-15,7 11-5 16,6 9 0-16,-2 0-1 16,12 26 1-16,2 20 0 0,7 8 0 15,3 0 0-15,3 4 0 16,35-10-3-16,3-8 3 15,-2-14-1-15,-1-11 0 16,-3-15 1-16,-1 0 3 16,5 0 0-16,2-29 0 15,0-5 0-15,5-6-1 16,-5-7 2-16,0 5-4 16,-4 2 1-16,-10 14 2 15,-8 13-2-15,-10 13-1 0,7 0-4 16,3 10-2-16,6 30 3 15,3 12 2-15,2-1 0 16,5 0 1-16,2-13 4 16,4-9-4-16,14-15-1 15,2-12 1-15,-2-2-3 16,-8 0-5-16,-16-16-78 16,-18-9-117-16,-13-8-287 15</inkml:trace>
  <inkml:trace contextRef="#ctx0" brushRef="#br0" timeOffset="-3673">19393 3495 1024 0,'0'0'101'0,"0"0"7"0,0 0 30 16,0 0-27-16,0 0-28 16,0 0-19-16,-55-122-32 15,55 153-28-15,0 40-4 16,22 26 21-16,-3 18-3 15,1 5-2-15,-7 0-7 16,-4-9-3-16,-3-11-1 16,-2-23-3-16,-1-19 0 0,3-27-1 15,-3-13-1 1,0-16-1 0,-3-2 1-16,0-2-1 0,0-39 0 0,0-13-14 15,-25-9 4 1,-11-2-3-16,-8 4 2 0,-3 7-9 15,0 11-1 1,5 9 9-16,7 11 7 16,10 9 4-1,12 5 1-15,2 3-1 16,11 4-3-16,0 2-1 0,0 0-13 0,17 8 9 16,21 12 10-16,14 0 0 15,14-14 1-15,13-6-1 0,7 0-2 16,-4-11 2-1,-8-18 3-15,-21-5 2 16,-17-4 3-16,-11-5 1 16,-15-2 4-16,-7-4 9 15,-3-2-7-15,-3 6 4 16,-27 4-4-16,-1 12 4 16,5 15-2-16,11 6 6 15,8 8-1-15,4 0-9 0,3 22-12 16,-3 33 3-16,3 19 0 15,0 0-1 1,0 3-2-16,0-5 4 16,13-9-3-16,2-9-1 15,1-14 0-15,-3-11 0 0,-4-13 1 16,-6-12-2 0,2-2-4-16,3-2 4 15,3-2 3-15,8-21 0 0,-4-8 3 0,1 4-5 16,0 5-1-16,-7 5-1 15,1 5 1 1,-4 9 2-16,7 3-2 0,4 0-4 16,5 12-1-16,3 11 5 15,6 0 0-15,1-3-4 16,9-9 3-16,10-8 1 16,6-3-2-1,0 0-3-15,-12-3 7 16,-13-23-4-16,-10 1 4 15,-9-7-1-15,-7-5 3 16,-6 6-2-16,0 2 1 0,-16 5-1 16,-12 8-2-16,-4 4 3 15,1 12-3-15,4 0 0 0,2 3-1 16,9 31 1 0,13 10-1-16,3 4 2 15,10-2-1-15,35-6 0 16,12-9 0-16,3-8 0 0,4-12 3 15,-8-7-3-15,-8-4 0 16,-17 0-24-16,-14 0-74 16,-17 0-164-16,0-10-202 0</inkml:trace>
  <inkml:trace contextRef="#ctx0" brushRef="#br0" timeOffset="-1208">21295 3770 502 0,'0'0'158'0,"0"0"-30"0,0 0 8 16,0 0-23-16,0 0-4 15,0 0-9-15,0 0-27 16,-99-46-20-16,99 46-10 16,0 0-20-16,22 8-23 15,23 24 17-15,12 8 3 16,3 0-6-16,-2 2-2 16,-4 2-2-16,-15-7 5 15,-14-3-2-15,-13-8-8 16,-8-9 1-16,-4-5 3 0,0-7-6 15,-7-2 7-15,-15-3-6 16,-1 0 1-16,4 0-2 16,3-6-3-16,4-11 2 15,5-6 0-15,7 1-2 16,0-5-1-16,0-1 0 16,0-3-1-16,19-3 2 15,0 2 0-15,0 1-1 16,4 2 1-16,-7-3 1 15,6 1 1-15,0-1-2 16,0 6 0-16,-6 7 2 16,-2 5 2-16,-12 5-1 15,-2 6 5-15,0 0 0 16,0 3 4 0,0 0-3-16,0 0 7 0,0 0-4 0,0 0-5 15,0 0 2-15,0 0-4 16,0-3 1-16,0 1 1 15,0-8 1-15,0 0-4 16,0-2 3-16,-5 1-5 16,-3 2 4-16,5 3-4 15,0 3 3-15,0 3-2 16,3 0 0-16,0 0-2 16,-3 0 3-16,-1 0-2 15,-2 0-1-15,3 0 1 16,0 0-1-16,0 0 0 15,3 0-1-15,-3 0-3 16,-4 13-3-16,4 25 4 0,-6 11 2 16,9 6 0-16,0-1 0 15,0 1-1-15,9-10 0 16,13-11 0-16,8-5-3 16,1-7 1-16,7-6-2 15,3-11 4-15,6-5 1 16,-1 0 1-1,-5-9 1-15,-4-19-1 16,-5-7 3-16,-6-7 0 16,-4-8 4-16,-9 0-6 15,-4-5 3-15,-9 4-1 0,0 5 0 16,0 12 1-16,-3 14 0 16,-13 9 2-16,7 5 1 15,6 6-3-15,0 0-3 0,3 0-2 16,0 25-1-16,0 13 0 15,0 10 2 1,6 6 0-16,19 9-1 16,4 0-2-16,-4 0 2 0,0-6 0 15,-5-5 0-15,-4-12 0 16,-4-12 0-16,-8-11 0 16,-4-11-1-16,0-3 1 15,0-3-1-15,-22 0-1 16,-24 0 1-16,2 0 1 15,3-12 0-15,5-2 0 16,11 2-3-16,6 4 1 16,10 2 1-16,3 4 0 0,2 2 1 15,4 0-2-15,0 0-4 16,0 0-2-16,16 0-6 16,14 2 14-16,11 4-1 15,3-6 1-15,6 0 0 16,8 0-1-16,-1-16 1 15,-4-13 1-15,-7-3-1 16,-12-2 2-16,-2-7 0 16,-13-4 12-16,-7-7-5 15,-7 4-3-15,-5-1 3 16,0 10-2-16,-8 10-5 16,-7 12 9-16,2 10-3 0,7 7 1 15,-1 0-9-15,1 0 0 16,0 33-1-16,3 12 1 15,3 13 1 1,0-1 0-16,9-3-1 16,23-5 0-16,-1-10 0 15,8-7-2-15,-4-15 2 0,-1-14-1 16,-2-3 1-16,-7 0-1 16,-2-18 2-16,-4-13 4 31,-3-10 0-31,-3-1-2 0,-7-4 0 15,-3 4-2-15,-3 1-1 0,0 10 2 16,0 17-1-16,0 6-1 16,0 8 0-16,0 0-2 0,0 8-3 15,0 23-4-15,0 15 9 16,10 3 1 0,12-6 0-16,9-7-1 0,5-10 0 15,2-13 1-15,6-13-1 16,6 0 0-16,5-10 0 15,-8-21 1-15,-1-9 3 16,-15-4 1-16,-9-6 4 16,-6-5 3-16,-10-7-1 15,-6-7 1-15,0-5-2 0,-6-1-3 16,-22 7 1 0,-7 13-4-16,10 18-3 0,5 19 10 15,10 13-2-15,4 5-6 16,3 0-3-16,0 23-5 15,-4 37 3-15,1 23 2 16,6 11 0-16,0 0 1 16,0-2-1-16,22-15 1 15,13-6 1-15,1-13-3 16,5-17 1-16,3-13-2 16,3-20 2-16,8-8-8 15,2 0 8-15,-1-23 2 16,-4-18-1-16,-5-9 0 15,-14-10 2 1,-5-12-3-16,-9-5 1 0,-13-9 3 16,-2-1 0-16,-4 5-3 0,0 17 2 15,-23 16-1-15,5 24 2 16,-1 16 0-16,8 9-1 16,-2 0-3-16,-9 46-3 15,0 25 3-15,0 18 3 16,10 6-3-16,12-4 0 15,0-7 0-15,3-13 0 16,25-12 0-16,4-16-1 16,2-12-4-16,5-13-5 15,-1-16-34-15,-6-2-24 16,-10 0-30-16,-16 0-24 16,-6-20-64-16,0-5-10 0,-19-1-9 15,-16 0 49 1,-9 1 51-16,-4-1 6 0,1 3 99 15,9 5 71-15,6 4 77 16,12 3-6-16,12 8-47 16,8 3 1-16,0 0-10 15,38 0-59-15,25 0 20 16,20 0 8-16,2 0-3 16,-2-7-30-16,-17-6-12 15,-11 2-10-15,-23 5-10 16,-23 0-228-16,-9-2-244 15</inkml:trace>
  <inkml:trace contextRef="#ctx0" brushRef="#br0" timeOffset="7951">19547 4644 899 0,'0'0'154'0,"0"0"-36"16,0 0 37-16,0 0 4 16,0 0-81-16,0 0-26 15,-69-97-2-15,47 97-16 16,-3 38-17-16,-7 21-3 0,4 25-1 15,5 9 0-15,10 5 1 16,10 3-2-16,3-14-3 16,0-4-2-16,6-6-2 15,27-10 0 1,8-8-4-16,3-10 0 16,6-9-1-1,5-10-4-15,2-14-39 16,-4-7-84-1,-4-9-144-15,-11 0-121 16,-13-9-522 0</inkml:trace>
  <inkml:trace contextRef="#ctx0" brushRef="#br0" timeOffset="8387">19802 5228 23 0,'0'0'838'0,"0"0"-693"0,0 0-4 0,0 0 9 16,0 0-38-16,0 0-42 15,67-129-30-15,-39 129-13 16,7 0 0-16,0 0-16 16,-10 28-1-16,-3 7-5 15,-8-1 1-15,-8 3-4 16,-6-4 1-16,0-3 0 16,0-7-2-16,0-2 1 15,0-13-1-15,-6-6 3 16,6-2 0-16,0 0 2 15,0 0 6-15,0-10-3 0,0-16-6 16,6-11-1-16,23-9-1 16,-1-6 2-16,5-8-1 15,-3 3 2-15,-2 8-1 16,-8 10-1-16,-7 21 0 16,-10 12 5-16,-3 6 2 15,0 0-9-15,0 9-1 16,0 28-6-16,0 9 7 15,-6 3 4-15,3-7 0 16,3-8-3-16,0-2 1 16,0-6-2-16,12 0 7 15,10-4-4-15,1-8-3 16,5 1-18-16,0-7-99 16,8-4-216-1,-1-4-102-15</inkml:trace>
  <inkml:trace contextRef="#ctx0" brushRef="#br0" timeOffset="8597">20698 5253 319 0,'0'0'603'0,"0"0"-464"0,0 0-4 16,0 0-16-16,0 0-27 15,0 0-17-15,-19 49 10 16,-10-11-34-16,1 1-30 0,-8 7-13 15,-5-1-8-15,-3 4-7 16,3-6-138-16,5-6-401 16</inkml:trace>
  <inkml:trace contextRef="#ctx0" brushRef="#br0" timeOffset="9180">21111 4933 351 0,'0'0'940'0,"0"0"-799"0,0 0 10 16,0 0-41-16,0 0-47 16,0 0-30-16,0-66-21 15,0 98-11-15,0 11 2 16,0 2 2-16,16-4-2 15,6-13-1 1,6-5-1-16,2-11 0 16,4-10 1-16,4-2 0 15,10 0 4-15,0-17-3 16,2-14 3 0,-5-4 10-16,-8-4 4 0,-7-2 1 15,-14 1 5-15,-10 0-3 16,-6-3 3-16,0 9 2 15,0 5-10-15,-11 13-4 16,6 7-8-16,-1 6-3 0,-5 3 3 16,-8 37-6-16,-3 37-3 15,-6 29 3-15,0 15 7 16,9 13-7-16,3 20 0 16,5 15 0-16,6 9 0 0,2-3 0 15,3-21 0-15,0-20 0 16,0-28 0-16,0-23 0 15,0-27 0 1,-6-28 0-16,-11-14 0 16,-5-11 0-16,-7 0 0 0,-15 0 0 15,-3-18 0-15,-8-9 0 16,1-8 0 0,-2-8 0-16,1-5 0 0,11-1 0 15,5-3 0-15,23-2-19 16,16-3-49-1,16-6-14-15,48-3-26 16,18-2-119-16,8-5-269 0</inkml:trace>
  <inkml:trace contextRef="#ctx0" brushRef="#br0" timeOffset="9508">21826 4539 1082 0,'0'0'153'0,"0"0"26"0,0 0-7 16,0 0-73-16,0 0-33 16,0 0-36-16,28-78-10 15,1 87-10-15,2 40 5 16,7 25 9-16,-2 26 0 15,-8 20 2-15,-6 9-3 16,-6-1-4-16,-3-4 0 16,-10-10-7-16,-3-9-6 15,-16-6-5-15,-44-6-1 16,-29-1-87-16,-13-13-98 16,-5-10-432-16</inkml:trace>
  <inkml:trace contextRef="#ctx0" brushRef="#br1" timeOffset="-65243">4306 1323 761 0,'0'0'249'0,"0"0"-75"0,0 0-5 16,0 0-14-16,0 0-64 16,0 0-34-16,-12-48-18 15,8 48-20-15,-2 7-12 16,-3 28-7-16,-7 20 12 16,0 1-9-16,-1 9 4 15,1 2 2-15,-1-4-2 16,0-9 0-16,4-9-2 15,4-16-3-15,6-11-1 16,-1-10 2-16,4-6-3 16,0-2 3-16,0 0 0 15,0 0 4-15,0-31 5 0,4-26 3 16,18-29-2 0,6-22 2-16,8-25-8 0,-2-12-1 15,-5 3-5 1,-7 13 3-16,-9 23 0 0,-7 31-2 15,-3 30 0-15,-3 25-1 16,0 14 9-16,0 6-1 16,3 0-9-16,11 35-8 15,2 33 5 1,9 32 3-16,0 20 1 16,0 11 1-16,10 1-1 0,4-6 1 15,2-17-2-15,3-18 0 16,-3-17-1-16,1-16-9 15,-7-19-26-15,-10-15-41 16,-6-13-28 0,-13-11-36-16,-6 0-36 0,0-14 37 15,-12-17 52-15,-36-3 21 16,-19-1-2-16,-15 3-7 0,-14 0-144 16,-1 6 133-16,1 4 87 15,10-1 16-15,16 4 56 16,12-2 79-16,14 4-25 15,13 2-22 1,15 10-14-16,10 0 4 0,6 1-12 16,0 2-57-16,41-4-21 15,20-2 17-15,24-7 20 16,11-5 1-16,9-6 10 16,-8-2-2-16,-13 2-14 15,-18 6 2-15,-22 3-3 16,-16 8-7-16,-11 3 6 0,-12 1-7 15,0 5-1-15,-5 0-4 16,0-3 1-16,0 3-5 16,0 0-5-16,0 0-5 15,3 0-5-15,9 0-3 16,11 14 2-16,8 17-5 16,10 8 4-16,1 3-1 15,5 7 2-15,4-4 2 16,-1 1-3-16,2 0-1 15,-11-10 0-15,-8-7 1 16,-11-8-1-16,-13-10 0 16,-9-8-1-16,0-3-3 0,-3 0-5 15,-30 0 7-15,-14 0 0 16,0-14 4-16,9-9 0 16,2-9-1-16,14-11-2 15,9-8 1-15,10-9 0 16,3 3 0-16,3 1-1 15,26 15 0-15,2 9 1 16,-1 16-1-16,-2 6 1 16,1 10-2-16,2 0-1 0,8 5 3 15,5 21 3-15,7 3-3 16,2 3 0 0,2 7 0-16,-8 5 0 0,-6-1 0 15,-8-1 1-15,-14-2-2 16,-10-5 1-16,-9-10-1 15,0-5-2-15,0-8 2 16,-12-4 1-16,-17-8 0 16,-5 0 4-16,4 0-4 15,2-14 4-15,12-18-2 16,6-7-1-16,10-20 1 16,0-14-1-16,26-13 0 15,21 4-1-15,11 10 1 16,-1 18-1-16,-15 20 2 15,-12 16-4-15,0 12-1 16,-8 6 0-16,6 0-1 16,-3 20 0-16,-6 20-20 15,-6 7-110 1,-4 1-109-16,2 3-143 16,-3-2-601-16</inkml:trace>
  <inkml:trace contextRef="#ctx0" brushRef="#br1" timeOffset="-64316">6009 1372 830 0,'0'0'290'0,"0"0"-109"15,0 0 28-15,0 0-70 16,-41-161-61-16,9 141-21 0,-1 5-21 16,-1 12-6-16,-1 3-7 15,-3 0-16-15,2 35-2 16,-5 17-5-16,13 16 0 15,12 6 0-15,16-2 0 16,0-7-2-16,38-12 0 16,14-16-2-16,8-15-7 15,4-19 7-15,-7-3 1 16,-1-11 1 0,-10-27 2-16,-12-5 7 0,-9-5-3 15,-9-1 10-15,-9 6 3 16,-7 6 1-1,0 14 14-15,0 12-16 16,-7 8 2-16,1 3-10 16,3 0-8-16,0 0-1 0,3 16-10 0,0 16 10 15,0 7 1 1,19 3 1-16,18-8-1 16,15-6-7-16,8-5 7 0,6-14-6 15,-2-9 1-15,-4 0 3 16,-5-9 2-1,-11-19 0-15,-6-13 1 16,-13 2 4-16,-8-4-1 16,-12 0 1-16,-5 6 1 15,0 8 2-15,0 12-3 16,0 12 4-16,0 5-6 0,0 0-3 16,0 0-4-16,0 5-4 15,14 21 5-15,11 2 3 16,10-3 0-16,6-1 0 15,9-12-1-15,5-12-6 16,5 0 6-16,-2-4 0 16,-1-24 2-16,-12-3 1 15,-7-7-1-15,-13 4 2 0,-16 0 1 16,-6 2 7-16,-3 4-3 16,0 2 2-16,0 9 7 15,-9 9-7-15,6 8-10 16,-7 0 0-16,-10 25 0 15,-5 38 0-15,-6 25 0 16,-4 22 0-16,3 18 0 16,1 20 0-16,-2 16 0 0,-5 10 0 15,4 6 0-15,5-3 0 16,17-8 0-16,12-17 0 16,0-33 0-1,0-38 0-15,0-38 0 16,0-27 0-16,0-16 0 0,-8 0 0 15,-17-25 0-15,-6-27 0 16,-10-19 0-16,-2-24 0 16,-1-16 0-16,6-12 0 15,10-6 0-15,15 1 0 16,13 1 0 0,16 17 0-16,35 15 0 15,3 24-41-15,-3 25-12 0,-7 23-34 16,-5 12-67-16,-14 11-231 15,-12 0-756-15</inkml:trace>
  <inkml:trace contextRef="#ctx0" brushRef="#br1" timeOffset="-45244">2104 1242 745 0,'0'0'272'0,"0"0"-144"0,0 0-19 16,0 0-9-16,0 0-32 0,0 0-24 16,-19-69-21-16,19 69-14 15,0 0-7-15,0 0-2 16,14 0 0-16,8 10-5 15,-6 18 3-15,-13 8 1 16,-3 16-10-16,0 11 9 16,-28-3 2-16,-5 1 0 15,1-10-2 1,7-5 0-16,6-9-6 0,7-11-10 16,5-6 0-16,7-9-12 15,0-5 23-15,0-6 5 16,19 0 2-16,29 0 6 15,19-26 5-15,12-18 1 16,10-6 9-16,-7 1 5 16,-11 12-8-16,-15 3 1 0,-10 11 1 15,-10 2-2-15,-9 2-3 16,-2 4 2-16,-6 4-2 16,-6-1 1-16,-4 6-5 15,0 1 4-15,-9 0 9 16,0-1 12-16,0-3 5 15,0-3-7-15,0 1-16 16,-9 1 3-16,-10-3-4 16,3 11-4-16,4-2-2 15,5 4 1-15,4 0-3 16,3 0-4-16,0 0-5 16,-3 6-1-16,0 31 1 0,-3 21 4 15,6 10-3 1,0 6 2-16,3 3-2 0,22-8 0 15,7-7-1-15,-1-12 0 16,2-18-1-16,-11-10 0 16,-3-13-4-16,-13-9-1 15,-3 0 6-15,-3-3 3 16,0-37 6-16,0-15-2 16,0-10-6-16,0-10 0 15,0-2 0-15,0-3 0 16,-13 8 3-16,-2 10-4 15,5 18 2-15,-2 22-2 16,7 14 1 0,5 4-1-16,0 4-1 0,0 0-3 15,5 12-6-15,32 28 7 16,14 18 1-16,-1 7 4 16,5 4-2-16,-4-4 0 0,-6-5-3 15,-7-6 3 1,-10-10-2-16,-9-10 2 15,-13-8-7-15,-6-9-2 16,0 0-6 0,-12 0-14-16,-32 0 4 0,-10 1-47 0,-4-4-30 15,8-2-10-15,15-10-35 16,21-2-88-16,14 0-82 16,17-28-328-16</inkml:trace>
  <inkml:trace contextRef="#ctx0" brushRef="#br1" timeOffset="-44806">3407 1331 838 0,'0'0'186'0,"0"0"-111"0,0 0 70 15,0 0-42-15,0 0-68 16,0 0-32-16,0 0 15 15,99 17 13-15,-36-17 8 0,-2 0-6 16,-7 0 3 0,-13 0-5-16,-13-11-11 0,-11 5 0 15,-14-6-1-15,-3-2 17 16,0-3-7-16,0-3-8 16,-23-3-8-16,-18 0-3 15,0 4-3-15,-6-1-3 16,1 5-3-16,15 6 2 15,12 6 0-15,13 1 1 16,6 2-4-16,0 0-1 16,12 0-7-16,29 22 7 15,17 10 1-15,8 2 2 16,-3-1 0-16,-2 3-2 16,-13-1 1-16,-9-4 0 0,-17 3-1 15,-13 0 0-15,-9 4-2 16,-6 4-9-16,-46 7-108 15,-17 0-95 1,-8-7-204-16</inkml:trace>
  <inkml:trace contextRef="#ctx0" brushRef="#br1" timeOffset="-40566">7654 1337 1003 0,'0'0'145'0,"0"0"-102"0,0 0 41 0,0 0 8 16,0 0-44-16,0 0-17 16,22 0-25-16,24 0 5 15,20 0 8-15,17 0 14 16,12 0 16-16,-3 0-20 15,-10-14-10-15,-15-1-6 16,-22 0-7-16,-17 4 2 16,-14 5 3-16,-12 5-7 15,-2-6 7-15,0 1 3 16,-19-5 0-16,-22-4-14 16,-3 1 1-16,-8 3 0 15,5 5 5-15,6 0-5 16,8 0 0-16,17 4 0 15,10 2-1-15,6 0-3 0,0 0 2 16,22 0-4-16,30 0-1 16,14 20 6-16,8 3 0 15,1-3 3-15,-1 2-5 16,-14 1 2-16,-13 1 0 16,-14 1 1-16,-21-1-1 15,-12 4 0-15,0 3 0 16,-22 3-2-16,-29 6-1 15,-6-8-89-15,2-4-110 16,14-8-171-16,13-2-603 0</inkml:trace>
  <inkml:trace contextRef="#ctx0" brushRef="#br1" timeOffset="-39174">8979 1094 777 0,'0'0'455'16,"0"0"-280"-16,0 0-8 15,0 0-53-15,0 0-46 16,0 0-33-16,-9-61-12 16,9 61-23-16,0 32 3 0,0 11-3 15,0 11 4 1,0 1 0-16,9-7-3 0,4-2 1 15,3-11-1-15,-1-9-1 16,-2-10-2-16,3-10-2 16,1-6 1-16,2 0 2 15,-2 0 1-15,7-22 2 16,-2-4 2-16,-7-3-1 16,4-6 0-16,-3 4 0 15,-5-1-1-15,-3 10 0 16,-2 8-1-16,-6 7 0 15,0 7-1-15,0 0-2 16,8 0-3-16,3 15-4 16,6 13 8-16,5 0 2 15,-3 1-1 1,3-3 0 0,-3-9 0-16,-3-3 1 0,-7-8 1 15,-4-2-4-15,-5-4 1 0,3 0-2 0,5 0 1 16,6-15 2-16,2-11 1 15,-1-6 0-15,1 9 5 16,-3 7-6 0,-7 4-1-1,7 10 0-15,-4 2-1 16,7 0 2-16,4 2-6 16,5 21 5-16,0 0 1 15,7 3-3-15,3-6 0 16,-1-3 1-16,5-6 0 0,-4-7-1 15,0-4-1-15,-4 0 4 0,-1 0 0 16,-11-18 0-16,-4-8 0 16,-12-5 6-1,-3-6-4-15,0 3 2 16,-3-4 6-16,-25 7-2 0,-11-1-1 16,1 13-6-16,3 7 5 15,7 6-3-15,3 6-3 16,5 0-11-16,4 26 10 15,10 14-2-15,6 6 3 16,0 0 0-16,3-7 0 16,28-7-2-1,12-9-4-15,1-11 3 0,3-12-1 16,5 0 4-16,-11-9 0 16,0-25 4-16,-10-12 3 0,-6-9-3 15,-8-2 9 1,-11-8-5-16,-6-7 13 15,0-2-1 1,-6-1-6-16,-22 6-3 0,-2 15-3 16,-1 17 7-16,9 19-5 15,6 13-1-15,6 5-5 0,10 0-4 0,0 23-9 16,0 34 3-16,0 25 6 16,16 10 1-16,13 0 3 15,5-3-4-15,12-18-6 16,1-13 5-16,8-21-10 15,-2-15 8-15,1-16-1 16,-4-6 1-16,-9 0 2 0,-5-7 1 16,-4-23 3-16,-10-4-1 15,-13-6 3-15,-6-3-3 16,-3-8 2-16,0-1-3 16,-25 10 3-16,-6 1 2 15,2 18-5-15,10 11 11 16,2 9-10-16,14 3-2 15,-3 0-12-15,6 35-4 16,0 14 16-16,0 10 2 0,3-1-2 16,33-9 0-16,11-10-1 15,7-10-2-15,7-9-1 16,-4-11 3-16,-7-9-4 16,-2 0 2-1,-13-4 4-15,-7-18-1 16,-9-6 1-1,-9-7 7-15,-7-7-8 16,-3-6 5-16,0 4 0 16,0 4 3-16,-13 11-2 0,4 15-2 15,3 8 4-15,6 6-4 16,0 0-4-16,0 0-10 0,0 26 2 16,31 14 8-16,8 6 0 15,2-1-2 1,10-5 1-16,0-5-1 0,3-9-7 15,-4-10-11-15,-6-4-25 16,-14-6-41-16,-18-6-79 0,-12 0-155 16,0 0-203-16</inkml:trace>
  <inkml:trace contextRef="#ctx0" brushRef="#br1" timeOffset="-38942">11021 856 844 0,'0'0'279'0,"0"0"-101"0,0 0-2 16,0 0-41-16,0 0-53 16,0 0-44-16,-22-6-17 0,-22 75-10 15,-22 23 21-15,-11 5-14 16,0-8-15-16,21-18-3 16,15-20-41-16,25-11-146 15,8-17-216-15,8-20-304 16</inkml:trace>
  <inkml:trace contextRef="#ctx0" brushRef="#br1" timeOffset="-38479">9064 594 879 0,'0'0'183'0,"0"0"-70"0,0 0 17 16,0 0-15-16,0 0-42 0,0 0-31 16,-69 5-28-1,60 32-5-15,5 9 0 0,4 0-4 16,0-3-2-16,26-9 4 16,15-9-1-16,7-7 8 15,2-16 17-15,-2-2 12 16,-9 0 2-16,-14-20-6 15,-16-14 1-15,-9 3-6 16,0-1-14-16,-23 1-8 16,-24 11-12-16,-4 6-6 15,-2 11-23-15,11 3-55 16,23 9-97-16,19 13-204 16,58-7-388-16</inkml:trace>
  <inkml:trace contextRef="#ctx0" brushRef="#br1" timeOffset="-37529">11320 1251 848 0,'0'0'158'0,"0"0"-35"16,0 0 25-16,0 0-56 16,0 0-28-16,0 0-37 0,0-6-3 15,0 3-9-15,19 0-7 16,14-2 1-16,11 2 7 16,6-3-6-16,2 0-2 15,-2 0 3-15,-9 1 6 16,-11 5-8-16,-19-3-3 15,-8 3-3-15,-3 0 0 16,0 0 4-16,0-6 4 16,0-5 4-16,-11-4-2 15,-16-2-9-15,-4 1-4 16,-1 1 2-16,1 0 1 16,-2 5-1-16,2 1 3 15,-1 3-4-15,13 3 3 0,3 0-4 16,16 3 5-16,0-2 2 15,0 2-5-15,0 0-2 16,4 0-3-16,24 0 2 16,7 11 1-16,10 11 5 15,2 4-3-15,1 0-2 16,-3 3 3-16,-1-3 2 16,-6-4-3-16,-10 1 0 15,-9-5 1-15,-13 1-1 16,-6 1-2-16,-9 7-8 15,-38-1 6-15,-13-2-68 16,2-6-141-16,11-7-95 16,21-11-158-16</inkml:trace>
  <inkml:trace contextRef="#ctx0" brushRef="#br1" timeOffset="-37037">12346 430 1123 0,'0'0'224'0,"0"0"-73"15,0 0-4-15,0 0-74 16,0 0-24-16,0 0-20 16,-47-123-13-16,11 115-14 0,2 8 14 15,-1 0-14-15,-3 0 5 16,2 0-1-16,3 6-4 15,0 14-2 1,1 5 1-16,10 1 0 0,7 8-1 16,8 7 0-16,4 10 1 15,3 6-1-15,0 5 2 63,3 5 1-63,19 2 3 0,4 10 5 0,-1 4 3 0,-6 3-6 0,-2 3 7 0,-12-4-5 15,-5 1-2-15,0-12-3 16,0-7 3-16,0-22-6 16,0-11 6-16,0-14-8 15,3-4 0 1,3-12 1-16,2 5-1 0,-2-1 1 16,7-2-1-16,-1 2 0 0,10-2 0 15,4-6-1-15,5 0 1 16,7 0 0-16,4 0-22 0,-1-6-28 15,-6-11-41-15,-7 0-70 16,-6 0-154-16,-8 0-96 16</inkml:trace>
  <inkml:trace contextRef="#ctx0" brushRef="#br1" timeOffset="-36410">12601 1094 666 0,'0'0'365'0,"0"0"-224"16,0 0 24-16,0 0-36 16,0 0-42-16,0 0-30 15,0-98-23-15,19 90-27 16,0 0-2-16,6 8-2 16,0 0 3-16,5 0-2 15,-2 5-3-15,0 21 1 16,1 5 0-16,-7 9 3 15,-5 6 0-15,-12-1-2 16,-5 1 5-16,0-11-2 0,0-9-1 16,0-13-4-1,0-4 3-15,0-9-1 16,0 0 4-16,0 0 12 16,0 0 11-16,0 0 11 15,0-22-7 1,3-13-23-16,8-5-8 15,3-3-3-15,3 6 1 16,-1 12-1 0,0 7 3-16,-1 13-3 0,1 5-2 15,0 0 2-15,6 0-5 16,0 5 4-16,-2 18 1 16,-1 2 0-16,-3-1-3 0,0-5 1 15,-7-1 4-15,1-10-4 16,-4-4 3-16,0-4-4 15,0 0 6-15,-2 0-6 0,-1 0 6 16,6-12 0-16,1-20-2 0,2-11 1 16,10-2-4-16,2 5 3 15,-2 5-1 1,0 13 0-16,0 7-3 16,-3 13 1-16,4 2-1 15,-1 0-2-15,-3 23 2 0,6 8 5 16,0 5-4-16,-3 2 1 15,-3-3 1-15,0-7-12 16,0-3-54-16,-2-5-74 16,-4-10-166-16,-4-10-184 0</inkml:trace>
  <inkml:trace contextRef="#ctx0" brushRef="#br1" timeOffset="-35937">13392 290 1052 0,'0'0'172'15,"0"0"-1"-15,0 0-23 16,0 0-79-16,0 0-47 16,226-117 18-16,-125 96-1 15,1 2-9-15,-20 8-3 0,-18 5 2 16,-26 6-16-1,-16 0 4-15,-13 0-9 0,-3 6-1 16,1 28-2-16,-7 23 13 16,0 20 6-16,0 9 0 15,0 5-7 1,-10 1-5 0,4-1-4-16,6 10-2 0,0 2-2 0,0 11 0 15,19 9 4 1,12-6-4-16,5-6 2 15,-4-19-1-15,-10-18 0 16,-13-22-4-16,-2-18 4 16,-7-13 0-1,0-8-1-15,0-1-1 16,-22-4-2-16,-13 1 7 0,-9 0-5 16,-8-9-3-16,2 0-22 15,-2 0-40-15,11 0-17 0,16-35-31 16,22-31-174-1,3-25-304-15</inkml:trace>
  <inkml:trace contextRef="#ctx0" brushRef="#br1" timeOffset="-35447">14707 133 993 0,'0'0'271'0,"0"0"-149"0,0 0 13 16,0 0-28-16,0 0-37 16,0 0-33-16,-83-106-19 15,58 100-9-15,-4 4-4 16,9-1-1-16,6 3-2 16,-3 0-1-16,1 11-1 15,-6 26 0-15,3 9 1 16,6 15-1-16,4 12 0 15,9 13 0-15,0 0 2 16,0 6-2-16,13-6 8 16,5-6 6-16,8-1 7 0,-6-2-2 15,-1 4 1 1,-8 2 3 0,-3-5-8-1,-8 4 7-15,0-11-12 16,0-5-2-16,0-9 4 15,0-3-8-15,-5-11 3 0,2-9-4 16,3-10-2-16,0-10-1 0,0-3 1 16,0-2 0-16,0-4-1 0,14 1 0 15,8-6 6-15,9 0-6 16,12 0 5-16,1 0-3 16,6-2-4-16,1-13-17 15,-6-2-39-15,-10 2-30 16,-10 4-59-16,-9-6-213 15,-13-6-257-15</inkml:trace>
  <inkml:trace contextRef="#ctx0" brushRef="#br1" timeOffset="-34972">14885 1051 363 0,'0'0'801'0,"0"0"-678"0,0 0 36 15,0 0-29 1,0 0-72-16,0 0-29 16,9-103-10-16,16 91 1 0,4 6-9 15,-1 6-3-15,2 0-3 16,1 12-5-16,-2 21 2 16,-7 6 5-16,-7 4-3 15,-8 2-2-15,-7-2 2 16,0-3 1-16,0-6-3 15,0-11 0-15,-3-5 1 16,-1-13-2-16,4-2-1 16,0-3 4-16,0 0 2 15,0 0 15-15,0 0 13 16,0-14-6-16,0-21-10 16,10-13-14-16,12-3 1 15,1 8-5-15,2 5 2 16,-3 13-2-16,4 10 0 0,-1 6-1 15,0 9-1-15,0 0 0 16,-1 0-3-16,-6 29 4 16,1 6-1-16,-6-1 2 15,-4 0-1 1,-2 0 1-16,-4-7-4 16,0-5-8-16,0-2-31 15,7-9-72-15,7-11-139 16,8 0-162-16</inkml:trace>
  <inkml:trace contextRef="#ctx0" brushRef="#br1" timeOffset="-34502">15405 70 178 0,'0'0'972'0,"0"0"-788"15,0 0-23-15,0 0-41 16,0 0-62-16,0 0-24 16,19-65-28-16,36 65 9 15,5 0 11-15,4 0-1 16,-10 5-3-16,-13 12-6 0,-7 6 5 16,-7 3-3-1,-13 8-4-15,-3 6 2 0,-5 8 2 16,-6 16 2-16,0 4-3 15,0 18-2 1,0 0-4-16,0 8 0 16,0 6-4-16,0 0 4 15,0 8-9 1,0 4 0 0,13 0 1-16,12-6-1 15,0-15-2 1,-3-20 2-16,-6-13 0 0,-5-19 1 15,-11-11 3-15,0-12 0 0,0-11-2 16,0-1-4-16,-24 1 0 0,-20-2 0 16,-17 3-52-16,-14 2-68 15,5-8-109-15,0 0-519 16</inkml:trace>
  <inkml:trace contextRef="#ctx0" brushRef="#br2" timeOffset="-31766">9182 2300 620 0,'0'0'319'0,"0"0"-167"0,0 0 39 15,0 0-27-15,0 0-68 16,0 0-33-16,7-89-19 16,-14 73-3-16,-9 4-15 15,-6 0 0-15,0 7-12 16,-6 2-5-16,-5 3-4 16,2 0-3-16,-1 0-2 15,1 4 1-15,9 12-1 16,6 1 0-16,16 8-2 15,0 7-4-15,3 11 2 16,35 12 2-16,9 2-2 16,11 3 3-16,5 3 0 15,0 0 0-15,-8-10 0 16,-8-4 1 0,-15-3 0-16,-12-6 0 0,-12-6-1 15,-8-6 1-15,0-4 0 0,-6-7-1 16,-35-3 1-16,-13-5 3 15,-13-4-3-15,1-5-2 16,1 0-11-16,15 0-44 16,9-11-1-16,19-12-26 15,22-14-44-15,0-14-60 16,31-15-318-16</inkml:trace>
  <inkml:trace contextRef="#ctx0" brushRef="#br2" timeOffset="-31443">9551 2340 773 0,'0'0'268'15,"0"0"-87"-15,0 0-2 16,0 0-46-16,0 0-69 16,0 0-43-16,0 11-21 15,0 32 3-15,2 15 1 16,6 5 12-16,-2 0-7 0,0-9-5 15,1-3 1 1,2-8-4-16,4-9 1 0,-1-10 2 16,-2-11-4-16,-1-4-5 15,-6-9-39-15,1 0-95 16,-4 0-49-16,0-5-56 16,0-30-143-16</inkml:trace>
  <inkml:trace contextRef="#ctx0" brushRef="#br2" timeOffset="-31191">9497 2014 645 0,'0'0'251'0,"0"0"-96"0,0 0 0 16,0 0-28-16,0 0-57 15,0 0-43-15,-57-32-27 0,57 44 5 16,0 8-5-16,0 0 2 15,16-2-1-15,15-7 2 16,-1-5 1-16,4-6 10 16,-5 0 23-16,-7 0 26 15,-3-17-4-15,-13-10-15 16,-6 1-4-16,0 1-17 16,-9 2-6-16,-29 3-16 15,-3 8 0-15,-1 7-1 16,10 5-12-16,10 0-51 15,19 23-60-15,3 21-46 0,3 0-108 16,35 5-139 0</inkml:trace>
  <inkml:trace contextRef="#ctx0" brushRef="#br2" timeOffset="-30549">9987 2308 1012 0,'0'0'164'16,"0"0"16"-16,0 0-33 15,0 0-53-15,0 0-55 16,0 0-13-16,41-42-17 0,-4 39-3 16,6 3-4-1,4 0 2-15,-3 0-2 0,-3 0-2 16,-3 8 1-16,-7 7 1 15,-4 2-2-15,-15 0-3 16,-5 9 2-16,-7 5-2 16,0 10 1-16,-26 4 2 15,-19 7 3-15,1-4 0 16,3-2-3-16,6-6 0 16,20-14 0-16,4-6-2 15,11-10 1-15,0-1-2 16,3-3 1-16,22-2 1 15,14-4 1-15,9 0 2 16,13-6 2-16,5-23-3 0,3-3 1 16,2-8 4-16,-10 1-3 15,-11-7-2-15,-2-3 0 16,-14 4 1-16,-12 4 4 16,-8 9 13-1,-14 4 12-15,0 3 6 16,0-1-13-1,-17 6 0-15,-5 3-16 0,3 5-3 16,3 12 5-16,7 0-10 16,-4 3-2-16,1 40-10 0,-4 14 12 15,10 9 3-15,6-3-3 16,0-3-3-16,3-11 3 16,25-7 0-16,4-7 0 15,2-13 1-15,4-1-1 16,4-10 0-16,6-2-9 15,-3-9-29 1,-4 0-60-16,-3 0-98 0,-10-6-118 16,-6-19-180-16</inkml:trace>
  <inkml:trace contextRef="#ctx0" brushRef="#br2" timeOffset="-29946">11298 2412 730 0,'0'0'255'0,"0"0"-167"16,0 0 39-16,0 0-8 16,0 0-31-16,0 0-43 15,-47-35-27-15,78 33-14 16,16-3 2-16,21-2 6 16,7-1 2-16,9-7 16 15,2 1 6-15,-7 0-1 0,-16 0-12 16,-15 2-4-16,-23 6 5 15,-12 4-8-15,-10-5 3 16,-3 2 6-16,0-10 10 16,-3-7 1-16,-25-2-31 15,-13 2-2-15,-5 2-1 16,2 6-2-16,5 5 1 16,14 3 0-16,12 0 0 15,10 6-1-15,3 0 0 16,0 0-1-16,0 0-6 15,13 4-4-15,18 24 8 16,11 3 3-16,3 3 1 0,5-2-1 16,-5 3 1-16,-4-1-1 15,-6 0 0-15,-7-2 1 16,-11-4-1-16,-10-2 0 16,-7 3-2-16,0-1 2 15,-35 1 0-15,-20 2-16 16,-11 0-89-1,-1-2-150-15,4 3-259 16</inkml:trace>
  <inkml:trace contextRef="#ctx0" brushRef="#br2" timeOffset="-29027">12549 1960 746 0,'0'0'173'16,"0"0"-53"-16,0 0 11 16,0 0 10-16,0 0-67 15,0 0-8-15,-60-63-18 16,32 52-20-16,-5 2-9 15,-5 3-12-15,4 1 4 16,-1 5-7-16,10 0 1 0,6 0-2 16,8 0-1-16,8 0-2 15,-3 0 0-15,4 28 0 16,-1 15 0-16,3 12 0 16,0 8 0-16,0 8 0 15,8 6 1-15,17 6 0 16,2 8 2-16,-2 7 11 15,-3-1 4 1,-9-6 5-16,-1-8-6 16,-9-9-1-16,0-14-2 15,-3-11-4-15,0-17-3 16,0-16-6 0,0-10 0-16,5-3 1 0,-3-3 2 15,4 0 5-15,-3 0 4 0,14 0 2 16,8 0-3-16,16-9-6 15,13-13 4-15,7-6-10 16,2-1-19-16,1 0-100 16,-10 6-169-16,-13 7-204 15</inkml:trace>
  <inkml:trace contextRef="#ctx0" brushRef="#br2" timeOffset="-28424">12981 2497 1014 0,'0'0'139'0,"0"0"29"0,0 0-14 15,0 0-70-15,0 0-30 16,-28-146-20-16,28 141-6 16,3-1-20-16,19 3-6 15,8 3-2-15,0 0-4 16,0 9-4-16,-2 28 5 15,-3 8-1-15,-6 4 1 16,-6 6 2-16,-10-4 1 16,-3-8-2-16,0-9 3 15,0-14-1-15,0-8 0 16,3-12-2-16,-3 0 2 16,3 0 3-16,0-5 11 15,2-27 6-15,1-11-4 0,2-17-13 16,9-3 6-16,5 2 3 15,-3 8-9-15,-3 15-1 16,-3 18-1-16,-7 9 1 16,3 11-2-16,4 0-4 15,9 11-5-15,11 23 4 16,-5 12 0-16,0 0 2 16,-5 0-2-1,-5-6 5-15,-2-15-2 16,-2-5 0-16,-9-11-6 0,-2-9 0 15,2 0 4-15,-5 0 4 16,0 0 5-16,0-5 6 0,0-27 3 16,0-8-13-1,0-3-1-15,6 3 0 0,3 5 2 16,-2 12-1 0,-1 15-1-16,0 8 0 0,4 0-3 15,9 0-13-15,3 20 9 16,9 12 1-16,2 2 2 15,2-2-8-15,6-4-74 16,6-8-90-16,-2-5-92 16,-1-10-199-16</inkml:trace>
  <inkml:trace contextRef="#ctx0" brushRef="#br2" timeOffset="-28167">13957 2426 825 0,'0'0'193'0,"0"0"-60"16,0 0 10-16,0 0-57 15,0 0-63-15,0 0-21 16,101-40 3-16,-30 25-4 16,1 4-1-16,-8 2-13 15,-16-2-139-15,-23 6-109 16,-19 1-271-16</inkml:trace>
  <inkml:trace contextRef="#ctx0" brushRef="#br2" timeOffset="-28008">14141 2203 805 0,'0'0'208'0,"0"0"-33"15,0 0-41-15,0 0-24 16,0 0-54-16,0 0-35 15,-6-12-21-15,6 18-3 16,0 28-2-16,0 15 5 16,6 6 6-16,1 2-3 15,-4-1-1-15,0-7-2 16,6-8-135-16,7-16-216 16,6-10-571-16</inkml:trace>
  <inkml:trace contextRef="#ctx0" brushRef="#br2" timeOffset="-27713">14517 2167 637 0,'0'0'398'0,"0"0"-208"0,0 0 36 16,0 0-82-16,0 0-87 15,0 0-44-15,8-21-13 16,-5 61-5-16,-3 14 5 15,0 9 6-15,0-1-4 16,0 1 2-16,0-8-4 0,0-6-5 16,0-12-130-1,0-6-207-15,0-15-239 0</inkml:trace>
  <inkml:trace contextRef="#ctx0" brushRef="#br2" timeOffset="-27306">14659 1814 501 0,'0'0'543'0,"0"0"-393"16,0 0 17-16,0 0-25 16,0 0-50-16,0 0-68 15,12-57-21-15,49 53 3 16,6 4 3-16,-3 0 5 0,-17 0-7 15,-12 0 6-15,-13 0-8 16,-10 4 0-16,-4 4-1 16,-5 4-3-1,-3 11 1-15,0 5 2 0,0 12 3 16,0 9 9 0,0 5 3-16,-3 3-2 15,-5 0-10-15,8 7-2 16,0 7-3-16,11 9 0 0,17 8 0 15,7 1 1-15,-3-6 0 16,-1-9 0 0,-9-13-3-16,-5-13 0 15,-9-10 2-15,-8-13-1 16,0-8 1-16,0 0-2 16,-28 1 1-16,-22-4 7 0,-15 0-8 0,-1-5 0 15,6-3-69-15,7-1-146 16,11-5-181-16,19 0-531 15</inkml:trace>
  <inkml:trace contextRef="#ctx0" brushRef="#br2" timeOffset="-26830">15619 1737 1130 0,'0'0'139'0,"0"0"-28"15,0 0 5-15,0 0-50 16,0 0-38-16,0 0-4 16,-165-101-18-16,132 96 6 15,11 5-7-15,9 0-2 16,4 0 7-16,3 0-10 15,6 26-6-15,0 17 6 16,0 5 5-16,0 7-3 0,18 4 2 16,11 7 12-16,-7-2 5 15,-2 1 22 1,-7 4-11-16,-4 5-12 16,-6 9 1-16,-3 11 0 15,0 1-3 1,0-1-3-16,0-5-3 15,0-20-5-15,0-12-1 16,0-18-6-16,0-11 3 16,0-12-1-16,0-11-2 0,0-2 1 15,6-3-1-15,1 0 0 0,18 0-6 16,19 0 6-16,27-17-2 16,11-12-8-16,7-6-41 15,-4 4-28-15,-14 5-91 16,-18 10-152-16,-23 10-193 0</inkml:trace>
  <inkml:trace contextRef="#ctx0" brushRef="#br2" timeOffset="-26336">15980 2560 622 0,'0'0'336'16,"0"0"-179"-16,0 0 27 15,-37-146-41-15,37 112-46 0,0 0-20 16,0-4-24-16,0 10-15 16,0 2-24-16,12 6 7 15,1 9-10-15,6 5-3 16,0 0-6-16,3 6-1 16,3 0-1-16,3 9 0 15,5 20-2-15,-1 8 0 16,-7 8 2-16,0 4-1 15,-11-1 0-15,-5 4 0 32,-9-6 0-32,0-9 1 0,0-14 0 15,0-11 0-15,0-10 1 16,0-2-2-16,0 0 3 0,0 0 0 16,0 0 7-16,0-12 7 15,5-18-3-15,6-16-9 16,5-9-1-16,6-5-1 0,6 0-2 15,2 6 1-15,0 11 0 16,-7 18 1-16,-7 10 0 16,0 12-2-16,-4 3-6 15,11 0-3 1,2 14 8-16,-3 15-4 16,-5 14-4-16,-8 3 7 15,-4 5-31-15,0 1-68 0,-2-4-107 16,6-11-167-16</inkml:trace>
  <inkml:trace contextRef="#ctx0" brushRef="#br2" timeOffset="-26068">16631 2346 940 0,'0'0'207'0,"0"0"-138"0,0 0 78 16,0 0-28-16,0 0-83 16,0 0-29-16,106-46-2 15,-53 38 8-15,2-4-12 16,-5 3 1-16,-12 6-4 16,1-2-6-16,-14-1-128 0,-6 0-98 15,-9 0-113-15</inkml:trace>
  <inkml:trace contextRef="#ctx0" brushRef="#br2" timeOffset="-25885">16778 2134 680 0,'0'0'210'0,"0"0"-16"0,0 0 6 15,0 0-54-15,0 0-57 16,0 0-18-16,-10-20-19 15,10 20-15-15,0 0-14 16,0 0-19-16,0 23-4 16,0 11 0-16,0 10 6 0,3 4-5 15,0 6-1-15,-3 0-29 16,0 1-157-16,0-6-195 16</inkml:trace>
  <inkml:trace contextRef="#ctx0" brushRef="#br2" timeOffset="-23241">17372 2031 388 0,'0'0'255'0,"0"0"-107"16,0 0-4-16,0 0-5 16,0 0-25-16,0 0-4 15,-22-49-22-15,18 41 9 16,4 2-17-16,0 1-26 16,0 5-6-16,0 0-11 15,0 0-10-15,0 0-12 16,0 0-6-16,0 5-9 0,-3 29-1 15,0 21 1 1,-3 14 8-16,3-6-4 0,3 2-4 16,0-5 1-16,0-3 3 15,0-8-3-15,0-2-1 16,0-13 0-16,0-9-56 16,-7-8-90-16,-2-11-137 15,3-6-157-15</inkml:trace>
  <inkml:trace contextRef="#ctx0" brushRef="#br2" timeOffset="-22652">17397 1619 787 0,'0'0'232'15,"0"0"-97"-15,0 0-7 16,0 0 3-16,0 0-45 16,0 0-37-16,-10-48-26 15,37 42-8-15,11-3-2 16,6-1 2-16,0 3 5 16,-8 2 3-16,-8-1 7 15,-9 6-7-15,-10-3-6 16,-5 3-2-16,-4 0 2 15,0 0-6-15,0 0-1 16,0 0-3-16,6 21-6 16,3 18 1-16,1 12 6 0,2 10 3 15,-2 5 1-15,-4 8-1 32,2 6 4-17,-3 5-6-15,4 4 1 0,-1-3 1 0,-2 5-6 16,-4 1-2-1,-2 0 0 1,0-9 0-16,0-12-3 16,0-14 4-16,0-17-4 0,0-3 2 15,0-11-1-15,0-3 2 16,0-6-1 0,0-3 1-16,0-4-1 15,0-2 6-15,-5-6-4 16,-6-2-2-1,-8 3 2-15,-18 0-4 16,-14-1 0-16,-19 5-20 0,-12 2-70 16,-11 1-121-16,-3 5-372 0</inkml:trace>
  <inkml:trace contextRef="#ctx0" brushRef="#br0" timeOffset="-18575">1911 4450 587 0,'0'0'538'0,"0"0"-344"0,0 0-23 15,0 0-41-15,0 0-50 16,0 0-22-16,0-37-25 15,0 37-14-15,0 0-7 16,0 20-11-16,-16 23 1 16,-6 16 12-16,-7 9-3 15,7-1-4-15,-1 5-4 16,9-4-1-16,0-13 2 16,9-16-3-16,0-15 0 15,5-19-1-15,0-5 2 16,0 0-1-16,0 0 5 0,0-38 1 15,0-12 3-15,0-19-8 16,5-8 4-16,3-6-1 16,6-6 0-16,-3-8-1 15,9-1-2 1,-1 5 2-16,-3 16-2 16,-3 22-1-1,-4 23-1 1,-3 21 0-16,-2 11 0 15,5 0-3-15,10 29-7 0,9 28 7 16,5 23 3 0,-2 14 2-16,-2 9-1 0,-1 2 0 15,5 5 1-15,-5-8-2 0,4-7 1 16,-7-18-1 0,-6-19 0-16,0-19-1 0,-10-14-9 15,2-13-41-15,-11-12-59 0,0 0-18 16,0-8-105-16,-20-24-102 15,-15-7 62-15,-3-11-74 16</inkml:trace>
  <inkml:trace contextRef="#ctx0" brushRef="#br0" timeOffset="-17970">1771 4693 491 0,'0'0'206'0,"0"0"-84"0,0 0 17 15,0 0 4-15,0 0-69 0,0 0-46 16,-51-14-19-16,92 14 20 15,14 0 14-15,11 0 3 16,11 0 18-16,8-14 16 16,1-15-20-16,-10-5-13 15,-5-4-16-15,-18 4-2 16,-12 0 0-16,-14-1-4 16,-16 7 5-16,-11-4 3 15,0 1-2-15,0 0-3 16,-5 2-5-16,-15 3-4 31,4 15 2-31,4 2-6 0,2 9 1 0,7 0-5 16,0 4-9-16,-4 35-2 15,7 18 0-15,0 23 2 16,0 6 0-16,0 6-2 0,16-4 2 16,9-5-2-16,2-14 1 15,-2-15-1-15,-3-20-4 16,-6-17-1-16,-4-13-15 15,1-4-38-15,-3-6-32 16,-7-26-13-16,-3-7-32 16,0 1-44-16,0 1 14 15,-19 0 0-15,-10 5 44 16,1 4 70-16,-5 8 45 16,-4 3 6-16,-1 5 2 0,0 6 22 15,8 4 22 1,16-2 60-16,3 4 17 0,11 0-24 15,0-2-25-15,0 0-4 16,0 2-6-16,25-4-20 16,17-2 13-16,12-8-7 15,9-3-14-15,-5 3-12 16,-4-1-12-16,-12 6-6 16,-14 9-2-16,-15 0-4 15,-7 0-17-15,-6 4-74 16,0 17-265-16,0 3-104 15</inkml:trace>
  <inkml:trace contextRef="#ctx0" brushRef="#br0" timeOffset="-16277">3588 4733 708 0,'0'0'220'15,"0"0"-55"-15,0 0-10 16,-8-155-20-16,-12 122-14 16,-3 4-39-16,-2 3-16 15,0 8-9-15,0 7-24 16,5 3-11-16,1 8-3 16,-3 0-9-16,-3 5-5 0,-7 36-1 15,-7 10-4 1,11 9 2-16,9 0-2 0,16-2 0 15,3-8-3 17,3-4 2-17,28-8-2-15,8-18 0 0,-4-14 0 0,3-6 1 0,-2-9 2 16,-5-29 4-16,-3-7 0 16,-5-7 0-16,-5-2 1 15,-2 0 0-15,-6 0 4 16,-1 4-5-16,-6 11 1 15,2 10-4-15,-5 15 3 16,0 6 2-16,0 8-3 0,0 0-6 16,5 0 3-16,12 14-9 0,5 20 8 15,6 15-1 1,4 2 4-16,-1 1-1 0,4-4-1 16,-4-10 0-1,5-13 0-15,-11-10 0 0,1-13 0 16,-4-2-2-16,-2 0 0 15,2-6 4-15,-3-25 3 16,-3-3-2-16,2-6-1 16,-5-1-1-16,3-1 3 15,-4 7-2-15,-2 7 0 16,-4 14-1-16,-6 8 1 16,3 6-2-16,5 0-5 15,11 0-2-15,3 26 1 16,9 11 6-16,1 3 0 15,-1 0 0-15,2-1-2 16,-1-7 1-16,-7-9-3 16,-6-5-1-16,-7-10-2 0,-2-8-1 15,-7 0-1-15,0 0 6 16,3-6 3-16,4-20 3 16,-4-8-2-16,2 3 0 15,-2 3-1-15,-4 5 1 16,-2 5 3-16,0 13-4 15,0 5 0-15,3 0-4 16,3 0 1-16,8 13-8 16,2 16 8-16,3 9 2 15,3-4 1-15,0-3-2 16,0-8-1-16,3-8-3 16,-3-7-4-16,-2-8-5 15,6 0 10-15,-4-8 5 16,-3-18 1-1,1-3 1-15,-6 3-2 0,0-2 1 16,-6 2 2-16,0 9-3 0,-5 3 1 16,0 10 1-16,-3 4 4 15,0 0-6-15,6 0-3 16,4 5-7-16,12 19 6 16,9 2 4-16,7-6 0 15,6-12 0-15,2-8 1 16,-2 0-1-16,-8 0 0 15,-5-22 0-15,-9-6 2 16,-6-1 0-16,-3 0 3 0,-13-3 1 16,0 10 9-16,0-4 0 15,0 9 5-15,-7 5-3 16,-2 6-4-16,3 4 2 16,-1 2-9-16,-5 12-3 15,-4 36-2-15,-3 29 3 16,-4 29 0-16,7 19-2 15,7 25-1-15,-1 9 1 16,4 7-2-16,6 3 0 16,0-3 2-16,0-3-1 15,0-20 0-15,6-29-1 16,0-35 1-16,-6-30 0 16,0-25 0-16,0-22 0 0,-31-2 3 15,-24-2 4 1,-8-33-7-16,-6-19 1 0,-5-17 2 15,11-15-4 1,8-15-5-16,21-10 3 0,21-3-8 16,13-1-8-16,13 13-25 15,35 10-70-15,9 18-174 16,1 13-187-16</inkml:trace>
  <inkml:trace contextRef="#ctx0" brushRef="#br0" timeOffset="-14760">5831 4639 1089 0,'0'0'104'15,"0"0"15"-15,0 0 8 16,0 0-26-16,0 0-44 0,0 0-23 16,-41-104-5-16,38 104-9 15,0 0-12-15,3 10-5 16,-4 23 0-16,4 11 6 16,0 4-5-16,0-5 0 15,16-3-2-15,9-11 0 16,-2-9-2-16,0-12 2 15,2-8-2-15,0 0 2 16,4-4 6-16,-1-24-2 16,-3-2 0-16,-6 1-2 15,-2 0 1-15,-4-2-1 16,-1 5-1-16,-2 6 0 31,-4 5 0-31,-3 10-1 0,0 5-2 16,10 0-1-16,-1 0-2 15,11 17-5-15,-1 15 8 16,1 1 5 0,-1 2-5-16,-3-3 1 0,0-10 1 15,-4-4-2-15,-5-13 1 16,-4-2-1-16,-3-3 0 0,-3 0 2 16,4 0 2-16,2-3 0 15,0-22 1-15,4-4-4 0,-1 3 0 16,2 6 0-16,-3 6-1 15,6 8-4-15,-3 4 2 16,9 2 0-16,5 0-5 16,4 20 5-16,-1 5 2 15,4 4 0-15,-1-6 0 16,8-7 0 0,-4-1 0-16,0-12 0 0,-9-3-1 15,-4 0 1-15,-3-12 0 0,-3-14 2 16,-7-4 1-16,-2-8-1 15,-7-5 2-15,0-6-1 16,0 1 0-16,-16-3 4 16,-16 2-3-1,4 6 3-15,-5 9-2 16,11 14 4-16,10 11 2 16,2 7 0-16,4 2-11 0,3 25 0 15,3 29 0-15,0 21 0 16,0-1 2-16,0 3-1 15,22-8-1 1,6-12-3-16,0-17 0 16,-1-14 2-16,-8-12-2 0,-4-11 0 15,1-3 3-15,-3-17 0 0,3-26 5 16,3-14-2-16,-7-7 1 16,-6-8-1-16,-1-1-2 15,-5-10 4-15,0-5 0 16,-8 2 0-16,-17 2-1 15,0 16 4 1,0 19-4-16,6 21 2 0,6 11 5 16,7 8-3-16,6 7-3 15,0 2-5-15,0 0-1 16,0 51-11-16,14 29 12 16,16 20 1-16,-2 6 0 15,4-6 0-15,-1-3-1 16,5-8-1-16,-1-12-1 15,0-17 1-15,-1-17 0 0,5-17-7 16,-4-18 3-16,-7-8 2 16,1 0 2-16,-3-34 1 15,-1-9 2-15,-3-9 1 16,-12-2 3-16,-7 2-6 16,-3-2 6-1,0 3-4-15,-6 6 1 0,-20 7-1 16,-2 9 2-16,2 13-2 15,10 7-1-15,6 9-1 0,7 0 0 16,0 11-5-16,3 32-1 16,-3 17 4-16,3 6 4 15,0 0-2-15,3-7 0 16,19-4 0-16,3-15-1 16,2-10 0-16,-2-17-3 15,-3-11 0-15,3-2 4 16,1-11 1-16,-1-26 1 15,-2-6 0-15,-7-2 2 0,-7-1-2 16,-3 3 6-16,-6 3-6 16,0 5 5-16,0 10-1 15,0 7-4-15,0 10 1 16,0 8 1-16,0 0-4 16,13 0-7-16,9 8 4 15,3 18 3-15,7 9 0 16,-7 8-1-16,0-3 1 15,2 5 1-15,-2-2-1 16,10-3 0-16,7 3 1 16,2-5-1-16,3-10 0 15,0-8-4-15,-8-5-53 16,-10-10-124-16,-10-5-167 16,-19 0-217-16</inkml:trace>
  <inkml:trace contextRef="#ctx0" brushRef="#br0" timeOffset="-14549">7601 4472 791 0,'0'0'158'0,"0"0"-9"16,0 0 11-16,0 0-41 16,0 0-49-16,0 0-31 15,-46 18-10-15,29 33 37 16,-7 6-19-16,6 2-20 15,-5 3-9-15,4 1-11 16,-6-4-7-16,-3-5-3 16,-8-7-211-16,-5-8-510 0</inkml:trace>
  <inkml:trace contextRef="#ctx0" brushRef="#br0" timeOffset="-13952">5526 4121 872 0,'0'0'158'0,"0"0"-48"16,0 0 33-16,0 0-29 0,0 0-21 16,0 0-31-1,-22-89-6-15,16 87-7 0,-1 2-17 16,4 0-14-16,3 0-5 16,0 0-11-16,0 0-2 15,0 20-2-15,0 9 1 16,0-1 1-16,38-5-5 15,12-10 1-15,8-6 4 16,-7-7 2-16,-9 0 5 16,-14-9 1-16,-12-19 17 15,-10-4 10-15,-6-5 1 16,0 0-1-16,-17 3-14 0,-14 4-7 16,-7 8-8-1,0 11-1-15,2 11-5 0,6 0-7 16,10 2-5-16,7 36-70 15,10 8-101-15,3 2-302 16</inkml:trace>
  <inkml:trace contextRef="#ctx0" brushRef="#br0" timeOffset="-11096">8151 4133 527 0,'0'0'242'0,"0"0"-91"15,0 0 4-15,0 0 8 0,0 0-44 16,-20-158-28-16,17 142 1 15,-1 4-13-15,1 6-15 16,0 6-17-16,0 0-9 16,0 0-14-16,0 0-8 15,-10 20-8-15,-9 35-6 16,-3 24 7-16,-7 15 2 16,12 13-1-1,12 7-7 1,8 3-1-16,0 0 7 0,44-5-5 15,16-15-3 1,9-17 0-16,-2-22-2 16,0-21-1-16,-3-17-14 15,-1-18-38-15,-5-2-51 16,-8-2-100-16,-18-24-85 0,-20-4 32 16,-8-3 29-16,-4-5 3 0,0-4 6 15,-13-1 176-15,-9 3 44 16,0 2 169-1,3 4 44-15,3 6-63 16,2-1-3-16,8 4-12 0,6 1-51 16,0 2-17-16,0 2-15 15,0 5-18-15,20 7-3 16,9 8-9-16,2 0 0 0,10 0 4 16,-2 20-15-1,-1 10 3-15,-7 11-3 16,-5-4-5-16,-6 4 1 15,-15-5-1-15,-2-7 1 16,-3-6-6-16,0-6 11 0,0-11-4 16,0-3-1-16,0-3 1 0,0 0 4 15,0-9 6-15,0-22 0 16,0-12-6-16,14-5-3 16,11-8-3-16,3 3-1 15,-2 7-3-15,-11 12 3 16,-2 8-1-16,-7 12 2 15,-3 10-2-15,1 4-4 16,-1 0-3-16,3 10-11 16,8 27 14-16,-3 8 5 15,0 7 4-15,0-1-1 16,0-2-6-16,5-3 1 16,-1-2-3-16,4-5-10 0,3-5-71 15,7-14-378 1,7-11-428-16</inkml:trace>
  <inkml:trace contextRef="#ctx0" brushRef="#br0" timeOffset="-10919">9335 4778 817 0,'0'0'155'0,"0"0"-54"16,0 0 28-1,0 0-39-15,0 0-28 0,0 0-11 16,-95 187-15-16,70-132-17 15,-1-2-13-15,7-4-6 16,3-6-51-16,3-9-698 16</inkml:trace>
  <inkml:trace contextRef="#ctx0" brushRef="#br0" timeOffset="-10346">9506 4539 959 0,'0'0'141'0,"0"0"3"15,0 0 18-15,0 0-26 0,0 0-75 16,0 0-31-16,0-57-30 16,17 85 6-16,11 7 0 15,7 5 5-15,0-3 0 16,-1-10-4-16,4-6-5 15,1-12 0-15,-4-9 2 16,-7 0 4-16,2 0 2 16,-8-22 1-16,-11-13 7 15,0 0 15-15,-11-7 0 16,0 1 0-16,0 5-2 16,0 1-8-16,-6 12-4 0,-4 6-1 15,7 11-8-15,0 6 3 16,3 0-8-16,-3 0-5 15,-5 32-3-15,2 27 3 16,-2 23 4-16,0 15-3 16,5 14 3-16,3 20-4 15,0 12 0-15,0 3 0 16,3-4 2-16,16-4-1 16,4-10 2-16,-4-16-2 15,-3-20 0-15,-7-33-1 16,-5-24 0-16,-4-21 0 15,0-14 0-15,0 0 2 0,-32 0 6 16,-15-23-4-16,-11-17-3 16,1-11 1-16,7-15-2 15,11-6-3-15,17-1 2 16,9 4-5-16,10 6-10 16,3 11 4-16,0 7-37 15,9 1-48-15,26 0-78 16,3-6-259-16,7-4-433 15</inkml:trace>
  <inkml:trace contextRef="#ctx0" brushRef="#br0" timeOffset="-10022">10081 3767 1038 0,'0'0'154'0,"0"0"-13"15,0 0-2-15,0 0-39 16,0 0-58-16,0 0-33 16,7 5-8-16,30 44 21 15,9 16 6-15,1 13-1 16,0 8-1-16,-3 11-5 0,-8 3-8 15,-14 0-2 1,-15 0 0-16,-7-6-8 0,-10-2 3 16,-31-3-5-16,-1-12-1 15,7-11-30-15,10-15-244 16,9-11-325-16</inkml:trace>
  <inkml:trace contextRef="#ctx0" brushRef="#br0" timeOffset="-9533">10647 4468 1061 0,'0'0'121'0,"0"0"-67"16,0 0 72-16,0 0-20 15,0 0-65-15,0 0-30 16,96-21 12-16,-30 21 0 16,0 0-3-16,-5-5-5 15,-7 2 0-15,-7-6-1 16,-8 3-3-16,-1-5 4 16,-10-1 3-16,-12-2 3 15,-5-3 3-15,-11 3 1 16,0-6-8-16,-5-3-3 15,-26 3-9-15,-4 0-1 0,-4 6-3 16,6 5 2-16,6 1-2 16,15 8 4-16,5 0-5 15,7 0-4-15,0 0 3 16,0 0-4-16,7 13-2 16,32 13 6-16,17 3 2 15,17-3-1-15,4-3 2 16,-8-3 1-16,-11 0 1 15,-27 0-3-15,-15 0-1 16,-16-1 1-16,0 11-2 16,-47 3-4-16,-24 10-37 15,-15 1-194-15,7 1-311 16</inkml:trace>
  <inkml:trace contextRef="#ctx0" brushRef="#br0" timeOffset="-8238">12390 4324 630 0,'0'0'339'0,"0"0"-191"0,0 0-17 15,0 0-3-15,0 0-25 0,0 0-23 16,-50-40-33-16,50 40-21 16,0 0-13-16,0 0-9 15,0 12-2-15,0 22 2 16,0 6 2-16,3 0 1 16,10 3-4-16,-4-6-1 15,4-8-2-15,6-7 1 16,-7-10-1-16,4-9 0 15,1-3-4-15,-8 0 4 16,10 0 1-16,-3-17 0 16,0-12 5-16,0 1-4 15,-7 4 1-15,-3 5 0 16,1 7-3-16,-4 4 0 16,0 6 2-16,0 2-2 15,-3 0 0-15,0 0-1 16,8 0-5-16,0 0 3 15,12 0-1-15,2 7 4 0,6 11 0 32,-2-4 0-17,2-2-1-15,-6-10 1 0,0-2 0 0,-11 0 0 16,1 0 0-16,-2-12 0 16,-1-13 8-16,1-7-2 15,-10 4-5-15,0-3 6 16,0-1-3-16,0 3 2 0,-3 1-1 15,-13 8-3-15,3 8 1 16,1 6 2-16,4 4 0 16,6 2-3-16,2 0-2 15,0 0-3-15,0 22-10 16,0 13 13-16,0 5 0 0,0 0 0 16,19-5-1-16,16-7-3 15,9-11-1-15,11-5-4 16,8-12 8-16,1 0 2 15,-1-7 0-15,-6-23 1 16,-18-2 0-16,-8-2 0 16,-15-1 3-16,-13-1-2 15,-3-2 4-15,0 6-2 16,-9 5 6-16,-21 3-9 16,2 12 10-16,3 7-8 0,3 5 0 15,3 0-4-15,3 13 0 16,6 31-1-16,7 8-1 15,3 7 4-15,3-1-3 16,38-9 2-16,10-7-2 16,4-11-1-16,8-8 1 15,-7-14-1-15,2-9 1 16,-1 0 0-16,-10 0 0 16,-11-6-10-16,-23-2-108 15,-13 2-234-15,0 0-210 16</inkml:trace>
  <inkml:trace contextRef="#ctx0" brushRef="#br0" timeOffset="-6895">14077 4407 1014 0,'0'0'130'16,"0"0"-22"-16,0 0 9 0,0 0 5 16,0 0-37-16,0 0-46 15,-53-60-18-15,53 60-12 16,0 0-9-16,0 26 0 15,0 11 2-15,0 6-1 16,15-3 5-16,1-3-6 16,9-3 1-16,8-8-1 15,-2-6 1-15,1-12-1 16,1-8 0-16,-8 0 3 16,-3-2 0-16,0-24 2 15,-6-3-2-15,-4-5 2 16,-8 3-1-16,-1-4 0 15,-3 7 3-15,0 2-4 16,0 12 4-16,0 8 1 0,0 6-5 16,0 0 1-16,0 0-4 15,0 0-6-15,3 14-2 16,16 12 7-16,6 0 2 16,8-7-2-1,-5-3 2-15,-3-8-2 0,-3-5-1 16,-9-3 2-16,0 0 0 15,-4 0 1-15,2-23-1 16,-6-6 1-16,-2-1 2 16,-3-6 3-16,0-1-5 15,0 3 3-15,-8 3 1 16,-16 7-2-16,5 11-3 16,7 4 0-16,2 9 2 0,7 0-2 15,0 0-3-15,3 17-6 16,0 17 9-16,0 4-3 15,0-1 3-15,16-1 0 16,15-10-3-16,4-8 0 16,4-10-1-16,-4-8 4 15,-4 0 1-15,-2 0-1 16,-9-8 3-16,-6-12-2 16,-6 0 5-16,-5-6-4 15,-3-3-1-15,0 1 6 16,0 2-5-16,0 4-1 15,0 9 1-15,-3 8 3 0,0 5-3 16,3 0-4 0,0 0 2-16,0 5-15 0,3 21 9 15,19 11 6-15,0-2 0 16,6 2 1-16,4-3-1 16,4-11-2-16,-2-6 2 15,-2-5 0-15,-1-12-1 16,1 0 1-16,-4 0 3 15,5-29-2-15,-5-13 1 16,-9-10-1-16,-6-5 4 16,-10-4-2-16,-3-2 2 15,0 0 1-15,-9 6 0 16,-26 6 2-16,0 11-2 16,4 17 5-16,4 12 2 15,15 9-2-15,5 2-7 0,4 10-4 16,3 45-6-16,0 22 6 15,0 12 3-15,0 2-3 16,16-6 0-16,20-4-1 16,5-12-2-16,9-19-1 15,4-15 4-15,7-24-2 16,2-11 1-16,4-11-2 16,-1-37 6-16,-6-10-3 15,-5-16 1-15,-11-6 0 16,-12-3 5-16,-9-8-5 0,-18 8 3 15,-5 2-3 1,0 13 5-16,-33 17 1 0,-3 16-4 16,4 18-2-16,7 12 6 15,6 5-7-15,-4 25 1 16,-2 38 1-16,3 20-2 16,12 11 0-16,10 1 0 15,0-3 1-15,35-10 0 16,7-16-1-16,5-12 0 15,10-17 0-15,4-15 1 16,2-7-1-16,0-11-13 16,-2-4-11-16,-10 0-21 15,-23-15-107-15,-22-7-101 16,-6-8-60-16,-31-4-585 16</inkml:trace>
  <inkml:trace contextRef="#ctx0" brushRef="#br0" timeOffset="-6561">14745 3872 710 0,'0'0'206'15,"0"0"-141"-15,0 0 16 16,0 0-3-16,0 0-24 15,0 0-12-15,-52 46-13 16,52-34-9-16,0-7-2 0,8-5 1 16,3 0 13-16,3 0 16 15,5-10 24-15,0-14 2 16,-10-1-33-16,-6 4-16 16,-3-1 1-16,-3 4-13 15,-31 3-5-15,-7 10-8 16,0 5-12-16,2 0-52 15,7 0-190-15,16 18-123 16</inkml:trace>
  <inkml:trace contextRef="#ctx0" brushRef="#br0" timeOffset="-5979">16619 4413 229 0,'0'0'775'16,"0"0"-684"-16,0 0 43 16,0 0-30-16,0-153-35 15,31 97-6-15,11-5-15 16,3-3-24-16,-4-5-12 15,-13 6 5-15,-8 8 2 16,-12 4-9-16,-8 14 12 16,0 11-7-16,0 12 0 15,0 8 0-15,0 6-1 16,0 0-14-16,-8 3-1 16,-6 34 0-16,6 9 0 0,8 7 1 15,0 5-3-15,11-1 1 16,25-2 2-1,-1-7 0-15,-4-1 0 0,-9-11 1 16,-9-10-2-16,-7-5 2 16,-6-7 0-16,0-5-1 15,-6-4 1-15,-25 1 3 16,-10-6-4-16,0 0-7 16,8 0-35-16,11-4-168 15,19-21-3-15,3-15-20 16,9-14-49-16</inkml:trace>
  <inkml:trace contextRef="#ctx0" brushRef="#br0" timeOffset="-4864">17073 3729 712 0,'0'0'162'15,"0"0"-100"-15,0 0 91 16,0 0-25-16,0 0-18 16,64-151-27-16,-61 151 14 15,-3 0-46-15,0 0-28 16,7 20-23-16,-1 31 2 15,-3 24 21-15,0 10 4 16,-3 3-11-16,0 2 1 16,3-5-7-16,1-14-6 15,5-10-4-15,0-20 5 16,-5-22-5-16,-1-8-4 0,-3-11-2 16,0 0 2-1,0 0-2-15,0-22-5 0,-10-12-19 16,-12-7 11-16,-3 4 7 15,-8-3-2-15,2-3-6 16,2 9 6-16,11 8 9 16,11 9 4-16,7 9 1 15,0 4 0-15,0 4-5 16,35 0-23-16,20 0 28 16,11 0 0-16,6 0 1 15,2 0 2-15,-14 0-2 16,-10 0 2-16,-8 0 11 0,-16 0 2 15,-10-2 7 1,-7-6 5-16,-6-1-4 0,-3 0 3 16,0 3-3-1,0 4-9-15,0 2 1 0,0 0-13 16,0 0 6-16,-9 0-9 16,-10 17-4-16,-3 20 4 15,-7 12 4 1,12-1-4-16,14-5 1 15,3-3-1-15,0-6-3 16,14-11 2-16,14-8 0 16,-2-9 1-16,5-6 2 15,-1 0-2-15,1-15 4 16,-6-17 2-16,-3-4 6 0,-9-11-5 16,-7-1-2-16,-6-1 0 15,0 0-1-15,-3 5-1 16,-22 9 0-16,-3 12-2 15,1 11 3-15,2 10 0 16,6 2-4-16,0 2 0 0,0 39 0 16,7 6-1-1,5 3 2-15,7-2-2 0,0-5 2 16,7-9-1 0,18-9 0-16,0-6-1 15,-3-10 0-15,3-9-2 16,5 0 5-16,-8 0-3 15,3-7 2-15,0-16 3 0,4-5 5 16,-4-1-7-16,-5 9-1 16,-1 2 0-16,-6 10-1 15,2 2-3-15,1 6 2 16,6 0-1-16,0 6-2 16,5 20 3-1,1 0 1-15,4-1 0 0,-1-5 1 16,4-5-1-1,4-7 1-15,2-8-1 0,3 0 0 16,-5-5 2-16,-6-21 1 16,-9-6-2-1,-9-2 7-15,-12-5-8 16,-3-8 5-16,0-1-5 0,0-3 1 16,-22 4 7-16,-6 7-4 15,5 15 0-15,4 11 0 0,6 8 2 16,4 6 0-16,-7 20-6 15,0 29 0-15,1 17 0 16,11-4 0-16,4-2 0 16,16-9 2-16,25-8-2 15,8-8 0-15,-2-12-1 0,3-5-8 16,-4-7-40-16,-9-11-92 16,-5 0-240-16,-16 0-225 15</inkml:trace>
  <inkml:trace contextRef="#ctx0" brushRef="#br0" timeOffset="2003">12486 5894 779 0,'0'0'160'15,"0"0"-45"-15,0 0 5 16,0 0-13-16,0 0-21 16,0 0 4-16,0 0-40 15,3-46-13-15,4 23 7 0,-1 0-18 16,-3-3-1-16,0 4-6 16,-3-1-1-16,0 3-2 15,0 7-2-15,0 3-2 16,-3 7 0-16,-16 0-3 15,0 3-7-15,-9 0-2 16,-2 6 0-16,2 25-2 16,3 6 2-16,9 4-2 15,3 5-1-15,13 2 3 16,0-3-1-16,0 2-1 16,4-5 2-16,24-7 0 15,3-9 0-15,2-9-2 16,-1-9 2-16,-1-8 1 0,-2 0 0 15,2-8-1-15,5-21 3 16,-1-8 2-16,-4-3 3 16,-2-3-8-16,-1-5 10 15,-2 1-6-15,3 5-2 16,-4 5 1-16,-6 13-2 16,3 12-1-16,-5 12-3 15,-6 0 0-15,8 0-1 16,4 18-1-16,-4 8 5 15,-3 3 0-15,0-7 0 16,-7-4 0-16,1-7 1 16,-4-11-2-16,-6 0 2 15,0 0 0-15,0 0 0 16,0 0 10-16,0-3-4 16,-13-14-3-16,-9 3-3 15,0 3 0-15,0 2-1 0,2 9-2 16,1 0 0-16,-3 0-5 15,0 9 7-15,-3 25 0 16,3 10-3-16,9 3 1 16,7 4 1-16,6-2-1 15,0-11 2-15,12-13-1 16,10-7 0-16,-3-16 0 16,0-2-4-16,0 0 4 15,3-23 2-15,0-19 5 16,2-19-1-16,-9-10 3 15,-5-10 8-15,-7-12 0 0,-3-11-3 16,0 4 8 0,0 3-10-16,-19 19-1 15,-6 19 1-15,3 19-5 16,2 17 4-16,7 17-2 16,7 6-3-1,3 0-4-15,3 0-1 0,-3 49-11 0,3 25 10 16,0 26-1-16,6 3 4 15,30-2 0-15,1-7-1 16,11-15 1-16,-1-13-2 16,5-20 0-16,-5-21-3 15,-6-7 3-15,-10-15-2 16,-4-3 0-16,-8 0-2 16,3-12 4-16,-3-19 6 15,-7-9-5-15,-2-3 0 0,-7 6 1 16,-3 3 0-1,0 8-1-15,0 14 0 16,0 6 1-16,0 6-2 0,0 0-2 16,0 0-1-16,0 18-6 15,0 17 3-15,9 7 6 16,10-1 0-16,8-11 0 16,1-6 0-16,0-10 0 15,4-9 0-15,-1-5-1 16,-1 0 1-16,5-19 1 0,-7-22 3 15,-3-13-1 1,-3-11 0-16,-12-9-2 0,-10-10 4 16,0 1-2-16,0 6 2 15,-19 6-2-15,-6 15 3 16,3 23-3-16,6 19 5 16,6 11-8-16,4 3 0 15,3 9-2-15,-8 50-9 16,3 22 11-16,5 21 3 15,3-2-3-15,3-12 0 16,38-9-1-16,16-17 1 16,13-21-7-16,12-19-20 15,-2-10-58-15,-17-12-36 0,-22 0-74 16,-27 0-46-16,-14-18 23 16,-3-10-52-16,-42-9-428 15</inkml:trace>
  <inkml:trace contextRef="#ctx0" brushRef="#br0" timeOffset="2199">13470 5685 540 0,'0'0'236'0,"0"0"-85"16,0 0 15-16,0 0-19 15,0 0-54-15,0 0-65 16,-60-37-14-16,125 37 17 16,-2 0-2-16,3-3-10 15,-5-6-10-15,-17-2 0 0,-12 6-3 16,-20-1-6-16,-12 0-9 15,0-3-62-15,-12-2-97 16,-26-4-82-16,-16 1-127 16</inkml:trace>
  <inkml:trace contextRef="#ctx0" brushRef="#br0" timeOffset="2489">13170 5519 568 0,'0'0'172'0,"0"0"-9"16,0 0-29-16,0 0-26 16,0 0 10-16,0 0-54 15,-49-39-30-15,43 39-22 16,-7 0 1-16,4 19-8 0,3 7-2 16,6-6 7-16,0-12-9 15,9-5 3-15,26-3 8 16,-1 0 33-16,-1-19 16 15,-8-13 12-15,-9 1-26 16,-13-1-17-16,-3 7-11 16,0 1-5-16,-28 10-13 15,-13 6-1-15,-1 8-22 16,1 2-107-16,19 27-203 16,22 3-615-16</inkml:trace>
  <inkml:trace contextRef="#ctx0" brushRef="#br0" timeOffset="3675">14506 5488 519 0,'0'0'485'16,"0"0"-399"-16,0 0 15 15,0 0 52-15,0 0-28 16,0 0-42-16,-69-95-18 15,69 95-22-15,0 0-10 16,0 18-24-16,-3 36-5 16,-1 26 17-16,4 11 0 15,0-1-5-15,0-14-6 16,0-7-4-16,0-18-2 16,0-13 2-16,0-19-4 15,0-8 1-15,4-11 0 16,-4 0 0-16,0 0 3 15,0 0 6-15,0-18 5 0,0-23-6 16,0-13-7-16,0-12-2 16,0-8 3-16,0-9-2 15,0-3-2-15,0 14 3 16,0 24-3-16,0 17-1 16,0 22 1-16,-4 9-1 15,4 0-5-15,0 5-6 16,26 41-2-16,15 20 13 15,7 14 1-15,-4 0 2 16,0-5-1-16,-9-7-2 16,-10-11 0-16,-8-6 0 15,-12-10 2-15,-5-10-5 16,0-2-3-16,-25-9 4 0,-16-3-1 16,3-5 0-16,4-4-2 15,4-2 2-15,14-3 1 16,7-3 0-16,4 0 2 15,5 0-3-15,0 0-2 16,0 0 5-16,0 0-8 16,28-12-16-16,10-13 15 15,12-13 9-15,7-5 3 16,-2-2-1-16,-8-1-1 16,-6 3 2-16,-8 3 1 0,-14 3-4 15,-7-3 11 1,-2-1-5-16,-10 7 11 0,0 2-9 15,0 10 7-15,-13 8-3 16,1 6-7-16,8 8 3 16,1 0-8-16,0 0-3 15,-3 22 0-15,6 18 3 16,0 8 0-16,0 1 0 16,0-3 1-16,28-3-1 15,4-6 0-15,2-4-3 16,-2-15 3-16,1-6-4 15,-2-12 0-15,-2 0 4 16,-1-5 2-16,0-33 0 16,2-13 2-16,-5-6-4 15,-6-10 2-15,-6 8 2 16,-13 4 0-16,0 9-2 16,0 12 1-16,0 14 1 0,-13 9-4 15,7 5-1-15,6 6 0 16,0 0-2-16,0 6-5 15,0 28 4-15,6 6 3 16,22 6 0-16,4 0 0 16,7-3 1-16,-8-3 4 15,-2-7-4-15,-10-3-3 16,-10-7 3-16,-6-12 1 16,-3-2-1-16,0-1-3 15,-16 0-1-15,-28-2-1 0,-12 0-7 16,-5-6-58-1,1 0-105-15,2 0-214 0,7-14-157 16</inkml:trace>
  <inkml:trace contextRef="#ctx0" brushRef="#br0" timeOffset="3966">15037 5251 714 0,'0'0'174'16,"0"0"-22"-16,0 0-17 15,0 0 15-15,0 0-50 16,0 0-40-16,0 0-60 16,0-92-2-16,-6 115 2 0,0 5 4 15,1-5 2 1,5-5-3-16,0-12-1 0,0-4 4 16,0-2-5-1,8 0 10-15,-2 0 7 0,-3-6 2 16,4-11-6-16,-7-6-6 15,0 4-1-15,0 4-4 16,-4 1-3-16,-16 8-24 16,-2 6-101-16,3 0-231 15,16 29-309-15</inkml:trace>
  <inkml:trace contextRef="#ctx0" brushRef="#br0" timeOffset="5890">15432 5405 716 0,'0'0'363'16,"0"0"-243"-16,0 0 18 15,-11-160-17-15,2 134-19 16,5 15-36-16,4 7-22 15,-3 4-16-15,3 0-19 16,0 4-9-16,0 41-8 16,13 21 8-16,9 17 10 15,-2 11-4-15,-7 1 0 16,-1-4-2-16,1-11-3 16,3-14 2-16,-4-17-3 0,4-18 3 15,-3-11-3-15,-4-12 0 16,-6-4 1-16,5-4-1 15,-6-4 7-15,4-35-5 16,-6-15-1-16,0-7 0 16,0 1 0-16,0 3 4 15,-19 8-5-15,3 16 1 16,4 9-1-16,8 13 2 16,1 8-2-16,3 3 0 15,0 0-1-15,3 0-3 16,40 0-7-16,20 0 9 15,9 6 2-15,8-4 0 0,-1-2-1 16,-5 0 1-16,-8 0 1 16,-16 0 0-16,-8 0-2 15,-13-2 2-15,-17-1 3 16,-2-3-2-16,-10 3 1 16,0-6 2-16,0-2 5 15,-3-3 1-15,-19-1-10 16,-7 7 2-16,-5 8-2 15,-2 0-2-15,1 0 4 16,7 37-4-16,6 9 1 16,9 9-1-16,10-2 0 15,3-4 1-15,0-5-4 16,9-13 3-16,13-11 1 0,7-12-1 16,-1-8 2-16,8 0 0 15,-6-2 3 1,6-24-3-16,-7-11 4 0,-1-6-4 15,0-6-1 1,-9-5 4-16,-2-4-1 0,-7 10 2 16,-10 10 3-1,0 13-3-15,0 14 4 16,0 8 2-16,0 3-4 0,0 0-7 16,0 0-4-16,0 25 1 15,0 18 3-15,12 6 3 16,7-3-1-16,6-6-2 15,7-12-2-15,-1-5 2 16,8-10 2-16,-4-6-1 0,-3-7 6 16,-1 0-4-16,2-14 1 15,1-18-2-15,-2-5 0 16,-4-2 4-16,-9-2-5 16,-3 4 1-16,-2 6 1 15,-5 8-2-15,1 8-1 16,2 10-1-16,-2 5-1 15,6 0 0-15,6 0-1 16,-3 23 2-16,4 3-1 16,-1-1 2-16,-3-5 0 15,0-3 1-15,-4-3-1 0,1-8 1 16,-6 0-1 0,-1-6 1-16,-6 0-1 0,7 0 1 15,-1-9 0-15,4-20 0 16,-1-5 2-16,2 3-2 15,-9 5-1-15,3 9 2 16,-8 6 1-16,0 8-3 16,0 3 1-16,0 0-1 15,3 0-4-15,6 0-4 16,7 0 2-16,3 23 6 16,9 0 0-16,1-3 0 15,-1-4 0-15,2-1 0 16,-5-12 2-16,0-3-1 0,0 0 1 15,2 0-1-15,-2-18 1 16,0-2-1-16,3-5 0 16,1-3 1-16,-4-4-1 15,-3 2 3-15,0 12-4 16,-8 0 1-16,-6 13-1 16,3 1 0-16,-2 4-3 15,1 0-3-15,2 0 2 16,-2 12 4-16,-4 6-2 15,-3-3 5-15,1-5-7 16,-1-4 7-16,-3-6-5 16,0 0 4-16,0 0-2 15,0 0 7-15,0-3-3 16,0-15-2-16,0-2-1 16,-10 4-1-16,1 4 0 15,-1 3 0-15,1 3 2 16,2 6-2-16,-5 0-10 15,-7 0 3-15,-9 32 2 16,1 8 3-16,5 9 1 16,13 2 0-16,9-5 1 0,0-6 0 15,16-6-1-15,15-12 2 16,8-7 0-16,5-11 0 16,-3-4 1-16,0 0-2 15,-5 0 1-15,-8-21 4 16,1-7-4-16,-7-1 2 15,-5-8 0-15,-6 2-2 16,0 4 0-16,-8 5 2 0,-3 12-2 16,0 8-1-1,0 4 1-15,0 2-2 16,0 0-1-16,0 0-5 0,5 22 1 16,9 10 6-16,5 3 1 15,9-3 0 1,4-7-1-16,10-9 1 0,8-7-1 15,1-9 7-15,-4 0-6 16,1-9 1-16,-10-14 0 16,-9-2-2-16,-4-4 4 15,-8-2-3 1,-12-1 0-16,-2-2 1 16,-3-3 1-16,0 5-1 0,0 4-2 15,-16 5 1-15,4 12 0 16,9 1 4-16,-4 8 1 0,7 2-1 15,0 0-5 1,0 0 1-16,0 0-2 0,0 0-2 16,0 0-1-16,0 0-6 15,0 0-40-15,-12 6-61 16,-7 14-90-16,-3-5-197 16,-4-5-275-16</inkml:trace>
  <inkml:trace contextRef="#ctx0" brushRef="#br0" timeOffset="7393">17826 5402 149 0,'0'0'157'0,"0"0"-40"16,0 0 11-16,0 0-44 0,0 0-24 15,0 0-10 1,0 0-2-16,-10 15-7 0,4-7-1 15,0-2 17-15,3-1-10 16,3-5-4-16,0 0 2 16,0 0-7-16,0 0 12 15,0 0 5-15,0 0 33 16,0-8-19-16,0-3-38 16,0-1 2-16,6-2 2 15,-3-1-4-15,3-2-12 16,-2-2-3-16,-1-5-1 15,0-1 1-15,0 0-5 16,-3-3-1-16,0 6 0 16,0 0 8-16,0 7-3 15,0 6-3-15,0 4 5 16,-3 2 1-16,-10 3-11 16,-6 0 1-16,0 0-8 0,-3 0 4 15,7 0-4-15,-1 17 0 16,2 6-1-16,5 3-1 15,7 5 1-15,2 1-1 16,0-4 1-16,0 1 1 16,0-1-2-16,5-2-3 15,12 0 1-15,-3-3-1 16,10-6-6-16,-2-3-38 16,3-6-56-16,3 1-146 15,-3-3-142-15</inkml:trace>
  <inkml:trace contextRef="#ctx0" brushRef="#br2" timeOffset="296175">1076 8627 844 0,'0'0'193'0,"0"0"-56"16,0 0-1-16,0 0-30 16,0 0-28-16,0 0-5 15,0 0-25-15,31-91 6 16,-31 78-13-16,-3 6-17 15,-19-2-4-15,-3 3-8 16,-5 0-11-16,-1 6-1 16,-4 0 0-16,0 0-3 15,4 18 3-15,9 5 0 16,5 8 0-16,14 1-2 0,3 2 1 16,0 3-3-16,31 0-7 15,8 0 6-15,2 0 4 16,5-3 1-1,-5 4 0-15,-7-6-1 16,-2-5 2-16,-13-3-1 0,-10-7 0 16,-1-2 0-16,-8-7-1 15,0 3-8-15,-24 4-24 16,-20-4 19-16,-9 3-26 16,-2-5-18-16,14-4-21 15,13-1-53 1,18-4-38-16,10 0-26 0,0-4-82 15,19-35-353-15</inkml:trace>
  <inkml:trace contextRef="#ctx0" brushRef="#br2" timeOffset="296408">1384 8552 704 0,'0'0'259'0,"0"0"-75"16,0 0 11-16,0 0-57 15,0 0-65-15,0 0-41 16,-19 78 5-16,5-21 24 16,6 3-29-16,2 0-16 15,1-6-11-15,2 4-4 16,3-9-1-16,0-4-46 0,0-8-115 16,0-8-263-16,20-12-489 15</inkml:trace>
  <inkml:trace contextRef="#ctx0" brushRef="#br2" timeOffset="296867">1648 8832 252 0,'0'0'664'0,"0"0"-463"0,0 0-6 15,0 0-72-15,0 0-64 16,0 0-42-16,79-17-7 0,-38 17 3 15,1-2 5-15,2-1-5 16,-9-3-4-16,-7 4-3 16,-9-3-1-16,-13 5-3 15,-6-4 3-15,0 1 3 16,0-8 1-16,-6-1 33 16,-26-2-38-16,-2 2-3 15,-10 4-1-15,-2-1 0 16,12 4 4-16,8-1-2 15,14 3-1-15,12 3 2 16,0 0-2-16,0 0-1 16,12 0-8-16,26 6 8 15,6 13 0-15,5 5 4 16,-2-2-2-16,-6 4-2 0,1 3 1 16,-10-1 1-1,-7-2-1-15,-9-4-1 0,-10 2 1 16,-6-4-1-16,0 2-1 15,-9-1-40-15,-17 1-127 16,-2-2-165-16,6-6-252 16</inkml:trace>
  <inkml:trace contextRef="#ctx0" brushRef="#br2" timeOffset="297656">2533 8730 700 0,'0'0'357'0,"0"0"-148"16,0 0-17-16,0 0-52 16,0 0-51-16,0 0-41 15,-47-111-16-15,25 107-9 16,-7 4-12-16,-2 0-11 16,1 18 0-16,2 15 0 15,6 11-1-15,6 5 0 16,10-1 0-16,6-5-4 15,0-3-3-15,0-11-3 16,9-6-2-16,4-7-7 16,6-9-6-16,-3-4 7 15,4-3 15-15,-6 0 4 16,2-10 4-16,1-9-2 16,-4-1 10-16,-4 6 2 15,-3 8 4-15,-6 0-8 0,0 6-4 16,4 0-6-16,2 0-2 15,6 2-4-15,11 18 6 16,8 4 0-16,11-1 3 16,2-9-3-1,13-3 3-15,1-11-2 0,-1 0 1 16,-4-5 1 0,-4-27 0-1,-8-8 0 1,-10-9 8-16,-9-2 15 0,-6 0-1 15,-16-4 0 1,0 9-2-16,0 7-6 16,-22 13-1-16,0 11 0 15,3 10 1-15,10 5-12 16,5 0-2-16,4 0-3 16,-6 0-5-16,0 34-10 0,-4 17 15 0,-5 10 3 15,11-1-2-15,4-1-2 0,0-7 1 16,0-9 0-16,19-8-1 0,3-16-3 15,1-7 0-15,-5-9-4 16,1-3 3 0,8 0 5-16,1-15 0 15,4-14 4-15,2-2-1 0,-7 3 0 16,-10 8-1-16,-1 9-1 16,-5 7-2-16,5 4 0 15,6 0 0-15,3 0-8 16,0 26 6-16,3 8 0 0,-4 0 3 15,-10-2 0 1,0-6-4-16,-11-6 2 16,-3-9-2-16,0 1-2 0,-19-6-1 15,-23 2 5-15,-18-2-13 16,-6-3-35-16,-1 2-50 16,-1 1-81-16,8-6-217 15,10 0-737-15</inkml:trace>
  <inkml:trace contextRef="#ctx0" brushRef="#br2" timeOffset="298287">809 10219 712 0,'0'0'230'0,"0"0"-75"16,0 0 12-16,0 0-33 15,-10-146-19-15,-9 121-49 16,4 5-15-16,-4 6-3 15,3 2-9-15,5 6-15 16,-1 4-11-16,-1 2-13 0,0 0-4 16,-2 2 4-16,-4 21 3 15,9 9-3-15,7 2-2 16,3-3-1-16,0 1 2 16,16-3-5-16,12-3-2 15,10 2 1-15,1 1 5 16,-4-1-2-1,-4-2 3-15,-9-3 1 16,-3-3 0-16,-8-3 0 16,-9 0 0-16,-2 0-6 0,0-2-1 15,-13 2-21-15,-15-3 4 16,0-3-10-16,-1-5-16 16,1-3-50-16,6-3-57 15,2 0-49-15,4 0-68 16,13-3-248-16</inkml:trace>
  <inkml:trace contextRef="#ctx0" brushRef="#br2" timeOffset="298362">809 10219 493 0</inkml:trace>
  <inkml:trace contextRef="#ctx0" brushRef="#br2" timeOffset="298612">809 10219 493 0,'94'-156'240'0,"-86"150"-94"0,-2 2-8 0,10 2-35 16,3 2-30-16,9 0-18 15,2 0-19-15,-5 20-4 0,0 17-7 16,-9 6 2-16,-7 11 3 16,-9 1 4-16,0-1-11 15,0 0-5-15,-22-6-7 16,-3-7-1-16,2-13-5 16,10-10-2-16,7-10-1 15,6-8-1-15,0 0 3 16,0 0-4-16,0 0 6 15,9 0-6-15,21 0 2 16,8-6 4-16,22-8-3 16,10-6-3-16,9 3-34 15,1-1-57-15,-14 13-60 16,-22 5-61-16,-22 0-249 16</inkml:trace>
  <inkml:trace contextRef="#ctx0" brushRef="#br2" timeOffset="299175">1581 10353 715 0,'0'0'247'16,"0"0"-102"-16,0 0 1 15,0 0-41-15,0 0-33 16,0 0-33-16,3-33-20 0,12 27-11 15,12 0-3-15,11 3-5 16,9-3 3-16,13 1 2 16,4-3-1-16,-1-7 1 15,-8 4-3-15,-11-1 2 16,-12 1 6-16,-14 5-7 16,-14 3 0-16,-4 3 7 15,0-9 2-15,0 1 18 16,-19-9-4-16,-10-3-19 15,-2 0-4-15,-5 2-1 16,-2-2 8-16,0 6-2 16,4 3 1-16,4 2 0 15,11 4 3-15,8 1-2 16,11 2 1-16,0 2-6 0,0 0-5 16,0 0 0-16,19 0-14 15,15 2 11-15,7 19 3 16,7-4 6-16,3 6-4 15,-4-1-2-15,1 4 1 16,-6 0-1-16,-8 0 0 16,-5 0 2-16,-10-5 0 15,-13-3-2-15,-6 5 0 16,0 0-2-16,-25 6 2 16,-16-3 0-16,-3 0-60 15,2-3-71-15,10-7-74 16,10 2-107-16,19-16-401 15</inkml:trace>
  <inkml:trace contextRef="#ctx0" brushRef="#br2" timeOffset="299951">2657 9864 541 0,'0'0'440'16,"0"0"-324"-16,0 0 12 15,0 0-1-15,0 0-31 16,0 0-35-16,-80-103-11 15,78 103-28-15,-10 0-22 16,-4 30 6-16,-17 15-6 16,2 11 3-16,2 3-3 15,7-3 3-15,16 2-2 16,6-9-1-16,3-7-2 16,41-7 2-16,10-15 3 15,10-8-3-15,9-12 5 16,-3 0 3 15,0 0-3-31,-14 0-4 0,-17-4-1 0,-17 2-9 0,-19 2-125 16,-3 0-78-16,0 0-98 15</inkml:trace>
  <inkml:trace contextRef="#ctx0" brushRef="#br2" timeOffset="300491">3353 10007 886 0,'0'0'208'0,"0"0"-20"0,0 0-21 16,0 0-56-16,0 0-41 16,0 0-17-16,-45-151-19 15,17 145-8-15,-1 6-12 16,-2 0-8-16,-1 0-6 15,4 20-1-15,5 15 0 16,4 8 1-16,9 5-1 16,7 4 1-16,3-3-1 15,0-4 0-15,10-8-3 16,21-13-5-16,8-14-6 16,-1-10 8-16,0 0 7 15,1-8 1-15,-4-26 0 16,-4-13 6-16,-3-9 0 15,-2-10 11-15,-6-9 3 16,-9-7 2-16,-3-10 8 16,-8 1-9-16,0 3-12 15,-11 17-2-15,-11 21 0 16,3 25 2-16,0 16-3 16,13 9 9-16,3 0-16 15,0 23-1-15,3 38-10 0,0 21 11 16,0 15 2-16,25-6-1 15,11-10-1-15,5-18 0 16,6-12-2 0,0-14-2-16,8-11 3 0,2-12-10 15,-1-6-25-15,-1-8-36 16,-14 0-62-16,-25 0-232 16,-16 0-419-16</inkml:trace>
  <inkml:trace contextRef="#ctx0" brushRef="#br2" timeOffset="289333">9198 8153 340 0,'0'0'304'15,"0"0"-200"-15,0 0-5 0,0 0 8 16,0 0-30-16,0 0-26 16,0-18-15-16,0 15-7 15,14 1-7-15,14-1-6 16,10 0-2-16,16 3 3 16,13 0 7-16,12 0 5 15,16 0-4-15,9 0-6 16,14 0-2-1,13 0-6-15,8 0 0 16,11 0-5-16,5 0 2 0,1 0-2 16,-3 0-2-1,-4 0 3-15,-6-3-3 16,0-3 2 0,3-3 4-16,3 1 7 15,-2 2-5-15,-8 5 8 16,-11-4-11-16,-12 3-3 0,-4-4-1 15,2 0 2-15,-2 4 3 0,6-7-8 16,5 0 7-16,4 4-1 16,16-9 1-16,19 2 0 15,16-2-4-15,12-4 5 16,8 1-4 0,-2-5-6-16,1-4 5 15,-7-3-1-15,-2 1-1 0,-10-1 0 16,0 3 1-16,-7 0-4 15,2 7 2-15,-11-2 2 0,-8 4 0 16,-11 3-3-16,-6 3 2 16,-13-1-1-16,-9 0 0 15,-7-2-2-15,-7-3 1 0,1 3-1 16,-3 3 4 0,2-4-4-16,7 1 0 15,3 2 0-15,3 0 1 0,-2 2 0 16,-7 2 0-16,-6-1 0 15,-2 0-1 1,5 3 0-16,2-3 0 16,5 1 2-16,-7 2-1 15,-11 4 1-15,-14-4 0 16,-16 6-1-16,-23-3-1 16,-13 3 0-1,-12 0 0 1,-7 0 1-16,-6 0-1 0,0 0-3 15,0 0-22-15,0 0-128 0,-22 0-118 0,-19 9 71 16,-23 2-483 0</inkml:trace>
  <inkml:trace contextRef="#ctx0" brushRef="#br2" timeOffset="292059">9234 8155 623 0,'0'0'175'16,"0"0"-53"-16,0 0 14 16,0 0-21-16,0 0-22 15,0 0-35-15,3-17-16 16,-3 17-11-16,0 0-14 0,0 17-8 16,3 17-5-16,0 21 39 15,-1 8 0-15,1 14-23 16,2 12 10-16,1 7-4 15,0 11 2 1,1 1-17-16,-1 7 1 0,3 2-1 16,-2 3 0-16,2 8 0 15,1 10-3-15,2 4-3 16,1-1 0-16,-1-10 28 16,1 1-14-16,-2-2-11 15,0 11 5-15,-8 8 5 16,5 0-6-16,-5-1 1 15,0-4 1-15,3-4-9 0,1-13 0 16,2-9 1-16,1-8 2 16,-1-2-4-16,0 6 1 15,-2 6 4-15,-1 12-3 16,0-3 2-16,-2-10 0 16,2-7-4-16,-3-9 3 15,6-6-6-15,1-6 3 16,7 1-3-16,-3 0 0 15,3-4 0-15,2 6 1 16,-6-2 3-16,3 2-4 16,-1 6 3-16,1 3 4 15,3 0-6 1,0 3 6-16,4-1-1 16,-1-4-1-16,-3 5 1 15,3 2-5-15,-3 3 0 0,-3-2 3 16,3-3-4-16,-2-17 0 15,-6-18 2-15,6-9 1 16,-4-9-4 0,-4-10 0-16,4-14 0 0,-7-7 0 15,-3-8 2-15,4-8 0 0,-7-6-2 16,0 0 2-16,0 0-1 16,0 0 1-16,0 0 3 15,0 0-5-15,0 0 4 16,0 0 1-16,0 0-4 15,0 0 0-15,0 0-1 16,3 0 0-16,0 0-2 0,3 0-1 16,10 0-1-16,9 0 3 15,8 0 1-15,-2-3-2 16,4-2 0-16,9-4-2 16,11 6 3-16,8-9-1 15,20 2 2-15,32 0-5 16,27 2 5-16,35-7-4 15,30-1 4-15,22-2-1 16,16-7-1-16,6 0 1 16,-1-1 1-16,-2-6 1 15,1 6 1-15,-2-6-2 0,17-5 1 16,6 0 7-16,5-9-8 16,-1 3-3-16,-10-3-3 15,-10 7 5-15,-19 1 1 16,-12 7 0-16,-17 5 3 15,-19 1-2-15,-5-1 2 16,-1 6-1-16,0-3 0 16,3 3-2-16,0 0 0 15,-7-6 0-15,-4 1-4 16,-22 5-1-16,-13 0 5 16,-21 2 0-1,-12 1 0-15,-6 4 0 16,2 0 0-16,7 2 4 15,7 2-4-15,-2 1 1 16,2-1-1-16,-7 6 0 16,-6-2 0-1,-14-1 0-15,-11 3 1 0,-14 3 3 16,-6 0-7 0,1 0 6-16,5 0-3 15,7 0 0 1,3 0-2-16,4 0 2 0,-8 0-1 15,-3 0 0-15,-5 0-3 0,-12 0 4 16,-19-5 0-16,-7 1 0 16,-4 2 1-16,3-1 1 15,10 0-2-15,10-5-1 0,12 1 1 16,-1-1 0-16,5 5 0 16,-7-2-1-16,-10-1 0 15,-16 2 1-15,-8 2 1 16,-11 2-1-16,-4 0 3 0,-2-3-2 15,0 0 5-15,0 1-5 0,0 2 0 16,0-4 1-16,0-4-2 16,0-4 0-16,3-4 0 15,0-5 0-15,-3-4 1 16,0-4-1-16,0-8 0 16,0-6 1-1,0-5 1 1,0-4 1-16,0-6-3 15,0-1 1 1,-3-3-1-16,-5-10-1 16,-3-3 1-16,-1-2 0 15,-4-9-4-15,0-6 4 0,-6-1 0 0,3-5 3 16,0-2-2-16,7 3 0 16,2 0-2-16,4-6-3 0,3-6 4 15,-5-8 4-15,2-6-4 16,-7 3-1-1,4-1-3-15,-4 2 5 0,-3 5-4 0,-2-4 2 16,-5 1-2-16,1 3 3 16,2 5 0-16,9 6-3 15,3 3 3-15,-1 3 0 16,6 3 0 0,-2-4 0-16,-3 4 0 15,2-4 0-15,-4 10 1 16,1 0-1-16,-4-1 0 0,1 0-1 15,-1-3 1-15,7-2 3 0,0 0-3 16,2 0-1-16,4 6 0 16,0 4 1-16,0 7 0 15,0 6 0-15,0-1-2 16,0 0 2 0,0-2 1-16,0 0 0 15,-9 3-1-15,3 2 0 16,-4 6 0-16,1 6 0 0,-2 5 0 15,3 1 0-15,5 2 0 16,-8 0 0-16,8 1 0 16,0 4 0-16,-4 5 0 0,4 7 1 15,-3-2-1-15,0 2 0 16,-1 4 0-16,1 0-1 16,3-1 2-16,3-3-1 15,-3-1 0-15,3-2 0 16,0 1-2-16,0 1 3 15,0 3-1-15,-3 2 0 16,-4-1-1-16,1-3 1 16,-3 4-3-16,2-1 6 15,-2 1-6-15,-1 7 6 16,7 4-5-16,0 8 4 16,3 4-4-16,-3 5-1 15,3 0 3-15,0 0-7 16,-3 0-1-16,3 0 0 0,0 0 7 15,-5 0-1-15,5 0 2 16,0 0 0-16,-3 0 0 16,3 0-5-16,-3 0 3 15,-5 0-1-15,-15 0 1 16,-15 0-1-16,-13 0 1 16,-16 0-7-16,-9 0 1 15,-16 0-32-15,-26 10-22 16,-44 20-55-1,-57 4-219-15,-70 6-869 16</inkml:trace>
  <inkml:trace contextRef="#ctx0" brushRef="#br2" timeOffset="293710">9332 10065 508 0,'0'0'122'0,"0"0"-42"15,0 0 49-15,0 0-29 16,0 0-32-16,0 0-30 16,0 0-12-16,-10-12-4 15,10 12-11-15,0 0 3 16,0 0-6-16,0 0-8 0,16 0 0 15,12 0 1-15,24 0 4 16,17 0 7-16,17 4 1 16,18-4 6-1,21 0 3-15,11 0 14 0,14-9-9 16,5-11-7 0,1 3-9-1,3 2-4-15,-10 4 3 16,-3 2-8-16,-12 4-2 15,-4 2 3-15,-3 0-3 16,1 1 0-16,7-5 1 16,8-1-2-16,11-4 2 15,3 1-1-15,10-1 4 0,-5 4-4 16,-10 0 1-16,-12 3 0 16,-14-5-1-16,1 4 0 15,7 0 0 1,9 0 2-16,9-2 1 15,10-3-3-15,3-4 0 16,10-1-3-16,-1-2 3 0,-1 1 0 16,-5 3 0-16,-12 0-1 0,-10-2 1 15,-6 6 4-15,-8-1-3 16,-3-1-1-16,-6-2 1 16,-2 0-1-16,-7 2 0 15,1 3 0-15,-5-2 1 16,8 6 1-16,3-5-4 15,0 1 4-15,3-2-4 0,-4 3 4 16,-6-1-4-16,-2-2 2 16,-5 0 0-16,1-1 2 15,10-2 2-15,3 5 2 16,2 1 7 0,-2-1-6-1,-13 4 2-15,-15-1 3 16,-20 6-9-16,-9 0 7 15,-11 0-4-15,-9 0 0 16,2 0 3-16,4 0-4 16,1 0 4-16,13 0-3 15,5 0 4-15,2 0-7 16,-5 0 1-16,-13 0-2 16,-15 0 0-16,-5 0-1 15,-11 0 1-15,-6 0-2 0,-4 0 0 16,1 0 0-16,-3 0 0 0,-1 0 7 0,0 0-3 0,-1 0-2 15,-3 0-2-15,-2 0 1 16,0 0-1-16,-3 0 1 16,5 0 1-16,-5 0-2 15,3 0 2-15,6 0-2 16,10 2 0-16,13-2 3 16,6 0-1-16,-4 0-2 15,-1 0 0-15,-11 0 4 16,-6 0-4-16,-4 0 0 15,-5 0 2-15,-4 0-1 16,0 0-1-16,-3 0 1 0,3 0-3 16,3 0 4-16,10 0-4 15,9 0 3 1,8 0-1-16,5 0 0 0,-3 0 1 16,-7 0 0-1,-6 0-1-15,-2 0 1 16,-15 0-1-16,3 0-4 15,-5 0 4-15,-3 0 0 0,0 0 1 16,0 0-2-16,0 4-1 16,0-2-67-16,0 6-170 15,0 4-62-15</inkml:trace>
  <inkml:trace contextRef="#ctx0" brushRef="#br2" timeOffset="295010">9561 12364 828 0,'0'0'114'16,"0"0"-58"-16,0 0 14 15,0 0 11-15,0 0-40 16,0 0-31-16,31-9-8 0,17 9 7 15,16-6-4-15,11 3 7 16,15-8 2-16,-2 2 11 16,11-2 2-16,6 0-21 15,12-4 5-15,23-2 4 16,23 0-2 0,13 0 6-16,13-9-6 15,14 0-1-15,13-2-4 16,9-4-3-16,0 6-1 31,-8 1 0-31,-11 2 2 16,-16 0-5-16,2 0 1 15,14-2 0-15,23-1 6 0,21-6 17 16,17 1-5-16,-3 0-3 0,-17 2-10 16,-17-2 2-1,-26 2-2-15,-28 3 4 0,-14 0-5 16,-8 4-2-1,-3-1-1-15,6-3 0 16,17-3 1-16,7 1-1 0,0 2 0 16,-9 4-3-16,-29 1-1 0,-19 1 0 15,-19 6 0-15,-17-2 0 16,-11 1 1-16,-11 0 3 16,5 4-1-1,8-4 4-15,16-2 7 16,14 0-10-16,7 3 4 0,5-4-4 15,-9 1-2-15,-18 3 0 16,-14 2 1-16,-14 4-1 0,-14 6-1 16,-5-4 1-16,2 2 2 0,4 2-1 15,14-7 5 1,25 4-3-16,15-4-2 16,8 1 2-16,-7-1-2 0,-23 6-2 15,-24 3-1-15,-29 0 1 16,-16 0 1-16,-13 0 0 15,-3 0-1-15,6 0 0 16,10 0 0-16,10 0-1 16,9 0 1-16,0 0 0 15,-4 0 1 1,-9 0 0-16,-3 0-2 16,-5 0 1-16,-8 0-1 0,-3 0 2 0,-3 0-3 15,0 0 2-15,4 0 0 16,-4 0 5-16,6 0 0 15,3 0-5-15,7 0-2 16,3 0 2-16,-3 0 1 16,-4 0-1-16,-2 3 1 15,-10 0-2-15,0 5-4 16,-10 1-140-16,-46-3-276 16</inkml:trace>
  <inkml:trace contextRef="#ctx0" brushRef="#br2" timeOffset="302272">11889 8132 916 0,'0'0'193'0,"0"0"-42"0,0 0-10 0,0 0 0 16,0 0-59-16,0 0-21 16,-38-48-25-16,38 48-16 15,0 0-11-15,0 7-8 16,0 32 1-16,0 14 0 15,0 23 12-15,0 0-2 16,0 7-2-16,0 3-2 16,0 3-4-16,0 8 3 62,0 3-4-62,19 3 0 0,3 8-1 0,0 9 0 0,0 13 2 0,0 9 18 0,0 1-11 16,-5 0-3-16,-4-3 10 15,-1-2-11-15,-2 5 0 16,-1-4 4-16,-2-1-2 0,2-10-1 16,-3-10 0-16,4-1-5 15,-4-9 1-15,2 1 1 16,-3-3-4-16,-2-9 2 0,6-3 0 16,-1-8 0-1,0-6 2-15,6-5-4 16,-2 2 2-16,-2 0 3 0,-1 2-5 15,-5 4 1-15,2-2 4 16,-3-1-6-16,3-6 3 16,1-3-3-16,-1-5 4 15,-3 0 2-15,-3-6-3 16,3 0 0-16,-3-3-3 16,0-3 8-16,0 2-6 15,0-6-1-15,0-1-1 0,0 3 1 16,0-4 2-16,0-1-3 15,0-3 3-15,0 5-2 16,0 6-1-16,0-4 1 16,0-2 1-16,-3-4 0 15,3-2 2-15,0-6-2 16,0 0-2-16,0-2 1 16,0-2 0-16,0 0-1 15,0 4 0-15,0-3 0 16,0 9 3-16,0-9-2 15,0 1 1-15,0-1-2 16,-3-3 0-16,3 1 1 0,0-7-1 16,0-1-2-16,0-2 2 15,0 1 3-15,0 0-3 16,-3 0 0-16,3 3 0 16,0-3 0-1,0-3 0-15,0-6 0 0,0-3 0 16,0-5 2-16,0-3-2 15,0 0-2-15,0 5 1 16,0 0 2-16,0 10-1 16,0-1 0-16,0 11 2 15,0 10-2-15,0-8 2 16,0 5-2-16,0 2 1 16,0-7-1-16,-3-5 1 15,3-2 2-15,0-6-3 0,0-9-4 16,0 1 4-16,0 0 0 15,0-3-1-15,0-6 3 16,0 5-2-16,0-5 0 16,0 0-1-16,0 0 0 15,0 3 1-15,0-3-1 16,0 0 1-16,0 3-1 16,0-3 1-16,0 3 0 15,0 2 0-15,0 1 0 16,0 3 0-16,0-4 1 15,0 7-1-15,0-4 0 0,0 1 1 16,0 5-1 0,0-14 0-16,0 6 0 0,0-6-1 15,0 0-7-15,0 0-23 16,0 0-26-16,0-11-27 16,-7-35-30-16,-2-54-212 15,-1-46-1016-15</inkml:trace>
  <inkml:trace contextRef="#ctx0" brushRef="#br2" timeOffset="303658">14770 7658 754 0,'0'0'228'0,"0"0"-109"16,0 0 26-16,0 0-25 15,0 0-32-15,0 0-30 16,0 0-19-16,0-12-21 16,0 30-17-16,6 30 8 15,13 18 31-15,3 11-5 0,2 2-7 16,-2 10-1-1,3 0-8-15,0 0 3 0,0 5-7 16,7 3 0 0,-1 1-3-16,-1 5-2 15,-2 6-1-15,1 2-3 16,-4 0 0-16,6 1 4 16,2 2 6-1,2 6-14-15,-1 9 6 16,-5 2-2-1,2-2-3-15,-7 0 3 0,-2 0-3 16,-7 5-1-16,-2 3 0 0,-4 3 1 16,-2-3-3-16,2-4 0 15,1-11 2-15,7-12-1 0,-3-3 0 16,3-7 0-16,-4-5-2 16,-4-4 2-16,1 0 0 15,-7-2 0-15,0-3 0 0,-3-1 1 16,3-4-2-16,0-7 1 15,0-6 2-15,4 1-3 16,-4-6 0-16,0 3 4 16,-3-3-4-16,3 2 1 15,0 1 1-15,0-3-2 16,4-5 1-16,-1-7 1 16,0-3 1-1,-2 1-2-15,2 2 2 16,-3 4 0-1,-3-6 13-15,0-1-4 16,0-5-7-16,0 3 2 16,0 2 1-16,-6 1-1 15,-10 2-5-15,-3 7 5 0,3 4-6 16,0 1 1-16,4-3 1 16,-4-3-3-16,7-7 4 0,4-8-2 15,5-2-2-15,0-14 0 0,0 5 1 16,0-5 0-16,0 0 0 15,0-3 1 1,0-1-1-16,0 4-1 0,0 0 2 16,-3-1 0-16,0 1-2 15,-2-4 2-15,2 7 3 16,-5 0-3-16,5-3 0 0,0-6 0 16,0 3-2-1,0-3 1-15,3-8-1 16,-3-4 2-16,3-5-2 0,0-3 0 15,0 0 0-15,0 0 2 16,0 0 0-16,0 0-2 16,0 0 2-16,0 0-1 15,0 0 0-15,0 0-1 16,0-23-6-16,0-3-47 16,0 1-32-16,0 13 16 15,0 12-4-15,-19 0-97 0,0 0-140 16,-7 0-62-1,-8 0-343-15</inkml:trace>
  <inkml:trace contextRef="#ctx0" brushRef="#br2" timeOffset="305643">10526 7518 798 0,'0'0'233'0,"0"0"-81"0,0 0 31 15,0 0-54-15,0 0-37 16,0 0-23-16,-63-152-11 15,60 143-18-15,0 4-12 16,-2 5-10-16,5 0-4 16,-3 0-8-16,0 0-6 15,1 0-2-15,-4 20-5 0,-5 14 2 16,5 7 5-16,6 1 2 16,0-4-2-16,3-4-2 15,22-8 2-15,8-6-4 16,-5-12 1-16,7-5 3 15,1-3 0-15,2 0-1 16,-4-17 2-16,-5-6 4 16,-7-6-4-16,-5 0 20 15,-6-2 1-15,-3-1-6 16,-8 3 8-16,0 1 1 16,0 0-15-16,-17 5 1 15,-15 3-9-15,-9 6-2 16,-3 8-4-16,-1 3 1 15,1 3-7-15,6 0-12 16,8 3-24-16,8 23-18 0,16 5-48 16,6 6-106-16,39-3-193 15</inkml:trace>
  <inkml:trace contextRef="#ctx0" brushRef="#br2" timeOffset="306083">13407 6938 913 0,'0'0'368'0,"0"0"-228"16,0 0 24-16,0 0-51 16,0 0-50-16,0 0-25 15,-41-49-19-15,41 49-14 16,0 8-5-16,0 27-5 16,0 16 5-16,0 12 7 15,0-6-4-15,0-5-1 16,0-1-2-16,0-2-11 15,13-1-65-15,6-5-174 16,12-3-332-16</inkml:trace>
  <inkml:trace contextRef="#ctx0" brushRef="#br2" timeOffset="306519">15262 6749 236 0,'0'0'819'16,"0"0"-735"-16,0 0 48 0,0 0-14 15,0 0-60-15,0 0-42 16,61-20-11-16,-23 20 5 16,6 0 5-16,0 0-3 15,2 0 15-15,-9 6 2 16,-8 13-7-16,-7 5-9 16,-8 1-4-16,-14 6 1 15,0 6-2-15,0 6 3 16,-8-3 2-16,-14-3 3 15,6-11 1-15,7-12-13 16,9-8 1-16,0-3-5 16,0 0-3-16,19 0 3 15,31-3 1-15,27 0 12 16,8-15-13-16,-2-7-25 0,-20 14-88 31,-30 8-145-15,-30 2-235-16</inkml:trace>
  <inkml:trace contextRef="#ctx0" brushRef="#br2" timeOffset="307339">8226 9319 877 0,'0'0'298'0,"0"0"-144"0,0 0 19 15,0 0-72-15,0 0-27 16,0 0-11-16,-72-118-32 16,69 118-3-16,3 0-17 15,0 0-6-15,0 0-5 16,0 0 0-16,0 0-5 16,0 21-8-16,0 7 10 15,0 6 3-15,0 4 1 16,3-6 4-16,19-7-5 15,6-5 0-15,4-9 0 16,9-11 0-16,1 0-3 16,-4-2 3-16,-7-27 4 15,-5-5 3-15,-11-4 1 16,-5-5 20 78,-10 1 10-94,0-4-8 0,0 3-4 0,-10 9-9 0,-18 8 1 0,-7 6-15 0,-4 6-3 0,-2 11-5 0,0 3 2 0,-3 0-3 0,5 29-8 0,5 16-45 0,11 18-33 0,20 17-48 15,3 18-167-15,0 22-291 16</inkml:trace>
  <inkml:trace contextRef="#ctx0" brushRef="#br2" timeOffset="307701">8497 10654 1041 0,'0'0'282'0,"0"0"-144"15,0 0 29-15,0 0-79 16,0 0-43-16,0 0-16 16,-65-34-14-16,65 34-7 15,0 5-8-15,0 19-10 0,0 10 10 16,0 17 3-16,10 4 1 16,-4 8-4-16,2 5-25 15,0-1-115-15,1-3-198 16,10-4-463-16</inkml:trace>
  <inkml:trace contextRef="#ctx0" brushRef="#br2" timeOffset="308167">8750 13013 756 0,'0'0'373'0,"0"0"-258"0,0 0 46 15,0 0-31-15,0 0-69 16,0 0-38-16,-16-54-19 16,54 51-3-16,4 3-1 15,-1 0 6-15,-9 11-3 16,-7 24 1-16,-11 13 2 0,-14 15-4 16,0 22 4-16,-27 7 1 15,-26 11-6 16,-7-6 3-31,5-17-2 0,14-22 4 16,22-31-6-16,16-15-2 16,3-9 1-1,22-3 1-15,30 0 0 0,20-3 21 16,21-40 1-16,11-8-6 16,-2 0-10-16,-23 11-6 15,-34 20-19-15,-29 20-126 16,-16 0-284-16</inkml:trace>
  <inkml:trace contextRef="#ctx0" brushRef="#br2" timeOffset="348113">10438 8853 791 0,'0'0'254'0,"0"0"-162"0,0 0 17 15,0 0 3-15,0 0-37 16,0 0-16-16,-115-55-4 16,101 55-23-16,0 0-14 15,-13 26-9-15,-4 20-1 16,-4 11-5-16,4 12 0 15,1 2 2-15,11-2-1 16,13-1 0-16,6-2 0 16,0 3-4-1,39-4 1 1,8-7 1-16,10-15 0 16,7-12-1-16,6-17 1 15,6-14-1 1,0 0 6-16,-7-14-2 15,-4-23 25-15,-12-17 15 16,-1-6-2-16,-8-6 6 16,-6-9-18-16,-10 1-6 15,-8 0-1-15,-17 3-6 16,-3-1 10-16,-3 9-12 16,-39 3 8-16,-12 5-17 15,-13 10 4-15,-9 11-9 0,-2 4-2 16,1 17-3-16,6 8 3 15,15 5-10-15,18 0 1 0,12 0-8 16,3 18-13-16,1 20-24 0,-3 13-17 16,9 9-20-16,10 4-68 15,3-4-147-15,3 0-275 16</inkml:trace>
  <inkml:trace contextRef="#ctx0" brushRef="#br2" timeOffset="358899">13618 8536 850 0,'0'0'217'16,"0"0"-60"-16,0 0-26 0,0 0-16 15,0 0-37-15,0 0-27 16,-170-26-18-16,167 26 3 15,3 0-11-15,0 0-6 16,0 0-4-16,0-3-9 16,13-6-5-16,15-5 0 15,11-11 8-15,8-1 2 16,-9 1 7-16,-5 1-3 16,-11 10-5-16,-13 2 8 15,-2 7-10-15,-4 5-2 16,-3 0 4-16,0 0-3 15,0 0-5-15,0 0-2 0,0 0-1 16,0 0-3 0,3 14-4-16,6 23 7 0,7 14 1 15,-3 10 3-15,3-1-1 16,-7-1 0-16,5-4-2 16,-6-4 2-16,0-2-2 31,-2-9 1-31,-3-6-1 0,-3-13 1 15,0-7 0-15,0-8 1 0,0-4-2 16,-14-2 2-16,-14 3 7 16,-4-1-2-16,-9 1-5 15,4 3-2-15,4-6 1 16,5 3 0-16,12-3-1 16,13 0 0-16,3 0 0 15,0 0-3-15,28 0-8 16,27 0 7-16,27-19 4 15,20-10 2-15,8-9-1 16,-2 7 0-16,-15 3-1 0,-19 8 0 16,-27 11-1-16,-25 3-3 15,-13 6-35-15,-9 0-41 16,0 0-85-16,0 0-130 16,-15 0-173-16</inkml:trace>
  <inkml:trace contextRef="#ctx0" brushRef="#br0" timeOffset="365894">19284 8175 145 0,'0'0'252'0,"0"0"-52"0,0 0-71 16,0 0 4-16,0 0 16 16,0 0 3-16,0-2 13 15,0-7-6-15,0 0-34 16,0-5-47-16,0 3-31 16,0-4 2-16,0 1-8 15,0 4-19-15,0-3-5 16,-6 5-5-16,-11 5-5 15,-2 3-1-15,-6 0-5 16,-3 0-1-16,-7 0 0 0,2 17-1 16,5 14-2-16,6 7-1 15,9 2 1-15,13-3 3 16,0 3-2-16,7-1-5 16,35-4 0-16,2-3 5 15,3-4-3-15,-3-6 2 16,-5-4-1-16,-14-1 2 15,-6-5 2-15,-12-6 0 16,-4-1-4-16,-3-2-1 16,0 0 5-16,0 0-6 15,-22-1-10-15,-16 1 4 16,-9-3-4-16,-2 0-31 16,8 0-41-16,10 0-43 0,12 0-75 15,19-17-53 1,0-12-124-16</inkml:trace>
  <inkml:trace contextRef="#ctx0" brushRef="#br0" timeOffset="365994">19284 8175 900 0</inkml:trace>
  <inkml:trace contextRef="#ctx0" brushRef="#br0" timeOffset="366162">19284 8175 900 0,'194'-97'182'0,"-194"89"8"0,0 5-4 16,0-1-56-16,0 4-48 15,0 0-33-15,0 0-20 16,0 0-11-16,0 0-11 16,0 12-7-16,0 19-3 0,0 12 3 15,0 6 4-15,3-1-3 16,3 1 3-16,1-6-3 16,-4-3 0-16,0-8-1 15,-3-4-3-15,0-7-71 16,3-7-146-16,-3-3-133 15,10-5-164-15</inkml:trace>
  <inkml:trace contextRef="#ctx0" brushRef="#br0" timeOffset="366652">19736 8251 896 0,'0'0'174'0,"0"0"-24"15,0 0-5-15,0 0-63 16,0 0-52-16,0 0-21 16,22-7-8-16,9 7 2 15,13 0 3-15,8 0 12 16,-2 0 6-16,-1 0-2 16,-11 0-11-16,-16 0 4 15,-7 0 5-15,-11-3-3 16,-4 3 5-16,0-3 10 15,0-2 3-15,0-7-6 16,-13-3 0-16,-15 2-29 0,-5-2-1 16,-5 4 0-16,3 2 2 15,10 4-2-15,13-1 4 16,5 3-1-16,7 3-2 16,0 0-2-16,0 0 2 15,0 0-1-15,22 0-7 16,10 0 1-16,6 9 7 15,4 5 1-15,-4 2 1 16,-1 5-1-16,-5-4-1 16,-7 3 3-16,-3-2-3 15,-8-5 0-15,-11 5-1 16,-3-1 1-16,0 0-2 16,-23 6-1-16,-21-3-3 15,-3-3-73-15,6 0-57 16,11-8-116-16,19-3-142 0</inkml:trace>
  <inkml:trace contextRef="#ctx0" brushRef="#br2" timeOffset="370115">16276 8284 289 0,'0'0'663'0,"0"0"-511"0,0 0 27 16,0 0-38-16,0 0-13 15,0 0-38-15,-102-46-27 16,102 44-25-16,0 2-17 16,0 0-10-16,14 0-11 15,22 0-7-15,16 0 7 16,8 23 2-16,-5 11-1 15,-14 11 1-15,-16 13-2 16,-19 5 0-16,-6 5 1 16,-25 10 1-16,-32-7 1 15,-4-6-2-15,7-22 1 0,17-17 2 16,18-14-2 0,16-10 0-16,3-2-2 0,0 0 2 15,0 0-1-15,9 0 6 16,41 0-6-16,40-9 1 15,33-13 29-15,29-12-11 16,7-4-7-16,-13 7-4 16,-28 11-6-16,-32 12-1 15,-29 8-2-15,-25 0-24 16,-12 0-58-16,-18 0-137 16,-2 14-445-16</inkml:trace>
  <inkml:trace contextRef="#ctx0" brushRef="#br0" timeOffset="373258">10740 14762 848 0,'0'0'174'0,"0"0"-31"16,0 0-8-16,0 0-41 15,0 0-23-15,0 0-36 16,-36-74 7-16,36 74-3 15,0-2-9-15,0 2-3 16,0-4-3-16,0 4 0 16,0 0-2-16,0 0-5 15,0 0 0-15,0 0-3 16,0 0-3-16,0 0 1 16,0 0-6-16,0 0 1 0,0 0-4 15,0 0 1 1,0 0-2-16,0 0-1 0,0 0-1 15,0 0 1-15,0 0-1 16,0 0 1-16,0-3-1 16,0 3 1-16,0 0 0 15,0 0 4-15,0 0-5 16,0 0 2-16,0 0 0 16,0 0-2-16,0 0-1 15,0 0 0-15,0 0-1 16,0 0 1-16,0 0 0 15,0 0 0-15,0 0 1 16,0 0 0-16,0 0 0 16,0 0 0-16,0 0 0 0,0 0 1 15,0 0 2-15,0 0-1 16,0 0-2-16,0 0 1 16,0 0-1-16,0 0 0 15,0 0-3-15,0 0 2 16,0 0-7-16,0 25-1 15,0 16 5-15,0 14 4 16,0 2 1-16,0 0 0 16,0-6-1-1,0 1 0-15,3-12 0 0,6-4 0 16,1-9 0 0,-7-8 0-16,3-7 0 15,-6-12 0-15,0 0 2 0,0 0-1 16,0 0 2-16,0 0 5 15,0 0 1-15,0-5-2 0,-12-13-1 16,-14-2-4-16,4 5-1 16,-3-1 1-16,0 6-2 15,9 10 0-15,4-5-1 16,4 5 1-16,8 0-3 16,-3 0-4-16,3 26 0 15,0 0 7-15,0-3-4 16,17-3 2-16,18-6 2 0,6-2 0 15,3-12-1 1,1 0 0-16,2 0 1 0,1 0-2 16,-11-14 4-16,-4 2 1 15,-17-6-3-15,-13 13 2 16,-3-4-2-16,0 9-8 16,-25 0-56-16,-19 0-111 15,-2 0-239-15</inkml:trace>
  <inkml:trace contextRef="#ctx0" brushRef="#br0" timeOffset="373755">10333 15551 678 0,'0'0'436'0,"0"0"-281"16,0 0 10-16,0 0-49 16,0 0-48-16,0 0-20 15,-16-69-23-15,13 69-5 16,-2 0-9-16,-6 0-7 15,-6 0-4-15,-8 15-6 0,0 8 3 16,3 3 3-16,9 5-4 16,13-5 2-16,0 5 0 15,3-5 2-15,32 6 0 16,7-7 0-16,5-5 0 16,-9-6 0-16,-3 4 0 15,-10-6 1-15,-8-4-2 16,-9 2 1-1,-8-3 0-15,0-1-2 0,0-4 1 16,0 11 1-16,-16-8-3 16,-18 15 6-16,-14-9 4 15,1 3-7 1,5-8-3-16,10-6-47 16,14 0-58-16,5 0-63 0,10 0-46 15,3-6-93-15</inkml:trace>
  <inkml:trace contextRef="#ctx0" brushRef="#br0" timeOffset="374156">10614 15571 580 0,'0'0'403'0,"0"0"-229"16,0 0 13-16,0 0-47 15,0 0-69-15,0 0-42 16,0-20-22-16,20 20-6 0,6 0 0 16,2 0-1-16,-3 0 0 15,-6 20-3-15,0 0 3 16,-13 12-1-16,-6 5 2 16,0 0 1-16,-28 9 0 15,-22 0 4-15,-7-3-2 16,16-18 1-16,11-5-5 15,21-14 1 1,9 0-1-16,0-6-6 0,0 0 6 16,9 0 0-16,21 0 2 15,0 0 34-15,12 0 9 16,-4 0-15 0,-3 0-21-16,1-6-5 0,-2 0-4 15,1-5-40-15,6 2-98 16,4-3-169-16,-1-1-302 15</inkml:trace>
  <inkml:trace contextRef="#ctx0" brushRef="#br0" timeOffset="374408">10984 15609 289 0,'0'0'746'0,"0"0"-632"0,0 0-23 0,0 0 1 16,0 0-72-16,0 0-11 16,114-32 3-16,-67 26-4 15,7 1-3-15,-2-1-1 16,-8 6-4-16,-16 0-35 16,-12 0-110-16,-16 0-35 15,0 6-168-15</inkml:trace>
  <inkml:trace contextRef="#ctx0" brushRef="#br0" timeOffset="374594">11076 15717 670 0,'0'0'118'0,"0"0"3"0,0 0 12 0,0 0-49 16,0 0-14-16,0 0 5 15,51 3-25-15,-17-3-15 16,10 0-15-16,5 0-15 15,4-3-5-15,-4-3-50 16,-11 1-229-16,-7-1-544 16</inkml:trace>
  <inkml:trace contextRef="#ctx0" brushRef="#br0" timeOffset="379582">11556 15406 590 0,'0'0'163'0,"0"0"-5"16,0 0-19-16,0 0-45 15,0 0-2-15,0 0-17 16,0-52-13-16,0 52 5 16,0 0-45-16,0 0-11 15,0 0-5-15,0 0-6 16,0 14-14-16,0 24 14 16,0 1 14-16,0 10-1 15,0-3-2-15,0-5-7 16,0 1 3-16,0-11-4 15,0 1-3-15,0-12 1 16,0-9-2-16,0-2-75 0,0 2-144 16,0-11-45-16,0 0-193 15</inkml:trace>
  <inkml:trace contextRef="#ctx0" brushRef="#br0" timeOffset="379844">11631 15566 508 0,'0'0'248'15,"0"0"-86"-15,0 0-1 16,0 0-23-16,0 0-15 16,0 0-12-16,11-66-21 15,-9 66-21-15,-2 0-28 16,0 0-15-16,0 0-14 16,0 0-12-16,0 0-10 0,0 9-7 15,6 9 2-15,2 21 15 16,-2 4 2-16,-6 2 0 15,0-5-1-15,3-3 4 16,-3-5-5-16,5-6-34 16,-2-7-111-16,8 0-68 15,2-12-67-15,5-4-229 16</inkml:trace>
  <inkml:trace contextRef="#ctx0" brushRef="#br0" timeOffset="380373">11930 15571 617 0,'0'0'258'0,"0"0"-112"16,0 0 5-16,0 0-24 15,0 0-31-15,0 0 0 16,-10-49-32-16,10 49-22 16,0 0-11-16,0 0-9 15,0 0-10-15,0 0-6 16,0 0-6-16,0 0-2 0,0 0-10 16,0 18-5-16,0 8 17 15,0 5 0-15,7 1 0 16,-1-7 3-16,5-5-3 15,-5-8 0-15,-1-6-9 16,-2-4-30-16,0-2 5 16,-3 0 21-16,0 0 13 15,0-2 0-15,5-24 6 16,-5 0-5-16,3 0 2 16,0 3-2-16,-3 3 1 15,0 9 1-15,0 4 4 16,0 7 14-16,0 0 0 15,0 0-12-15,0 0-9 0,0 0-4 16,3 0-13-16,7 18 5 16,5 8 12-16,4 6 1 15,0-1 1-15,-3-5 0 16,0 5-2-16,-4-5-72 16,-2-6-143-16,-4-6-137 15</inkml:trace>
  <inkml:trace contextRef="#ctx0" brushRef="#br0" timeOffset="381358">12150 15303 144 0,'0'0'200'16,"0"0"-130"-16,0 0 44 15,0 0-56-15,0 0-45 16,0 0-11-16,-7-3 4 0,7 3-3 16,0 0-3-16,0 0-13 15,0 0-81-15,0 0-47 16,0 0 96-16,0 0 45 16,0 0 45-16,0 0 60 15,0 0 24-15,0 0-39 16,0 0 12-16,-3-3-11 15,-3-9 19-15,-5 1-9 16,0-3-36-16,-11 0 26 16,-11-4-27-16,-17 4-19 15,-18-6-6-15,-11 9-15 16,-7-1 6-16,-8 4 4 16,-2 2-9-16,3 0 2 15,-1 1-9-15,1-2 0 16,5 5-3-16,-11 2-3 0,-3 0-5 15,-8 9 6-15,-14 22-12 16,-4 9 6-16,4 9-4 16,6 2-1-16,16 0-2 15,17-2-2-15,5-1 0 16,17 1 2-16,10 3 0 16,7-1 0-16,9 12 0 15,8 0 0-15,1 6 0 16,12-4 0-16,2 4-2 15,14-3 2-15,0 2 2 16,0 9 0-16,23 0-2 16,15-2 0-16,13-4 0 0,13-8 1 15,21-5-1-15,30-8 0 16,34-9 3-16,29-12 9 16,18-15-3-16,5-14-5 15,2 0 1-15,-8-5 9 16,-5-36-6-16,-9-2 8 15,-19-8-3-15,-19-6-3 16,-19-12 6-16,-20-3 11 16,-11-10 5-16,-21-7-5 15,-11-8 6-15,-17-3-16 16,-14-9 7-16,-25 6-2 16,-5-5-8-16,-8 8-1 0,-41 11 0 15,-17 3-12-15,-14 12 1 16,-16 8-2-16,-8 11-4 15,-13 16 3-15,-1 6 0 16,-2 17-3-16,-4 14-11 16,9 2-27-16,10 5-25 15,14 34-29-15,17 5-71 16,20 7-195-16,12 1-198 16</inkml:trace>
  <inkml:trace contextRef="#ctx0" brushRef="#br0" timeOffset="386054">21267 7715 658 0,'0'0'164'0,"0"0"-71"0,0 0 14 16,0 0-28-16,0 0-28 15,0 0-13-15,-150-100-9 16,106 86-4-16,-4 2 5 15,-9 4-8-15,-4-2-7 16,-12 2-4-16,-5 0 0 16,-6 2 6-16,-5 2-11 15,7-1 5-15,-1 0 2 16,1 2-8 0,-1 3 7-16,-5 0-7 0,1 0-1 15,4 0-2-15,11 0 0 16,12 0 0-16,5 3 1 15,8 0 1-15,3 3-1 16,5-5-1-16,-2 3 3 16,0 2 5-16,3 0-7 15,-7-1 6-15,7 0-4 16,3 2 3-16,2 4-1 16,5-2-2-1,0 2-5 1,-1 6 2-16,4 3-1 15,-3 6-1-15,1 6 1 16,2-1-1-16,3-3 0 16,3-1 0-16,3-11 0 0,4 4 0 15,-4-2 0 1,3-1 2-16,1-3 0 0,1-1-2 16,0 6 1-16,-6 0 0 0,-2 7-1 0,0 0 0 15,0-3 0-15,3-1 1 16,0 2 0-16,1-1 3 15,2-7-3-15,-1-1 0 16,8-4 3-16,0 1-3 0,-1 5-1 16,1 4 0-16,0-3 1 15,0 6 2-15,-1-4 0 16,-2 0 1-16,2 3 3 16,1-3 0-16,0 0-2 15,0 0 5-15,2 0-5 16,1 0-2-16,3 0 0 15,-3 1 2-15,3-3 0 16,0 3-5-16,0 1 2 16,0 7 2-16,0 0 1 0,6 2-1 15,13 1 0 1,7-3-2-16,-1 0 0 0,6-1 1 16,11 0-2-1,6 3 5 1,10 1-1-16,5-2 5 0,3-3 4 15,4-4 1-15,6 0-6 0,-2-3 2 16,-2-3-3-16,-1-3-2 16,-8-5-4-16,4 0 2 15,-1-1-2-15,8-2 3 16,5-3-2 0,1-1-1-16,2 2 5 15,4-4-4-15,2 0-2 0,2 0 2 16,1-6 1-16,5-6 0 0,0 1 0 15,-5-1-4 1,2 1 4-16,-10-6-1 0,-8 0-2 16,2-3 1-16,-1-4 4 15,-7-4 0-15,2-1 1 16,-5-5-4-16,-5-3 14 16,-1-3-1-16,-10-9 1 15,-1-2 0-15,-15-6-7 16,-2-6 9-16,-10-9-3 15,-11-2-5-15,-11-6-3 16,0-6 1-16,0 1-1 16,-27-6-2-16,-11 2-3 15,-9 0-2-15,-11 13 1 0,-8 6-2 16,-14 13-3 0,-5 11 2-16,-14 15-2 0,-11 14-3 15,-8 17-3 1,-3 0-21-16,3 17-28 0,13 30-30 15,17 11-79-15,25 5-155 16,17 0-319-16</inkml:trace>
  <inkml:trace contextRef="#ctx0" brushRef="#br0" timeOffset="388167">20424 7858 308 0,'0'0'269'0,"0"0"-176"0,0 0 15 16,0 0-13 0,0 0 6-16,0 0-38 0,0-34-21 15,0 34-15-15,0 0-1 16,0 0-24-16,0 0-2 15,0 0-14-15,0 17 14 16,0 9 0-16,-9 0 0 16,3 5 2-16,-4 1 2 15,4 1-2-15,-4-4-4 16,-2 2-9-16,2-2-61 16,-2-3-13-16,2-3-27 15,4-12-76 16,3-2-258-31</inkml:trace>
  <inkml:trace contextRef="#ctx0" brushRef="#br0" timeOffset="388755">20495 7932 11 0,'0'0'144'0,"0"0"-91"15,0 0-13-15,0 0 4 16,0 0-35-16,0 0-3 15,41-25 14-15,-38 19 10 16,6 0-5-16,-5-2 7 16,-4-1 17-16,3 1 33 15,-3-1-20-15,0 0-12 16,0 1 1-16,0-1 9 16,0 0-11-16,0 3-6 15,0 3 6-15,0 1 15 16,0 2-18-16,0 0-21 15,3 0 3-15,-3 0-2 16,0 0 5-16,0 0-11 16,0 0 0-16,0 0-4 0,0 0 1 15,0 0-9-15,0 0 4 16,0 0-7-16,0 0-3 16,0 0-2-16,0 0-2 15,0 5-15-15,0 21 17 16,0 9 5-16,-10 0-4 15,1 1 0-15,-4 7 3 16,4-3-4-16,-4 0 0 16,4-9 3-1,-1-2-2-15,7-6-1 0,3-6-20 16,0-4-62 0,0-3-80-16,0-4-60 15,0-6-276-15</inkml:trace>
  <inkml:trace contextRef="#ctx0" brushRef="#br0" timeOffset="389192">20691 7858 582 0,'0'0'132'0,"0"0"-19"15,0 0-20-15,0 0-19 16,0 0-28-16,0 0-16 15,13-3 3-15,-13 3-8 16,0 0-9-16,0 0-10 16,3 0-6-16,3 0-2 15,13 12 1-15,0 8 1 16,0 5 5-16,1-3-4 0,-4 4 0 16,0 1-1-16,-7-5 1 15,1 2-1-15,2-5 0 16,-2-1-1-16,-4-7-75 15,-3 0-87-15,-3-2-53 16,0-4-345-16</inkml:trace>
  <inkml:trace contextRef="#ctx0" brushRef="#br0" timeOffset="389677">20844 7824 280 0,'0'0'117'0,"0"0"12"0,0 0-30 16,0 0-34-16,0 0-9 16,0 0 2-16,-3-14-10 15,3 14-12-15,0-4 12 16,-3 2 3-16,3 2-16 16,-4 0-15-16,4 0-1 0,0 0 1 15,0 0 3 1,0 0-1-16,0 0 5 0,0 0-7 15,0 0 4-15,0 0-7 16,0 0-4-16,0 0-6 16,0 0-5-16,0 0-1 15,0 0-1-15,4 16 0 16,14 10 3-16,5 3 4 16,-3 3-1-16,-3-1 0 15,2 3-6-15,1 1 0 16,-4-4 1-16,3 3-1 15,-3-2-64-15,-7-4-187 16,-9-5-666-16</inkml:trace>
  <inkml:trace contextRef="#ctx0" brushRef="#br2" timeOffset="399533">9885 11183 794 0,'0'0'41'16,"0"0"41"-16,0 0-21 15,0 0 14-15,0 0 37 0,0 0 6 16,-7-49-46-16,26 12-59 16,0 0 15-16,0 0 6 15,0-6-13-15,3 0-2 16,-5-3-6-16,-1 1-3 16,3-2-3-16,-4 5 4 15,-2 5 2-15,0 8-6 16,-7 9-1-16,0 12 2 15,-6 8 5-15,0 0-3 16,0 0-10-16,3 0-8 16,4 20-6-16,2 19 13 15,4 19 2-15,-4 8 0 16,2 5 2-16,-6 6-3 16,1 4 0-16,5-1 0 62,-2-6 0-62,1-5 1 16,-1-10-1-16,-6-7 2 0,1-3-1 0,-4-18-1 0,0-9 0 0,0-7 1 0,0-12 0 15,0 3-1-15,-4-1 5 0,-27 4 1 0,-11-3-2 16,-2-3-1 0,3-3-2-16,6 0 1 15,7 0 0-15,11 0-2 16,10 0 1-16,7 0 0 0,0 0-1 15,0 0-3-15,4 0 2 16,49 0-2-16,33-27 3 16,39-7 5-16,21-3-2 15,6 0-2-15,-9 8 1 16,-22 6-2-16,-33 7-5 0,-30 9-38 16,-33 7-60-16,-25 0-107 15,-9 7-64-15,-52 15 33 16</inkml:trace>
  <inkml:trace contextRef="#ctx0" brushRef="#br2" timeOffset="407936">10606 13101 737 0,'0'0'245'0,"0"0"-146"0,0 0 20 15,0 0-4-15,0 0-11 16,0 0-12-16,0 0-23 16,-154-88-16-16,151 79-6 15,3 3-12-15,0 1-6 16,0-1-4-16,0 0-11 16,8-1-14-16,4 2-1 15,14 0 1-15,5 2 3 16,13 3 8-16,8 0-11 15,-2 8-2-15,-1 33 0 16,-16 7 2 15,-10 15 0-15,-19 14 0-16,-4 9 1 0,-24 6 3 0,-26-4-3 0,-13-11 0 16,2-9 3-16,7-22-4 15,13-14 0-15,13-11 1 16,14-10 3-16,12-11-4 15,2 0 8-15,0 0 2 0,0 0 4 0,0 0-5 16,19 0-9-16,25-11-6 16,32-12 6-16,29-12 21 15,16-2-17-15,0 3 2 16,0 0-6-16,-3 5 1 16,-14 9-1-16,-18 2 0 15,-32 10-22-15,-32 8-39 16,-22 0-54-16,0 6-190 15,-32 20-223-15</inkml:trace>
  <inkml:trace contextRef="#ctx0" brushRef="#br2" timeOffset="411736">21631 10099 1041 0,'0'0'176'16,"0"0"-2"-16,0 0-18 16,0 0-30-16,0 0-54 15,0 0-15-15,0 0-19 16,0-83-12-16,0 83-4 15,0 0-9-15,0 0-6 16,0 0-7-16,0 0 0 16,0 29-3-16,0 14 3 15,0 11 1-15,0 1 3 16,7-1-1-16,5-9-2 16,12-4 2-1,4-4-3-15,0-9 0 0,4-4-1 16,4-9-2-16,-6-2-16 15,3-10-20 1,-5-3-26-16,1 0-34 0,-4-31-66 16,-5-16-113-1,-12-12-135-15</inkml:trace>
  <inkml:trace contextRef="#ctx0" brushRef="#br2" timeOffset="412124">21655 9708 671 0,'0'0'226'0,"0"0"-72"0,0 0-23 16,0 0 15-16,0 0-19 15,0 0-42-15,-5-46-33 16,2 46-20-16,0 0-11 16,3 0-16-16,-3 0-5 15,3 0-4-15,-3 2-2 16,3 13 3-16,0 2 3 15,0-5 1-15,0-1-1 16,0-2 1-16,0-7-1 16,0-2 0-16,6 0 4 15,0 0 0-15,2 0 2 16,-6 0 9-16,1-11 13 16,-3-6 12-16,0 3 3 15,0 2-24-15,-5 4-5 0,-18-1-12 16,-3 6-2-1,-2 0-6-15,0 3 1 0,6 0-17 16,9 15-61-16,13 13-68 16,8 6-106-16,53-3-88 15,21 1-462-15</inkml:trace>
  <inkml:trace contextRef="#ctx0" brushRef="#br2" timeOffset="412405">22422 10051 901 0,'0'0'203'0,"0"0"-126"16,0 0 47-16,0 0-32 15,0 0-54-15,0 0-25 16,22 0-9-16,20 0-1 15,15 0 0-15,7 0 3 16,-1 0-6-16,-6-3 0 16,-18 3-80-16,-17 0-78 15,-19 0-37-15,-3 15-140 16</inkml:trace>
  <inkml:trace contextRef="#ctx0" brushRef="#br2" timeOffset="412513">22480 10308 453 0,'0'0'291'0,"0"0"-223"0,0 0 68 15,0 0-22-15,0 0-50 16,175-14-28-16,-119-4-23 16,5 7-8-16,-7 6-5 15,-13 2-118-15,-8 3-402 16</inkml:trace>
  <inkml:trace contextRef="#ctx0" brushRef="#br2" timeOffset="412933">23233 10060 603 0,'0'0'466'16,"0"0"-321"-16,0 0 2 15,0 0-11-15,0 0-58 16,0 0-40-16,-52-35-24 16,37 35-8-16,2 20-6 15,0 13 0-15,4 5 3 16,9 0-3-16,0-1 0 16,0-5 0-16,22-7 1 15,11-8-1-15,1-8 1 16,11-9 5-16,2 0 1 15,3 0 0-15,-1-21 26 0,-18-4 16 16,-6-4-13 0,-15 1 0-16,-10-3-2 15,0 2-8-15,-10 3-15 16,-34 1-4-16,-3 4-7 16,-5 7 0-1,8 3-15-15,13 2-32 16,9 4-44-16,9-7-81 0,13-8-208 0,0-6-535 15</inkml:trace>
  <inkml:trace contextRef="#ctx0" brushRef="#br2" timeOffset="413729">23385 9128 803 0,'0'0'288'0,"0"0"-153"15,0 0 14-15,0 0 12 16,-213-145-81-16,131 135-23 16,-23 10-21-16,-26 0-15 15,-21 0-10-15,-23 23 3 16,-5 0-6-16,-8 3-2 16,3-4-2-16,9 4-3 0,13-3 5 15,20 0-4 1,26 3 1-16,24-4-1 15,24 1-2-15,17 6 2 16,11 0-2-16,10 4 0 16,1 7 0-16,2 7-1 15,3 1 0-15,3 9 1 16,9 12-3 0,10 8 3-1,3 14 0-15,0 18 3 16,31 11 4-1,7 12-1-15,8 5 6 16,-9 0 7-16,1-13-6 16,-3-11-7-1,-2-15 8-15,-2-15-6 16,-2-10 3-16,-1-18-4 16,0-12 0-16,5-10-5 15,11-17-2-15,16-11 0 0,29-5 2 16,34 0 1-16,34-25 2 0,14-9-4 15,14-1 2-15,-5 9-2 0,1 6 5 16,1 4-4 0,-4 4 1-16,3 6-1 15,-4 0-1 1,-8 1-1-16,-17-4-1 16,-21-2-1-16,-20-7 0 0,-12 2 1 0,-14-7 1 15,-11-1 1-15,-14-1-1 0,-10-3 2 16,-9-7 0-16,-5-5 1 0,-11-9 0 15,-9-11 14-15,-10-14-2 16,-6-13-1 0,0-14-4-16,-28-14-4 15,-29-8-2-15,-17-17 1 0,-12-6-4 16,-8-6 3-16,-5 9-2 0,4 23-1 16,6 23-1-16,2 28 0 15,5 21-2-15,2 17 2 16,17 13-7-16,10 10 4 15,14 8-14-15,14 0-19 16,3 0-25-16,3 20-22 16,9 29-55-16,7 11-110 15,3 8-102-15</inkml:trace>
  <inkml:trace contextRef="#ctx0" brushRef="#br2" timeOffset="414298">24307 9870 777 0,'0'0'187'0,"0"0"-147"15,0 0 65-15,0 0 44 16,0 0-55-16,0 0-62 16,0 0-27-16,60 0 0 15,16 0 1-15,19-2 41 16,4-10-3-16,-13 1-11 16,-17-4 18-16,-18 4-16 15,-20 3-1-15,-14-1-12 16,-10-2 7-16,-7-3-1 15,0-10 4-15,-16-1-15 0,-23-4-13 16,-12 6-4-16,1 0 7 16,6 9-7-16,5 2 1 15,17 7 1-15,12 1-1 16,7 3 3-16,3-3-2 16,0 4-2-16,0 0 0 15,0 0 0-15,6 0-9 16,13 5 1-16,13 24 8 15,15 6 4-15,5-3-2 16,8 2-2-16,-2 0 0 16,-5 3 5-16,-9-2-4 15,-11-4 0-15,-11 1-2 16,-16-4 0-16,-6-2-2 16,0 3 0-16,-28-4-10 15,-24 1-53-15,-4-4-129 16,2-1-138-1,15-4-476-15</inkml:trace>
  <inkml:trace contextRef="#ctx0" brushRef="#br2" timeOffset="414759">26380 9301 748 0,'0'0'536'0,"0"0"-379"0,0 0-9 0,0 0-27 15,0 0-59-15,0 0-40 16,-66-74-14-16,66 74-8 16,0 43 0-16,19 23 0 15,9 20 12-15,2 5-4 16,1 7-1-16,1-5-2 15,-4-1 0-15,-1-6-2 16,-5-9 3-16,-11-5-5 16,-3-12 1-16,-5-11-1 15,-3-12 1-15,0-15-2 16,0-10 2-16,0-6-2 16,-19-6 2-16,-11 0 6 0,-8 0-3 15,1-12 0-15,2-8 1 16,-1-5-3-16,8-4 0 15,6 4 0-15,9-4-3 16,10 0-1-16,3-5-3 16,9-6-3-16,39-7-14 15,13-1-11-15,8-3-27 16,2 0-56-16,-8-4-144 16,-13 7-87-1,-17-1-395-15</inkml:trace>
  <inkml:trace contextRef="#ctx0" brushRef="#br2" timeOffset="415166">26127 8773 989 0,'0'0'143'0,"0"0"7"0,0 0-17 15,0 0-29-15,0 0-54 16,0 0-37-16,0 0-10 16,-77-23-3-16,49 54 0 15,2 10 9-15,17-2-9 16,9 1 0-16,13-5 0 16,37-3 3-16,14-17-1 15,6-8 28-15,-6-7 27 0,-17 0 8 16,-12-28-15-1,-16-10-6-15,-19-7 3 16,0-7-20-16,-13 4 0 0,-37 2-16 16,-10 11-7-1,-8 9-4 1,5 12-1-16,12 14-4 16,7 0-11-16,12 29-38 15,7 31-42 1,11 17-75-16,12 9-244 0</inkml:trace>
  <inkml:trace contextRef="#ctx0" brushRef="#br2" timeOffset="416011">22095 12171 732 0,'0'0'289'0,"0"0"-156"0,0 0 61 16,0 0-40-16,0 0-40 16,0 0-47-16,-101-62-33 15,101 62-19-15,0 0-15 16,0 29 0-16,2 22 0 16,18 21 0-16,-4 8 4 15,6 6 0-15,7 1-2 0,-4-3 4 16,3-3-1-16,-5-8 3 15,-7-10-1 1,-10-8-2-16,-6-15-4 16,0-12-1-1,0-10 3-15,-15-10-2 16,-15-5 6-16,-11-3 2 0,-6 0-4 16,0-8 3-16,6-24 19 15,5-5 3-15,11 0-12 16,12-10-2-16,10 2-12 15,3-1-4-15,6 0-2 16,32 1-1-16,12-1-9 16,5 6-22-16,2 0-24 15,7 3-31 1,-1 0-78-16,-3 0-125 16,-8-1-126-16</inkml:trace>
  <inkml:trace contextRef="#ctx0" brushRef="#br2" timeOffset="416395">22051 11640 1134 0,'0'0'138'15,"0"0"5"-15,0 0-7 0,0 0-49 16,0 0-38-16,0 0-37 15,-55-37-12-15,55 37-1 16,-2 23-13-16,2 6 14 16,0 2 0-16,0-2 1 15,0-12 0-15,0-9-1 16,7-4-3-16,-1-4 2 16,-3 0 1-16,-3 0 7 15,3 0 3-15,-3-10 8 16,0-9 10-16,0-1-2 15,0 0-3-15,0-3-9 16,-22 6-11-16,2 5-3 16,4 7 0-16,7 5-7 15,6 0 1-15,3 0-35 16,0 28-62-16,3 19-5 0,47 4-131 16,24 0-81-16</inkml:trace>
  <inkml:trace contextRef="#ctx0" brushRef="#br2" timeOffset="416616">22667 12170 881 0,'0'0'225'15,"0"0"-127"-15,0 0 31 0,0 0-9 16,0 0-52-16,0 0-29 15,-9-6-39-15,62-3 0 16,24-2 5-16,8-1-3 16,-2 1 1-16,-23 8-3 15,-27 3-36-15,-30 0-120 16,-3 0-28-16,-28 14-21 16,-27 12-311-16</inkml:trace>
  <inkml:trace contextRef="#ctx0" brushRef="#br2" timeOffset="416769">22598 12393 509 0,'0'0'169'16,"0"0"0"-16,0 0-13 15,0 0-43-15,222-4-44 16,-139-10-30-16,2 0-27 16,1 2-6-16,-10 4-6 15,-12 2-155-15,-13 3-423 16</inkml:trace>
  <inkml:trace contextRef="#ctx0" brushRef="#br2" timeOffset="417138">23516 12100 821 0,'0'0'318'0,"0"0"-151"15,0 0 19-15,0 0-58 16,0 0-44-16,0 0-44 15,-36-46-14-15,36 46-25 16,-3 0-1-16,3 28-6 16,-3 5 6-16,3 5 1 15,0-5-1-15,6-4 0 16,27-9-3-16,1-5 1 16,7-13 2-16,-3-2 4 15,1 0-4-15,-10-2 5 16,-11-13 1-16,-5-8 13 15,-13 0 12-15,0-2-1 16,-3-1-8-16,-38-3-15 16,-17 3-6-16,-8 7-1 0,3-1-11 15,8 8-12-15,24 4-39 16,18-1-47-16,13 0-152 16,0-5-195-16</inkml:trace>
  <inkml:trace contextRef="#ctx0" brushRef="#br2" timeOffset="418048">23903 11343 1029 0,'0'0'202'0,"0"0"-52"15,0 0 12-15,-209-71-49 0,119 65-41 16,-20 0-35-16,-17 6-9 15,-10 0-7-15,-3 0-5 16,0 0-10-16,0 12-2 16,-9 10 1-16,-16 6-3 15,-13 11-1-15,-6 3 0 16,5 3-1 0,11 2 1-1,19-2 1-15,23-5-2 0,24-8 4 0,34-12-4 16,34-9 0-1,21-8 1-15,10-3-1 16,3 0 1-16,0 0 0 0,0 0 0 16,0 0-1-16,0 0 0 15,0 0 0-15,0 0 0 0,0 0-3 16,0 40-4-16,0 18-1 16,0 19 8-16,-6 20 4 15,6-11-4-15,0 2 4 16,0 12 2-16,0 4-1 15,0 3-1-15,0-1-1 16,-4-2 0 0,4-16 0-16,0-8 0 0,0-6 0 15,0-11 1-15,0-8-3 16,0-4 0-16,0-11-1 16,0-3 1-16,0-3-1 15,26 1-1-15,11-1-2 16,21-2-2-16,18-7 4 15,20 1 1-15,12-6 2 16,7-5-1-16,11-7-1 16,11-8 0-16,18 0 1 0,23 0 0 15,4-14 2-15,5-3-1 16,0-7 0-16,-6 4 5 16,0 1-5-16,-7-1-2 15,-18-6-4-15,-18 3 2 16,-21-3 0-16,-15 0 2 15,-14-2 0-15,-15 2 0 16,-13 1-1-16,-5-1 2 16,-14-3 0-16,-3 1 1 0,-2-9 2 15,-8-2 1-15,-3-6 9 16,-6-9 2-16,-6-9 0 16,-4-11-3-16,-9-12-5 15,0-11 2-15,0-6-6 16,-19-5-1-16,-15-4 3 15,-4 6-5-15,-11 2 1 16,-4 8 4-16,-5 13-5 16,-8 8 0-16,-8 10-1 15,-5 8 1-15,4 9-1 16,14 7 0-16,13 15 3 0,23 11-1 16,8 10-2-1,6 5-6-15,-12 0-9 0,-22 5-32 16,-11 24-45-16,-5 14-48 15,16 1-157-15,20-1-217 16</inkml:trace>
  <inkml:trace contextRef="#ctx0" brushRef="#br2" timeOffset="418693">24830 12001 880 0,'0'0'126'0,"0"0"-33"16,0 0 12-16,0 0-4 16,0 0-24-16,0 0-28 15,-113 8-3-15,113-8-6 16,0 0-25-16,22 0-13 16,28 0-2-16,21 0 14 0,14-14 16 15,1-3 3-15,-7-6-2 16,-18 3-2-16,-20 6-2 15,-19 0-5-15,-16-1-1 16,-6 1 6-16,0-10-1 16,0-1-15-16,-25-1-2 15,-14 1-8-15,-2 1 1 16,3 7-2-16,1 6 1 16,11 3 1-16,14 1-2 15,4 5 0-15,8 2 0 16,0-3 0-16,0 3 0 15,14 0-1-15,30 9-3 16,10 13 4-16,13 7 5 16,-10-6-4-16,-7 5 3 0,-11 4-4 31,-10-2 2-31,-14 3-2 16,-11-4-2-16,-4 2-1 15,0 6 3-15,-35-2 0 16,-17 3-13-1,-1-8-61-15,5-1-98 16,14-4-130-16,20-5-297 16</inkml:trace>
  <inkml:trace contextRef="#ctx0" brushRef="#br2" timeOffset="419065">26654 11652 1313 0,'0'0'112'0,"0"0"27"16,0 0-26-16,0 0-36 16,0 0-38-16,0 0-20 15,-35-17-9-15,35 17-5 16,0 0-5-16,0-3 2 15,0 3-2-15,0 0 0 16,0 0-10-16,0 0-18 16,-3 0-27-16,0 0-35 15,0 0 17-15,3 0 0 0,0 0 3 16,0 0 6-16,0 0 19 16,0 0 30-16,0 0 14 15,0 0-3-15,0 0-34 16,-10 17-108-16,-9 11-153 15</inkml:trace>
  <inkml:trace contextRef="#ctx0" brushRef="#br2" timeOffset="419525">26402 12218 834 0,'0'0'270'0,"0"0"-157"0,0 0 60 16,0 0-5-16,0 0-68 15,0 0-27-15,90-178-14 16,-70 124-18-16,-6-9-6 16,2-11-13-16,1-6-6 15,2 0-11-15,-3 14 4 16,3 17-5-16,-7 21 2 15,-9 17-3-15,-3 7 3 16,0 4 1-16,0 0-4 16,0 0-3-16,0 0-1 0,0 0 0 15,0 0-4-15,0 5-7 16,0 25 0-16,0 13 12 16,0 9 6-16,0 5-5 15,0-3 2-15,0-5 1 16,0-6-3-16,0-15-1 15,19-5 1-15,11-9 0 16,8-5 0-16,9-6-1 16,11-3 3-16,8-3 2 15,8-28 0-15,-5-15-2 16,-6-7 0-16,-22-1-3 16,-24 0-13-16,-17 0-26 0,-17-3-43 15,-49 3-66-15,-19-1-154 16,-17 1-147-16</inkml:trace>
  <inkml:trace contextRef="#ctx0" brushRef="#br2" timeOffset="419892">26301 10862 639 0,'0'0'391'0,"0"0"-260"15,0 0 31 1,0 0-11-16,0 0-66 0,0 0-57 16,-72 15-8-16,58 14-3 15,11-1-3-15,3 1-7 16,0-4 2-16,17-5-1 16,21-8 5-16,3-9 27 15,0-3 8-15,-13 0-7 16,-5-9 9-16,-10-13-7 15,-10-7-4-15,-3-3-9 16,0 1-8-16,-22-1-12 16,-20 7-10-16,1 2-3 15,0 12 1-15,6 5-11 16,9 6-29-16,4 0-25 0,9 23-32 16,7 13-77-16,6 8-128 15,0-1-155-15</inkml:trace>
  <inkml:trace contextRef="#ctx0" brushRef="#br2" timeOffset="446520">2753 9305 324 0,'0'0'187'0,"0"0"-56"15,0 0 3-15,0 0-5 16,0 0-19-16,0 0-21 0,-3 0-2 15,3 0-4-15,0-4-1 16,0 2-7-16,0-1-15 16,0-3-5-16,6-9-2 15,7-3-14-15,-4-12-12 16,7-4-13-16,0 3 10 16,-7-9-1-16,1-3 0 15,-7 0-4-15,-3-11-2 16,0 2-6-1,0-5 4-15,-3-3-8 0,-22 0 2 16,-10 3-3-16,0 1-2 16,-4 15 1-16,5 0 0 15,2 6-1-15,0 7 0 16,4 2 0-16,3 4 0 16,-2 5 0-16,5-1-1 0,7 7 3 15,-4-3-2-15,3-3 0 16,-3 2 1-16,-3-2-4 15,-1-2 5-15,1-2-5 16,-4-2 2-16,4 7-1 16,3 1-1-16,4 4 1 15,-1 5 3-15,-1-3-5 16,4 6 1-16,4 0 0 16,3 3 3-16,4 0-4 15,-3 0-1-15,2 0 1 16,3-2-1-16,0 2 1 0,-3 0-1 15,3 0-2-15,-9 0 0 16,-13 5-6-16,-7 21 9 16,-12 10 5-16,-1 2-5 15,14 2-2-15,2 1 2 16,11 1 1-16,2 7-1 16,4 2-2-16,2 1 1 15,4-2 1-15,3 6 0 16,-3 3 0-16,0 4 4 15,3 0-4-15,0 3-1 16,0 0 1-16,0-3 0 16,6 3 1-16,7-4-1 15,6 4 3-15,-4 0-5 0,1 0 3 16,-3 5-1-16,-4-2 1 16,1 2-1-16,-7-8-1 15,0-6 1-15,0-2 0 16,0-4 1-16,7-5 0 15,-4 0-2-15,5-1 1 16,0 1 0-16,3 3 1 16,2 2-1-16,-1 1 1 15,1 2-1-15,0 6 1 16,0-3-1-16,1 3 3 16,-6 2-6-16,5-1 7 15,-2-1-4-15,-2-6 0 0,1-5-2 16,-4 1 1-1,-2-8 2-15,5-2 0 0,-2-7-1 16,2-1 2-16,1-3-6 16,3-3 8-16,-1-3-4 15,1-6 0-15,3 0 0 16,-5-3 1-16,2-2-2 16,-1-1 2-16,-2 1-4 15,6-3 4-15,-3-4-2 16,6 3-3-16,-5-4 4 15,2 5 1-15,-2-4 0 16,3-3 2-16,-1 4-3 16,0-3 1-16,0-1-1 0,-3-2 0 15,3 0-2 1,4 0 1-16,2 0 1 0,7 0 1 16,-1-5-1-16,7-16 0 15,1-4 3-15,-7 0-1 16,-1-4-1-16,1 1-1 15,-7-7 0-15,1-2 3 16,-7-4-3-16,0-6 1 16,0-5 3-16,0 1-2 15,0-4-2-15,-3 9 3 16,-7-2-2-16,-3 5 0 16,2 0 0-16,-8 0 3 0,0-2-3 15,0-1 1 1,0 3 2-16,0-3-3 0,0 3 3 15,-8 6-2-15,2 0 0 16,0 3-1-16,1 0-1 16,0-4 1-16,-1-2-1 15,0 0 1-15,-4-3 0 16,1-5 0-16,-4-1-1 16,1-5 1-16,-7-1 0 15,0-2-1-15,3 3 1 16,-1 5-1-16,1 4 1 15,4 2 0-15,-1 9-1 16,4-4 0-16,-4 3 0 16,0-5 0-16,1 1 2 0,-1-4 1 15,1 3 0 1,-4-3-3-16,0 6 3 0,-4-3-2 16,4 0-1-16,1 3-1 15,2-3 1-15,0-1-1 16,1 1 1-16,2-6 1 15,1 4-1-15,-1 2 2 16,-2-3-2-16,-1 3 0 16,4-1 1-16,-5-1-1 15,4 2 0-15,1 0 0 16,3 0 0-16,-1 5-1 16,4 4 1-16,-3 8 1 15,0 0-1-15,-1 3 1 0,1 0 0 16,-4 0 0-1,1 1 0-15,-4-1 0 0,-7-1 1 16,9 4-2-16,-8 2-2 16,-1 5 2-16,1 4-4 15,-3 3-1-15,-6 3-6 16,-1 0-8-16,1 9-29 16,1 22-31-16,5 6-34 15,7 9-116-15,-1-9-129 16,-3-11-395-16</inkml:trace>
  <inkml:trace contextRef="#ctx0" brushRef="#br2" timeOffset="452029">1114 13127 388 0,'0'0'405'16,"0"0"-184"-16,0 0-69 0,0 0 0 16,0 0-21-1,0 0-26-15,0 0-37 0,0-66-18 16,0 66-12-16,0 0-9 16,-3 0-11-16,3 0-10 15,0 0-6-15,-4 0-2 16,4 29-9-16,-6 20 7 15,0 10 2-15,-7 8 5 16,4-2-3-16,-4-4-1 16,4-2-1-1,1-5 0-15,3-5 0 16,-1-12-50-16,1-3-87 16,2-3-112-1,0-7-112 1,3-7-503-16</inkml:trace>
  <inkml:trace contextRef="#ctx0" brushRef="#br2" timeOffset="452303">1219 13441 724 0,'0'0'149'0,"0"0"-35"15,0 0-23-15,0 0-39 16,0 0-18-16,0 0-16 16,6 0-8-16,0 0-4 0,7 0-1 15,9-2 3-15,13-12 2 16,10 2 13-16,9-8-7 16,2-3-3-16,9-2-8 15,-9 4-2-15,-7 1-1 16,-19 15-2-16,-16 5-36 15,-14 0-133-15,0 0-187 16</inkml:trace>
  <inkml:trace contextRef="#ctx0" brushRef="#br2" timeOffset="452568">1447 13184 580 0,'0'0'218'0,"0"0"-64"16,0 0-16-16,0 0-47 16,0 0-9-16,0 0-25 15,-28-45-30-15,28 45-27 16,0 5-5-16,0 21 5 16,0 8 9-16,15 10 7 15,1-5-7-15,-3 4 2 16,-4 8-5-16,-6 7-4 15,-3-1-1-15,0 0-1 16,0-8-50-16,0-9-179 16,0-15-335-16</inkml:trace>
  <inkml:trace contextRef="#ctx0" brushRef="#br2" timeOffset="453300">3198 10860 756 0,'0'0'242'0,"0"0"-83"15,0 0-14-15,0 0-38 0,0 0-31 16,0 0-34-16,-33-4-28 16,17 39-12-16,-1 19 3 15,-7 15-3-15,12 6 0 16,2-1-2-16,10 3 1 16,0-5-1-16,7-7 1 15,24-8 0-15,10-11-1 16,8-11-13-16,4-15-65 15,2-9-102-15,2-11-108 16,-4 0-205-16</inkml:trace>
  <inkml:trace contextRef="#ctx0" brushRef="#br2" timeOffset="453531">3605 11085 563 0,'0'0'233'15,"0"0"-70"-15,0 0-27 0,0 0-45 16,0 0-33-16,0 0-34 16,-3-10-20-16,3 24 1 15,0 11 1-15,3 13 7 16,5-4-6-16,6 6-1 16,-5 0-4-16,1-6-2 15,-1-2-60-15,1-9-206 16,2-9-415-16</inkml:trace>
  <inkml:trace contextRef="#ctx0" brushRef="#br2" timeOffset="453741">3948 11209 673 0,'0'0'165'16,"0"0"-45"-16,0 0-5 15,0 0-42-15,0 0-19 16,0 0-7-16,-24 97-25 16,-1-57-16-16,0 0-6 15,0-3-3-15,6-6-182 16,6-5-296-16</inkml:trace>
  <inkml:trace contextRef="#ctx0" brushRef="#br2" timeOffset="454245">4185 11076 780 0,'0'0'218'0,"0"0"-60"0,0 0-31 15,0 0-15-15,0 0-35 0,0 0-36 16,0-13-13-16,0 13-14 15,0 0-9-15,0 0-5 16,0 0 0 0,0 0 0-16,0 0 1 0,0 0-1 15,0 0 1-15,0 0 0 16,0 0 2-16,0 0 3 16,0 0-3-16,0-3 5 15,0-8 4-15,0-7 13 16,0-8 0-16,0-2-14 15,0 5 5-15,0 6 8 16,0 9-3-16,-3 2-5 16,3 6 5-16,-3 0-14 15,3 0 3-15,0 0-10 0,0 0 0 16,0 0-1 0,0 0-3-16,0 0-15 0,0 28 6 15,0 13 13-15,9 4 0 16,-2 2 0-16,2-2 1 15,-6 3-3-15,0-2-37 16,5-6-51-16,-5-5-128 16,-1-13-189-16</inkml:trace>
  <inkml:trace contextRef="#ctx0" brushRef="#br2" timeOffset="454527">4316 10545 838 0,'0'0'227'0,"0"0"-37"16,0 0-27-16,0 0-80 16,0 0-68-16,0 0-15 15,34 15-4-15,-1 27 4 16,8 7 5-16,3 6-2 15,-3 8 1-15,-2 6 0 16,-14 4-1-16,-12 10-6 16,-13 12 2-16,-13 5-75 15,-40 9-66 1,-15-4-148-16,-7-7-327 0</inkml:trace>
  <inkml:trace contextRef="#ctx0" brushRef="#br2" timeOffset="456997">1978 12917 212 0,'0'0'634'0,"0"0"-447"16,0 0-63-16,0 0 23 16,0 0-57-16,0 0-14 15,-77-128-26-15,71 128 0 16,3 0-28-16,0 0-16 16,-10 39-5-16,-6 24-1 15,-3 20 4-15,0 5-3 16,5 0 1-16,9-4-3 15,5-1 4-15,3-8-5 16,0-7 5 0,9-11-6-16,16-12-3 15,4-13-99 1,-4-12-98-16,3-11-133 16,2-9-404-1</inkml:trace>
  <inkml:trace contextRef="#ctx0" brushRef="#br2" timeOffset="457385">2047 13299 631 0,'0'0'200'0,"0"0"-53"0,0 0-22 15,0 0-30-15,0 0-2 16,0 0-32-16,-18-34-15 16,14 34-17-16,-2 0-20 15,0 19-4-15,-1 13-5 16,4 2 0-16,3 3-2 15,0-8 2-15,0-6 0 16,10-6-15-16,12-3 0 16,6-14 0-16,2 0 5 15,1 0 7-15,-6-31 3 16,-2-3 11-16,-8-8-3 16,-8 9 37-16,-7-5 12 15,0 5 5-15,-7 4-24 16,-21 9-22-16,-7 8-12 15,-4 12-4-15,8 0-14 16,6 6-15-16,9 31-72 0,16 3-52 16,0 9-82-16,0-6-226 15</inkml:trace>
  <inkml:trace contextRef="#ctx0" brushRef="#br2" timeOffset="457524">2330 13430 499 0,'0'0'403'0,"0"0"-265"0,0 0-62 15,0 0 0-15,0 0-28 16,0 0-24-16,-53 137-16 16,23-82-5-16,5 2-3 15,-3 0-39-15,6-9-205 16,9-7-411-16</inkml:trace>
  <inkml:trace contextRef="#ctx0" brushRef="#br2" timeOffset="457922">2464 13274 779 0,'0'0'203'0,"0"0"-100"16,0 0 2-16,0 0-38 16,0 0-52-16,0 0-15 15,-60 84 1-15,60-46 1 16,0-4 0-16,16-2-2 16,12-12-2-16,7-6-1 15,-1-14-4-15,-2 0 4 16,-6-20 3-16,-4-9 9 15,-12-5 68-15,-7 2 47 16,-3-2-8-16,0 3-65 16,-16 7-6-16,-18 7-16 15,-9 16-22-15,-4 1-7 16,-3 0-13-16,11 0-33 0,10 16-92 16,14-2-104-16,15-11-120 15</inkml:trace>
  <inkml:trace contextRef="#ctx0" brushRef="#br2" timeOffset="458117">2664 12810 1037 0,'0'0'178'0,"0"0"-66"16,0 0-14-16,0 0-47 0,0 0-47 15,0 0 20 1,45 185 19-16,-23-104-30 0,-6-8-3 16,-10 11-1-16,-6 2-8 15,-13 8-1-15,-32 3-7 16,-8-5-117-16,-4-13-169 16,8-10-383-16</inkml:trace>
  <inkml:trace contextRef="#ctx0" brushRef="#br2" timeOffset="459026">4106 12916 687 0,'0'0'282'0,"0"0"-122"16,0 0 17-16,0 0-38 15,0 0-64-15,0 0-33 16,-12-20-20-16,12 20-11 15,0 14-11-15,0 17 3 16,0 23-2-16,0 7 3 16,0 4-3-16,-11 4 2 15,3-4-3-15,-3-1-12 16,2-7-147-16,7-14-68 0,2-12-219 16</inkml:trace>
  <inkml:trace contextRef="#ctx0" brushRef="#br2" timeOffset="459249">4223 13184 690 0,'0'0'190'15,"0"0"-22"-15,0 0-42 0,0 0-50 16,0 0-42-1,0 0-24-15,45-45 9 0,-16 39-4 16,-1-3-5-16,5 0-4 16,0 1-3-16,6-4 0 15,-1-2-3-15,-5 9-23 16,-11-7-117-16,-16 12-119 16,-6 0-303-16</inkml:trace>
  <inkml:trace contextRef="#ctx0" brushRef="#br2" timeOffset="459478">4341 12981 664 0,'0'0'262'0,"0"0"-92"16,0 0-38-16,0 0-25 16,0 0-43-16,0 0-31 15,-3-20-25-15,3 20-8 16,0 26 0-16,3 7 2 15,11 14 15-15,-8 5-12 16,-4 6 2-16,-2 1-7 16,0-3-11-16,0-6-165 15,0-11-203-15</inkml:trace>
  <inkml:trace contextRef="#ctx0" brushRef="#br2" timeOffset="459761">4630 12560 853 0,'0'0'260'0,"0"0"-87"16,0 0-11-16,0 0-57 15,0 0-62-15,0 0-33 16,-3 4-10-16,3 50 0 15,0 21 4-15,0 8-2 16,0 0-1-16,9-4 5 16,4-7-6-16,4-6 1 0,2-9-4 15,3-20-24-15,0-9-159 16,3-10-113-16,-3-18-245 16</inkml:trace>
  <inkml:trace contextRef="#ctx0" brushRef="#br2" timeOffset="460009">4885 12832 753 0,'0'0'210'0,"0"0"-45"16,0 0-5-16,0 0-32 16,0 0-34-16,0 0-36 15,0-37-29-15,0 37-24 0,0 11-5 16,0 22-4-1,3 5 4-15,9 3 3 0,1 2-1 16,-7 0-2-16,4-5-6 16,-7-4-160-16,3-6-160 15,4-11-573-15</inkml:trace>
  <inkml:trace contextRef="#ctx0" brushRef="#br2" timeOffset="460186">5084 12993 56 0,'0'0'769'0,"0"0"-597"0,0 0-63 15,0 0-38-15,0 0-22 16,0 0-24-16,0 49 25 16,0-13-26-16,0 1-20 15,0 1-4-15,-9-1-44 16,-4-11-214-16,4-1-581 15</inkml:trace>
  <inkml:trace contextRef="#ctx0" brushRef="#br2" timeOffset="460544">5290 12864 154 0,'0'0'757'0,"0"0"-571"0,0 0-27 16,0 0-37-16,0 0-52 16,0 0-44-16,5 3-26 15,-5 26-1-15,0 11 1 16,0-3 5-16,0 0-4 16,19-5-1-16,3-10 0 15,3-8-2-15,0-11-6 16,0-3 1-16,-6 0 7 15,3-14 10-15,-8-11 26 16,-8-7 47-16,-3-4-9 16,-3 0-12-16,0 8-17 15,0-5-23-15,-18 11-10 16,-9 8-7-16,-7 8-5 0,-4 6-17 16,6 0-72-16,10 6-103 15,16 6-184-15,6-12-537 16</inkml:trace>
  <inkml:trace contextRef="#ctx0" brushRef="#br2" timeOffset="460771">5562 12352 1064 0,'0'0'197'15,"0"0"-24"-15,0 0-39 0,0 0-81 16,0 0-35-16,0 0-18 16,63-3 3-16,-22 47-3 15,6 13 9-15,0 14-7 16,-1 12 3-16,-12 8-2 16,-15 4 1-1,-19 7-4-15,0 10-2 0,-38 3-188 16,-37 2-325-16</inkml:trace>
  <inkml:trace contextRef="#ctx0" brushRef="#br2" timeOffset="461303">4474 14343 1065 0,'0'0'174'0,"0"0"-1"15,0 0-18-15,0 0-67 16,0 0-31-16,0 0-29 15,-19-58-16-15,16 66-12 16,0 35-6-16,0 8 6 16,-3 13 8-16,6-7-6 0,-3 0 1 15,3-5-3 1,0-13-25-16,0-1-113 0,0-7-205 16,0-8-244-1</inkml:trace>
  <inkml:trace contextRef="#ctx0" brushRef="#br2" timeOffset="461484">4646 14502 862 0,'0'0'132'0,"0"0"-47"0,0 0 8 15,0 0-32-15,0 0-25 0,0 0-9 16,160-49-7-16,-127 41-8 16,3-6-4-16,2 2 0 15,-3 4-8-15,-9 2-67 16,-10 6-176-16,-10 0-378 16</inkml:trace>
  <inkml:trace contextRef="#ctx0" brushRef="#br2" timeOffset="461733">4825 14319 831 0,'0'0'203'0,"0"0"-39"0,0 0 5 16,0 0-46-16,0 0-54 16,0 0-35-16,-24-57-27 15,24 60-7-15,0 25-6 16,13 22 6-16,1 1 4 15,-6 6-1-15,3 0 0 16,-2 0-3-16,-3 0-30 16,1-11-187-16,-1-6-180 15</inkml:trace>
  <inkml:trace contextRef="#ctx0" brushRef="#br2" timeOffset="462001">5259 13896 1147 0,'0'0'202'0,"0"0"-10"0,0 0-63 16,0 0-59-16,0 0-36 15,0 0-25-15,-98 0-5 16,89 76 1-16,4 21 0 15,0 13-4-15,5 4 4 16,0 4-3-16,0-1-3 16,2-3 3-16,21-14-2 0,-1-8 0 15,7-24-20-15,-4-22-54 16,8-34-102-16,1-12-139 16,4-6-6-16,6-40-106 15</inkml:trace>
  <inkml:trace contextRef="#ctx0" brushRef="#br2" timeOffset="462418">5605 14457 371 0,'0'0'450'16,"0"0"-252"-16,0 0-30 16,0 0-22-16,0 0-41 15,0 0-9-15,-30-72-30 0,27 72-20 16,0 0-15-1,3 0-31-15,0 14 0 0,0 27-5 16,0 5 5-16,0 2 0 16,3-9 1-16,16 4 2 15,6-17-3-15,5-6-1 16,5-14 1-16,-4-6-2 16,5 0 2-16,-5-20 3 15,-5-17 2-15,-4-6 20 16,-10-3 25-16,-5 0-12 15,-4-2-9-15,-3-1 0 16,0 13-13-16,-3 6-2 16,-19 14-5-16,0 6-4 15,-4 10-5-15,1 0-8 0,0 18-6 16,2 25-7-16,10 11-33 16,4 6-64-16,9-6-152 15,0 1-180-15</inkml:trace>
  <inkml:trace contextRef="#ctx0" brushRef="#br2" timeOffset="462640">6005 14617 483 0,'0'0'599'0,"0"0"-426"15,0 0 14-15,0 0-44 16,0 0-66-16,0 0-43 0,4-32-29 15,-4 44-5 1,0 27 0-16,0 13 6 0,0 2-1 16,-4 4-5-16,-8-1-9 15,2-12-118-15,1-5-185 16,9-17-399-16</inkml:trace>
  <inkml:trace contextRef="#ctx0" brushRef="#br2" timeOffset="462826">6238 14262 244 0,'0'0'795'0,"0"0"-636"16,0 0 37-16,0 0-48 16,0 0-98-16,0 0-39 15,16 6-8-15,-1 39-1 16,1 11 9-16,0-11-11 15,-2 9 3-15,-6-6-3 16,-2 1-12-16,2-15-158 16,0-2-145-16,-5-13-466 15</inkml:trace>
  <inkml:trace contextRef="#ctx0" brushRef="#br2" timeOffset="463082">6438 13827 966 0,'0'0'198'0,"0"0"-58"15,0 0 58-15,0 0-89 16,0 0-82-16,0 0-22 16,22-25-4-16,31 59 13 15,12 20 3-15,-9 10 2 16,-1 18 1-16,-11 15 8 15,-9 4-18-15,-15 8-3 16,-15-7-5-16,-5 1-2 0,-28 5-40 16,-35 1-139-16,-19-3-221 15</inkml:trace>
  <inkml:trace contextRef="#ctx0" brushRef="#br2" timeOffset="465061">6304 11998 680 0,'0'0'247'15,"0"0"-132"-15,0 0 1 0,0 0-16 16,0 0-15-16,0 0-31 16,-79-162-3-16,37 143-11 15,-21 9-7-15,-20 0-17 16,-21 8-4-16,-23-1-3 16,-10 0 3-16,-6-3 3 15,-6-2 0-15,9-7-3 16,-3 4-5-16,6-1 8 15,-12 1-8-15,-16 5-1 16,-16 6-6-16,-28 0 4 0,-24 29-4 16,-20 19-1-1,-5 7 1-15,4-3 5 0,16-5-4 16,28-6 5 0,35-9-6-16,26-7-1 15,18-8-1-15,7-1 1 16,0-1-2-16,-2 3 3 15,-8 5 0 1,1-3 0-16,3 2 0 16,2-1 1-16,12-4 1 0,4 3-2 15,7 0 1-15,3 0-1 16,4 0 2-16,2 0-1 0,10-3-1 16,11 3 0-16,2-6 0 15,15-2 1-15,8-4 2 16,15-2-2-16,13 2 0 15,2 1-1 1,1 8 0-16,-13 12 0 0,-9 14-1 16,-4 11 1-16,-5 7 1 15,2 2-1-15,3 5-6 16,4 6 5-16,10 8 1 16,5 8 1-16,14 7-1 15,12 3 0-15,0-3 0 16,3 3 0-16,32-9 3 15,9-2-2-15,17-6 0 0,8-3 1 16,8 6 2-16,-4 6-1 16,3 11 3-1,-6 5-3-15,-3-5 3 0,-7 0-2 16,-5-14 2-16,-5-9 0 16,-6 3 7-16,-6 0-6 0,3 7-1 15,-5 5 0-15,-1 2 0 16,2-2 0-16,9-12-1 15,4-9-5-15,7 3 1 16,7-11 0-16,2-3 0 16,2 1-1-16,-5-14 1 15,0-11-1-15,-2-1 0 16,5-12 0-16,3-3 0 16,15-3 6-16,2 6-5 15,2-6 1-15,1 5-2 0,-2 7 1 16,-5-1 1-1,1 2-2-15,-1-3 2 0,7-4-1 16,12 0 1-16,26-11-2 16,20 1 0-16,27-10 0 15,16-6-4-15,18 0 4 16,4 0-3-16,-5 0 3 16,-10 0 0-16,-23-6 0 15,-12-5 1-15,-12-9 0 16,-7 0-1-16,-4-3 1 15,1 2 0-15,0 3 5 16,9-10-6 0,4 6 1-1,-1 2 0 1,-9-6-1-16,-12 6-1 0,-18-5-1 16,-7-1 2-16,-4-5-4 0,-5 5 3 15,2 0 1-15,-3-5 1 16,-11 5 0-16,-2 6-1 15,-10-6 3-15,-6 3-2 16,-7-2-1 0,-5-9 0-16,-2-4 0 15,-2-11 1-15,-1-5 1 0,2-5-2 16,-8-8 1-16,-2-1-1 0,-7-1 1 16,-7-5 1-16,-6-1-1 15,0 4 4-15,0 7-5 16,-3 2 0-16,3 5 2 0,1-3-1 15,-1 3 2 1,7 0-1-16,-1 2 2 16,-1-4 1-16,-5-4-1 0,0-6 5 15,-3-14-8-15,0-6 5 0,-7 4-5 16,1 2-1 0,-10 8 6-16,-3-5-5 15,0-3 6-15,0-2-6 16,-28-4 2-16,-7-11-3 0,-12-3 1 15,-11-6 0-15,-2-8 1 16,-4-12-2-16,4-8 0 16,-3-3 2-16,-5-6-2 15,-1-2 1-15,-11-1-2 16,-5-3 2-16,-5 7-1 16,-12 10 2-16,-9 18-2 15,-12 22-1-15,-17 27-6 0,-19 28 2 16,-29 26-3-16,-21 14-27 15,-16 45-17-15,-4 44-77 16,7 17-225-16,11 11-317 16</inkml:trace>
  <inkml:trace contextRef="#ctx0" brushRef="#br1" timeOffset="491347">12925 10731 943 0,'0'0'242'0,"0"0"-142"0,0 0 68 16,0 0-36-16,0 0-65 15,0 0-26-15,0 0-13 16,12 0 1-16,14-11-5 15,8-15-3-15,10-5-9 16,5 2 3-16,-8 0 2 16,-7 0-6-16,-4 10 4 15,-14 4-5-15,-7 4 7 16,-6 5-5-16,-3 6 2 0,0 0 3 16,0 0-12-1,0 0-1-15,0 0-4 0,0 0-12 16,0 20 0-16,0 15-3 15,0 10 15-15,10 13 5 16,-1 0-4-16,4-2-1 16,-1 3 1-1,1-4 0-15,-7-7 3 0,1-7-7 16,-7-15 3 0,0-9 0-1,0-14-1 1,0 0-2-16,0 6-7 0,-29-1 10 0,-9 1 7 15,-7 1-1-15,1 0-5 16,9-5-1-16,13-3 1 0,13-2-1 16,9 0 0-16,0 0-2 15,0 0-2-15,19 0 0 16,31-7-7-16,18-17 11 16,17-4 1-1,7-3 6 1,7-4-7-16,-4 1 0 15,-3 2-2-15,-13 7 2 16,-15 5-47-16,-23 6-46 16,-19 2-56-16,-15-2-164 15,-7-7-164-15</inkml:trace>
  <inkml:trace contextRef="#ctx0" brushRef="#br1" timeOffset="498211">19596 14173 1203 0,'0'0'192'15,"0"0"-56"-15,0 0 6 16,0 0-52-16,0 0-41 16,0 0-17-16,0 0-23 15,-74-17-7-15,58 83 2 16,-3 23 7-16,4-1-1 16,5-1-3-16,1 4 1 0,2 11-2 15,7 1-1-15,0-6-3 16,0-5-1-1,35-20 0-15,9-22-1 0,11-18-11 16,11-18-40-16,8-14-28 16,5 0-81-16,1-28-134 15,-11-8-179-15</inkml:trace>
  <inkml:trace contextRef="#ctx0" brushRef="#br1" timeOffset="498476">20199 14579 585 0,'0'0'497'0,"0"0"-334"0,0 0 38 15,0 0-54-15,0 0-73 16,0 0-33-16,13-28-23 16,-7 45-13-16,4 22 5 15,-1 16 6-15,-3 0-7 16,-2 4-6-16,-4-6-3 15,0-3-14-15,0-7-111 16,0-11-129-16,0-6-189 16</inkml:trace>
  <inkml:trace contextRef="#ctx0" brushRef="#br1" timeOffset="498645">20498 14934 899 0,'0'0'145'0,"0"0"-49"0,0 0 22 15,0 0-45-15,-30 159-7 16,16-93-6-16,-3 3-28 16,-2-6-18-16,3-11-14 15,4-15-11-15,8-11-154 16,4-15-167-16</inkml:trace>
  <inkml:trace contextRef="#ctx0" brushRef="#br1" timeOffset="499036">20819 14468 853 0,'0'0'209'0,"0"0"-106"16,0 0 7-16,0 0-46 16,0 0-49-16,0 0-4 15,83-23-2-15,-61 46 0 16,-6 11-3-16,-7 12-1 16,-9 11 2-16,0 12 3 15,-9-1 12-15,-26 4 2 16,2-15-13-16,5-14-6 0,9-9 0 15,6-20-2-15,13-8-3 16,0-3 0-16,0-3-2 16,29 0 2-16,24-17 11 15,21-29-3-15,11-15-2 16,5-4-6-16,-15 0-4 16,-17 16-134-1,-23 23-154-15,-19 6-275 0</inkml:trace>
  <inkml:trace contextRef="#ctx0" brushRef="#br1" timeOffset="499310">21229 14196 712 0,'0'0'334'0,"0"0"-203"15,0 0 46-15,0 0-29 16,0 0-49-16,0 0-54 15,-55-134-34-15,83 136-9 16,8 42 14-16,5 19 5 16,0 8 19-16,0 9-10 15,-5 0-18-15,-11 0-8 16,-12 3-2-16,-13 0-2 16,-6 6-3-16,-48 3-42 62,-23 1-123-62,-8-16-209 0,2-14-760 0</inkml:trace>
  <inkml:trace contextRef="#ctx0" brushRef="#br1" timeOffset="500231">25850 13644 1082 0,'0'0'152'0,"0"0"-11"16,0 0 19-16,0 0-71 0,0 0-26 15,0 0-25-15,-22-146-5 16,0 136-10-16,0 4-7 16,-1 6-7-16,-2 0-3 15,-4 0-6-15,-9 30 2 16,1 14-4-16,-2 9 4 15,10 8-3-15,13-1 1 16,13 6-1-16,3-11 1 16,7-5 0-1,24-9-1-15,10-18-4 0,4-16-1 16,3-7 5 0,-1 0 0-16,1-10 1 15,-3-22 2 1,-8-5 1-16,-10 9 14 15,-16-12 10-15,-3 3-2 0,-8-1 2 16,0 13-4-16,0 1-5 0,0 16 5 0,0 8-11 16,0 0-3-16,0 0-8 15,0 0-1-15,0 0-10 16,0 18-7-16,9 16 17 16,13 5 2-16,0-1-1 15,10-9-1-15,-1-7-3 16,2-5-1-16,2-8 2 15,-1-4-10-15,1-1 1 16,-5-4-24-16,-5 8-15 16,-9-8-64-16,-16 14-275 15,0 12-666-15</inkml:trace>
  <inkml:trace contextRef="#ctx0" brushRef="#br1" timeOffset="500717">26155 14917 933 0,'0'0'186'0,"0"0"-63"0,0 0 49 16,0 0-38-16,0 0-71 15,0 0-28-15,-174 5-8 0,136 41-11 16,-11 14 11 0,12 5-4-16,2 6-6 0,10 5-4 15,15-13-10-15,10-3 2 16,0-6-1-16,25-7-4 16,23-17-1-16,10-10 1 15,8-8 6-15,3-12-6 16,5 0 0-1,3 0 1-15,-8-23-3 16,-6-3 2-16,-2 5-63 16,-10 3-135-16,-10 11-360 0</inkml:trace>
  <inkml:trace contextRef="#ctx0" brushRef="#br1" timeOffset="501315">28001 15100 1039 0,'0'0'301'0,"0"0"-200"16,0 0 37-16,0 0-37 15,0 0-38-15,0 0-30 16,-131-132-15-16,100 126-4 15,-7 6 1-15,0 0-8 16,-10 0-6-16,-3 23 0 0,-2 17 3 16,-5 15-3-1,4 11 0-15,7 2-1 0,14 3 2 16,14-2 0 0,16-12-2-16,3-4 1 0,13-17-2 15,26-9-2 1,11-8 3-1,10-19 0-15,7 0 0 16,3-14 4 0,3-30-4-16,-3-6 13 15,-9-20 11-15,-11-18 6 16,-12-15-9-16,-10-20 0 0,-15-17-8 16,-13-9-6-16,0 9-3 15,-6 17-2-15,-26 29 2 0,1 34-4 16,-7 28 0-16,5 27 0 15,-8 5-1-15,-3 32-8 0,-6 36 7 16,1 32 2-16,15 17 6 16,18 12-5-16,16-9 2 15,28-12-2-15,38-16-1 0,14-18 0 16,13-22 0-16,-2-21 0 16,5-17 2-1,-8-14-1-15,-5 0-1 0,-9-2-9 16,-14-22-11-16,-16-1-15 15,-14-1-34-15,-19 1-28 0,-11-7-120 16,0 6-190 0,-41 0-455-16</inkml:trace>
  <inkml:trace contextRef="#ctx0" brushRef="#br1" timeOffset="510408">15545 16598 1025 0,'0'0'130'0,"0"0"-13"16,0 0 10-16,0 0-21 16,0 0-34-16,0 0-37 15,13-32-8-15,15 25-12 16,11-17-2-16,8 4-1 15,4-12 4-15,-6 6 0 16,-10 7 0-16,-10 4 0 16,-9 4-2-16,-10 11 3 15,-6 0-8-15,0 0 1 16,0 0-10-16,0 0 0 16,0 20-10-16,0 23 10 15,0 8 1-15,0 12 4 16,0-11-3-16,0-7-2 15,0-2 2-15,0-9-2 16,0 4 1-16,0 5-1 0,0-9 0 16,-3-9 0-1,-7-1-1-15,4-16-1 16,0-3 2-16,-7-5 0 0,-6 0 4 16,-9 0-1-16,-8 7 1 15,-2-2-3-15,4 1 0 16,8-3-1-16,6-3 0 15,14 5-1-15,6-5 0 16,0 0-1-16,0 0-7 16,23 0-4-16,18 0 8 15,19 0 5-15,11-8 1 0,4-3-1 16,2-7-2-16,2 11-5 16,1-6-28-1,0 5-18-15,-8-4-106 0,-15 1-116 16,-18 11-118-16</inkml:trace>
  <inkml:trace contextRef="#ctx0" brushRef="#br1" timeOffset="510683">16372 16686 657 0,'0'0'346'0,"0"0"-205"16,0 0 6-16,0 0-21 16,0 0-70-16,0 0-30 15,0 0-26-15,-16-20 2 16,69 9-2-16,17 2 7 16,10-2-4-16,5 6 1 15,4-10 2-15,-7 4-6 16,-14 5 0-16,-27 6-1 15,-26 0-117-15,-15 0-130 16,0 0-73-16</inkml:trace>
  <inkml:trace contextRef="#ctx0" brushRef="#br1" timeOffset="510972">16466 16366 972 0,'0'0'173'16,"0"0"-41"-16,0 0 0 15,0 0-25-15,0 0-61 16,0 0-17-16,41-17-16 16,-19 43-1-16,8 17 6 15,-5 14-10-15,-3 6 10 16,-3 8-7-16,-8-2-6 0,-9 2-4 15,-2-8 2 1,0 3-3-16,0-15-28 0,0-2-175 16,0-3-157-1</inkml:trace>
  <inkml:trace contextRef="#ctx0" brushRef="#br1" timeOffset="511663">17461 15915 890 0,'0'0'169'0,"0"0"-25"0,0 0 3 16,0 0-35-16,0 0-26 16,0 0-41-16,-39-38-6 15,36 38-16-15,3 0-9 16,-8 18-13-16,-3 27 2 15,-8 32 5-15,0 18-7 16,0 8 3-16,3 5 7 16,4 1-3-16,2-8-3 31,10-19-5-31,0 1 1 0,0-20 2 0,29-18-3 16,6-7 0-1,2-13-11 1,4-10-27-16,1-10-22 15,-13 7-93-15,-13-10-147 16,-16 4-438-16</inkml:trace>
  <inkml:trace contextRef="#ctx0" brushRef="#br1" timeOffset="514083">17956 16418 105 0,'0'0'800'0,"0"0"-645"16,0 0-19-16,0 0-14 15,0 0-20-15,0 0-24 16,0 0-21-16,-63-109-26 16,57 109 3-16,3 0-11 15,-5 0-10-15,-3 8-13 16,-9 41 1-16,1 17 0 16,3 8 2-16,7-3-3 15,9-2 1-15,0-9-1 16,0-11 0-1,28-9 0-15,10-17-5 0,13-9 2 16,3-14 3 0,-2 0 1-16,-5-20 0 15,-12-11 4 1,-7-7-5-16,-12-1 6 0,-10-4 3 16,-6-14 7-16,0-1 34 15,-35 1-31-15,1 17-7 0,-1 14-11 0,-1 21-2 16,2 5 0-16,-1 8-9 15,0 35 1-15,10 8 0 16,11 12-50-16,14-5-56 16,0-7-141-16,39-8-185 15</inkml:trace>
  <inkml:trace contextRef="#ctx0" brushRef="#br1" timeOffset="514333">18483 16743 711 0,'0'0'319'0,"0"0"-222"15,0 0 12-15,0 0-26 0,0 0-27 16,0 0-22 0,-25 75-12-16,-3-29-14 15,2 5-2-15,-2-5-5 0,3 3-1 16,-5-15-5-16,8 3-80 15,-3-11-120-15,6-9-215 16</inkml:trace>
  <inkml:trace contextRef="#ctx0" brushRef="#br1" timeOffset="514756">18766 16380 697 0,'0'0'153'0,"0"0"2"15,0 0-6-15,0 0-48 16,0 0-50-16,0 0 1 0,-19-11-17 15,19 11-23-15,0 6-12 16,0 31 3-16,0 14-3 16,0 12 5-16,0-6-3 15,0 6-2-15,0-5 3 16,0-7-3-16,0-11-15 16,0-3-107-16,0-11-90 15,16-12-230-15</inkml:trace>
  <inkml:trace contextRef="#ctx0" brushRef="#br1" timeOffset="515059">18881 15949 893 0,'0'0'150'0,"0"0"-32"15,0 0-10-15,0 0-56 16,0 0-51-16,0 0 6 16,53 23-7-16,-4 28 0 15,-12 15 4-15,-2 15-3 16,-5-5 4-16,-16 13-4 16,-6-6 1-16,-8-6-1 0,-3 5 0 15,-43 2-1-15,-10-2-40 16,-4-4-116 15,18-10-90-31,23-5-524 16</inkml:trace>
  <inkml:trace contextRef="#ctx0" brushRef="#br1" timeOffset="518221">21350 16283 664 0,'0'0'353'0,"0"0"-258"15,0 0 47-15,0 0-14 16,0 0-44-16,0 0-29 16,-20-11-15-16,20 11-22 15,0 0-5-15,-7 11-9 16,-5 29-3-16,-4 17 7 16,-6 6-3-16,0 9-2 15,0 2-2-15,-5-2-1 16,5-9 0-16,7-12-1 15,5-14-13 1,10-5-112-16,0-12-104 16,0-12-166-16</inkml:trace>
  <inkml:trace contextRef="#ctx0" brushRef="#br1" timeOffset="518499">21435 16648 602 0,'0'0'275'0,"0"0"-158"0,0 0 1 16,0 0-43-16,0 0-50 16,0 0-25-16,38-2 12 0,7-3 17 15,2-1-9 1,1 1-2-16,-1-10-6 0,4 4-4 15,-3-1-6-15,-4 3-1 16,-8-2-1-16,-11 3-45 16,-19 8-125-16,-6 0-144 15</inkml:trace>
  <inkml:trace contextRef="#ctx0" brushRef="#br1" timeOffset="518707">21718 16449 607 0,'0'0'299'0,"0"0"-148"0,0 0-14 15,0 0-13-15,0 0-49 16,0 0-47-16,-22-26-12 16,17 26-16-16,0 32 2 15,-1 14 0-15,-8 4 2 16,6 8-1-16,-9-1-2 15,1 6 0-15,-3-5 1 16,-3-7-2-16,6-11-13 16,7-15-107-16,9-6-104 15,0-14-257-15</inkml:trace>
  <inkml:trace contextRef="#ctx0" brushRef="#br1" timeOffset="519572">22378 15845 113 0,'0'0'580'16,"0"0"-433"-16,0 0 11 16,0 0-29-16,0 0-20 15,0 0-16-15,0-114-13 16,0 114-4-16,-6 0-32 15,-7 0-21-15,-9 12-13 16,-9 28 3-16,-2 9-5 16,1 10 2-16,1 16 1 15,2 8 4-15,9 14-5 16,6 3-1 46,6-9-9-62,8-2 5 0,0-6-5 0,0-9 1 0,14-11 0 0,2-11 1 0,3-12-2 0,-3-15-10 0,-1-7-44 0,1-4-83 16,-3-14-106-16,2 0-64 16,1 0-268-16</inkml:trace>
  <inkml:trace contextRef="#ctx0" brushRef="#br1" timeOffset="523283">22579 16170 559 0,'0'0'130'16,"0"0"-50"-16,0 0 3 15,0 0 3-15,0 0-19 16,0 0-28-16,0 0-10 16,-30 0-1-16,30 0-6 15,-3 0 0-15,3 0-6 16,0 0-9-16,0 0-1 16,0 0 4-16,0 0-4 15,0 0-5-15,0 0 10 16,0 0-9-16,0 0 5 15,0 0 7-15,0 0-5 16,0 0-7-16,0 0 6 0,0 0-6 16,0 0-1-1,0 0-1-15,0 0 4 0,0 0-2 16,0 0-2-16,0-8 1 16,0 8 0-16,0 0 3 15,0 0 8-15,0 0 7 16,0 0 6-16,0 0 7 15,0 0-1-15,0 0-8 16,0-5 1-16,0 5-9 16,0 0 1-16,0 0-11 15,0 0-1-15,0 0 0 16,0 0-4-16,0 0 1 16,0 0 4-16,0 0-5 15,0 0-1-15,0 0 1 0,0 0 2 16,0 0 3-16,0 0-4 15,0 0 0-15,0 0-1 16,0 0 2-16,0 0-4 16,0-5 5-16,0 5-4 15,0-6 3-15,0 4-2 16,0-4 3-16,0 0 5 16,0-6 7-16,0 4-11 15,0 2 5-15,0-6 4 16,0 4-8-16,0-9 6 15,0 5 4-15,0 4-5 16,0 2-8-16,0 0 5 16,0 4 6-16,0-2-9 0,0 4 2 15,0 0 2 1,0 0-4-16,0 0-2 0,0 0-2 16,0 0-4-16,0 4 1 15,0 24-11-15,0 21 14 16,0 11 2-16,0 2-1 15,0-4 0-15,0-13 1 16,0-2-2-16,-3-5 0 16,0-7 1-16,3-5-1 15,0-6-6-15,0 5-112 16,0-7-92-16,0 3-169 16</inkml:trace>
  <inkml:trace contextRef="#ctx0" brushRef="#br1" timeOffset="523515">22900 16423 884 0,'0'0'173'0,"0"0"-126"0,0 0 63 15,0 0-20-15,0 0-47 16,0 0-14-16,-115 92-14 0,77-56-6 16,-4 8-7-1,-2 2 1-15,0-9-3 0,6 3 0 16,12-9-62-16,13-5-112 16,13-12-184-16</inkml:trace>
  <inkml:trace contextRef="#ctx0" brushRef="#br1" timeOffset="523772">23057 16162 376 0,'0'0'514'0,"0"0"-338"0,0 0-16 16,0 0-16-16,0 0-56 15,0 0-37-15,0-18-51 16,-3 57-9-16,-5 19 9 16,-3 10 8-16,0-8 2 15,0-3-5-15,5-8 0 16,-4-4-4-16,4-6 0 16,0-15-1-16,0-3-18 15,6-10-153-15,0-11-69 16,0 0-98-16</inkml:trace>
  <inkml:trace contextRef="#ctx0" brushRef="#br1" timeOffset="524080">23205 15743 991 0,'0'0'153'0,"0"0"2"15,0 0-17-15,0 0-31 16,0 0-67-16,0 0-29 16,28-26-10-16,16 60 7 15,3 21-5-15,-4 22 1 16,-12 14-1-16,-15 15-1 16,-13 11 0-16,-3 1-2 0,-3-1 0 15,-35-14 3-15,-20-8-3 31,-8-7-24-31,-8-17-146 0,5-8-117 0,14-14-445 16</inkml:trace>
  <inkml:trace contextRef="#ctx0" brushRef="#br1" timeOffset="524931">25047 16292 650 0,'0'0'210'0,"0"0"-65"15,0 0-3-15,0 0-21 0,0 0-24 16,0 0-7 0,-44-51-10-16,44 51-21 0,0 0-20 15,0 0-14-15,0 0-6 16,0 0-11-16,0 0-8 15,-3 37-1-15,-5 8 1 16,-1 12 8-16,-4 12-5 16,1-3-2-16,-7-4 5 15,3 2-2-15,-6-7-2 16,6-6-1 0,-1-5-1-16,9-9-28 31,8-17-152-31,0-3-163 15,0-14-283-15</inkml:trace>
  <inkml:trace contextRef="#ctx0" brushRef="#br1" timeOffset="525207">25250 16615 1019 0,'0'0'90'0,"0"0"38"16,0 0-23-16,0 0-57 16,0 0-35-16,0 0-10 15,58-26 6-15,-11 20-4 16,3-5 10-16,4-2-8 0,1 0-4 16,-5 0-3-16,-1 0-6 15,-5 2-51-15,-9 3-89 16,-23 8-38-16,-12 0-66 15,0 0-275-15</inkml:trace>
  <inkml:trace contextRef="#ctx0" brushRef="#br1" timeOffset="525466">25448 16366 731 0,'0'0'207'0,"0"0"-49"0,0 0-10 0,0 0-21 16,0 0-45 0,0 0-17-16,-17-37-22 0,17 37-17 15,0 0-14-15,0 20-12 16,0 25 0-16,-7 18 4 16,-2 6 4-16,-4-3 1 15,-2 3-6-15,-1-6 2 16,0-6-2-16,3-6-2 15,4-11-1-15,3-11-47 16,6-3-135 0,0-18-134-16,0-3-409 0</inkml:trace>
  <inkml:trace contextRef="#ctx0" brushRef="#br1" timeOffset="531022">26089 16086 379 0,'0'0'281'0,"0"0"-204"16,0 0 19-16,0 0 12 15,0 0-12-15,0 0-20 16,0 0-14-16,-25-6 6 15,25 1 1-15,0 5-16 16,0 0-17-16,0-6 0 16,0 6 1-16,0 0-9 15,0-9 2-15,0 4-6 16,0-7-8-16,0 4-12 16,0 2 3-16,0 0 1 15,0 6 3-15,0-6-3 0,0 6 1 16,0 0-1-16,0 0 3 15,-3 0-8-15,3 0 4 16,0 0-1-16,0 0 1 16,0 0-3-16,0 0-2 15,0 0-2-15,0 0-2 16,-11 6-3-16,-8 31-1 16,0 17 6-16,-12 20 4 15,2-3-2-15,1 5-2 31,3 1 6-31,8-9-5 0,11-2-1 0,2-14 0 16,4-4 0-16,0-8 0 16,13-2 1-1,15-7-1 1,2-5-1 0,-2-1 0-16,1-5-10 15,-10-2-44-15,-1-10-116 0,-11-2-124 0,-4-6-42 16,-3 6-282-16</inkml:trace>
  <inkml:trace contextRef="#ctx0" brushRef="#br1" timeOffset="531947">26358 16455 632 0,'0'0'305'0,"0"0"-169"0,0 0 19 16,0 0-5-16,0 0-41 15,0 0-25-15,-31-120-27 16,24 114-17-16,4 6-2 16,3 0-16-16,-3 0-11 15,3 0-7-15,-6 0-4 16,-4 14-9-16,-9 29-2 15,-3 14 11-15,2 1 4 16,6 0-3-16,6-8 0 16,8 2 0-1,0-15-1-15,14-6-2 0,17-11-1 16,1-8 1-16,3-10-1 16,-1-2 1-1,2 0 2-15,-4-14 6 16,-1-23-5-1,-6-3 5-15,-1-2 13 0,-16-16 5 16,-2 1 8-16,-6-6-3 16,0 5-12-16,0 13-11 0,-14 8-1 15,-13 17 5-15,2 11-10 0,0 9-4 16,-7 0 0 0,1 0-1-16,1 0 2 15,8 20-29 1,10 6-14-16,12 11-58 15,0 9-61-15,9-3-98 16,26 3-125-16</inkml:trace>
  <inkml:trace contextRef="#ctx0" brushRef="#br1" timeOffset="532195">26778 16566 636 0,'0'0'354'0,"0"0"-246"15,0 0 15-15,0 0-40 0,0 0-40 16,0 0-26-16,0 11-7 16,3 21 12-16,-3 0-4 15,0 5-2-15,0 3-5 16,-6 3-2-16,-16 2 1 16,-4 7-7-16,-2-1 1 15,3-13-4-15,5-13-50 16,10-4-225-16,10-16-229 15</inkml:trace>
  <inkml:trace contextRef="#ctx0" brushRef="#br1" timeOffset="532554">27141 16195 814 0,'0'0'206'0,"0"0"-141"0,0 0 0 15,0 0-17-15,0 0 6 16,0 0-15-16,97 57-25 16,-70-26-5-16,-5-5-3 15,-11 2-6-15,-3 4 2 16,-8 5 3-16,0 6 1 15,-36-3 12-15,-5 4 1 16,-3-11 4-16,12-4-3 0,9-15-6 16,15-2-5-16,8-12-9 15,0 0 0-15,0 0-2 16,25 0 2-16,10 0 44 16,12 0 13-16,0-12-22 15,11-8-20-15,-7 3-9 16,-1-4-6-16,1 3-16 15,3-6-94-15,-7 4-120 16,-5 0-256-16</inkml:trace>
  <inkml:trace contextRef="#ctx0" brushRef="#br1" timeOffset="532819">27562 15903 1090 0,'0'0'189'0,"0"0"-12"16,0 0-43-16,0 0-66 15,0 0-39-15,0 0-21 16,55-14 4-16,-8 54 3 16,7 17 8-16,-3 17 4 15,0 18-6-15,-10 10-4 16,-13 4-6-16,-11-3-2 15,-17-15-7-15,0 2-4 0,-55-7-8 16,-36 5-138 0,-33-11-343-16</inkml:trace>
  <inkml:trace contextRef="#ctx0" brushRef="#br1" timeOffset="547980">16241 10402 918 0,'0'0'194'0,"0"0"-68"15,0 0 31-15,0 0-53 16,0 0-25-16,-34-149-35 16,34 138-14-16,6 0-10 15,35 3-20-15,16 2 3 16,7 2-1-16,8 4-2 16,-4 0 0-16,-12 24 3 15,-5 13-3-15,-15 9-3 16,-22 8 0-16,-14 3 1 0,0 11 2 15,-34 4 2-15,-23-1 5 16,-9-7-2-16,5-19-1 16,16-11-1-16,14-14-3 15,20-11 2-15,8-9 1 16,3 0-3-16,0 0 2 16,58 0 0-16,27 0 3 15,39-20 18-15,23-11 2 16,2-4-1-1,0 1-11-15,-6-1-3 16,-12 10-2 0,-23-1-8-16,-26 12 1 15,-32 6-1-15,-27 4-36 0,-23 4-94 16,-9 0-171-16,-46 0-187 0</inkml:trace>
  <inkml:trace contextRef="#ctx0" brushRef="#br1" timeOffset="564465">23261 93 665 0,'0'0'350'0,"0"0"-213"16,0 0 18-16,0 0-10 15,0 0-42-15,0 0-43 16,-80-80-14-16,55 80-11 0,-3 0-11 15,-7 0-13 1,-4 20-6-16,-2 20-1 0,3 14-2 16,7 6-1-16,9 4 2 15,12-2-2-15,10-9-1 16,0-6 0-16,22-7 0 16,19-12 0-16,10-7 4 15,10-10 7-15,5-9 5 16,8-2 1-16,-5 0-2 15,-5-2-3-15,-13-12-8 16,-20 5-4-16,-24 4-9 16,-7 5-40-16,-10 0-85 15,-37 0-210-15,-11 12-405 0</inkml:trace>
  <inkml:trace contextRef="#ctx0" brushRef="#br1" timeOffset="564915">22699 959 1080 0,'0'0'186'0,"0"0"1"15,0 0-45-15,0 0-43 0,0 0-42 16,0 0-26-16,-98-48-15 16,21 67-3-16,-17 26-4 15,-18 17 5-15,-9 6 3 16,-12 3-9-16,-4 7 3 16,0 1-1-16,-3-1-3 15,8-1 0-15,8-5-5 16,12-3 1-16,15-9-2 15,20-12 4-15,19-14-2 16,20-11-3-16,19-11-1 16,10-7 1-16,2-5 1 15,7 0 0-15,0 0 1 16,0 0-1-16,0 0-2 0,-3 0-9 16,3 0-21-16,0 0-24 15,3-5-28-15,54-27-56 16,42-11-107-16,35-6-81 15,18-2-519-15</inkml:trace>
  <inkml:trace contextRef="#ctx0" brushRef="#br1" timeOffset="565417">23057 1033 778 0,'0'0'205'0,"0"0"-124"16,0 0 84-16,0 0-14 16,0 0-55-16,0 0-59 15,-22-22-4-15,22 22 11 0,0 0-12 16,8 3-14-16,26 25-13 16,20 12 33-16,20 12 2 15,8-1-12-15,4 3-9 16,-1 0-11-16,-8 1 0 15,-11 3 1 1,-8-7-8-16,-8-3 3 0,-5-5 0 16,-3-9-1-16,-11-6-1 15,-3-9 1-15,-9-5 4 16,-9-9-5-16,-4-2-2 16,-3-3-1-16,-3 0 1 15,0 0 0-15,0 0 0 16,0 0-39-16,-6-20-94 15,-3-8-230-15,5-4-126 0</inkml:trace>
  <inkml:trace contextRef="#ctx0" brushRef="#br1" timeOffset="565815">23472 859 1074 0,'0'0'88'0,"0"0"-14"16,0 0 41-16,0 0-56 0,0 0-27 16,222 52 72-16,-83-15-39 15,17-2-24-15,9-2-6 16,7-4-5-16,5-3-1 15,7-6-12-15,14-3-1 16,-1-3 2-16,-4 0 1 16,-6 0-4-16,-14 4 1 15,-19-3-3-15,-19 1-4 16,-31 2-2-16,-24-4-3 16,-26-6-1-16,-20 0 0 15,-15-4-3-15,-11-1 2 16,-8-3-4-16,0 0-2 0,-8 0-38 15,-33 0-32-15,-9 0-124 16,-21 0-148-16,-20 0-414 16</inkml:trace>
  <inkml:trace contextRef="#ctx0" brushRef="#br1" timeOffset="566604">19278 1999 828 0,'0'0'226'0,"0"0"-122"0,0 0 40 16,0 0 6-16,0 0-48 16,0 0-40-16,-9-18-20 15,9 18-5-15,0 0-13 16,0 0-10-16,0 18-10 16,0 23-2-16,0 10 13 15,0 0 0-15,-5-2-9 16,5 0 3-16,0 3-3 15,0-2-5-15,0 0-1 16,0-8 0 0,0-7-22-16,-3-9-92 0,3-9-185 0,0-9-255 15</inkml:trace>
  <inkml:trace contextRef="#ctx0" brushRef="#br1" timeOffset="566890">19500 2237 590 0,'0'0'436'0,"0"0"-351"16,0 0 3-16,0 0 7 15,0 0-53-15,0 0-28 16,96-8-2-16,-62 4 8 15,1 4-8-15,4 0-8 16,-1-2-3-16,0-1-1 16,0-2-25-16,-10 1-72 15,-11 2-86-15,-14-2-123 16</inkml:trace>
  <inkml:trace contextRef="#ctx0" brushRef="#br1" timeOffset="567097">19698 2103 428 0,'0'0'471'0,"0"0"-305"0,0 0-5 16,0 0 3-16,0 0-55 16,0 0-47-16,14-18-29 15,-9 18-9-15,-5 11-24 16,6 21 3-16,-6 7 17 15,0 11-9-15,0-1-3 16,0 5-3-16,0-3-3 0,0-4-2 16,0-8-1-1,0-7-138-15,-14-6-150 0,6-3-120 16</inkml:trace>
  <inkml:trace contextRef="#ctx0" brushRef="#br1" timeOffset="567495">20124 1751 600 0,'0'0'236'0,"0"0"-78"16,0 0-56-16,0 0 4 15,0 0-15-15,0 0-17 16,-58-25-21-16,48 25-3 16,-6 25-20-16,-2 18 1 15,-6 15-11-15,12 4 7 16,2 6-12-16,7 5 6 15,3-2-7-15,0 0-1 16,0-5-4-16,25-9-4 16,2 0 0-16,4-11-4 0,-2-10-1 15,-4-4-9 1,-3-11-50-16,-5-7-160 16,-6-11-93-16,0-3-108 0</inkml:trace>
  <inkml:trace contextRef="#ctx0" brushRef="#br1" timeOffset="568087">20352 2043 833 0,'0'0'162'0,"0"0"-41"16,0 0 50-16,0 0-50 15,0 0-21-15,0 0-38 16,0-29-27-16,0 29-18 16,0 0-7-16,0 3-9 15,0 25 0-15,3 12 4 16,0 7-3-16,-3 1 1 0,3 3-2 15,-3 1 0-15,0 5-1 16,0-5 0-16,0-3-18 16,0-5-173-1,0-6-144-15,0-7-288 0</inkml:trace>
  <inkml:trace contextRef="#ctx0" brushRef="#br1" timeOffset="568338">20599 2380 791 0,'0'0'251'0,"0"0"-143"16,0 0 32-16,0 0-36 16,0 0-64-16,0 0-24 15,0-5-16-15,0 27 0 16,-10 15 6-16,-12 1-2 15,0 2-4-15,-3 0-4 16,3-4-146-16,3-7-77 16,5-9-172-16</inkml:trace>
  <inkml:trace contextRef="#ctx0" brushRef="#br1" timeOffset="568710">20822 2183 299 0,'0'0'685'0,"0"0"-562"0,0 0-13 0,0 0-2 16,0 0-55-16,0 0-49 15,0 12 1-15,-7 22-3 16,4 8 1-16,3 1-2 15,0 3 0-15,3-9 2 16,20-6-3-16,-1-11 2 0,3-11-2 16,0-9 7-1,0 0 4-15,2 0 41 0,-8-11 9 16,-7-9-5 0,-9-3-1-16,-3-3-13 0,0-2-5 15,-3-4-14-15,-25 1-16 16,-2 2-5-16,0 6-2 15,-3 6-1-15,11 9-20 16,3 2-56-16,7 6-53 16,8 0-39-16,4 0-139 15,0 0-279-15</inkml:trace>
  <inkml:trace contextRef="#ctx0" brushRef="#br1" timeOffset="568992">20955 1943 926 0,'0'0'152'16,"0"0"-87"-16,0 0 4 16,0 0-20-16,0 0 28 15,0 0-22-15,118 122-10 16,-93-59-10-16,-3 6 0 15,-3 5 2-15,-9 1-20 16,-7-3-3-16,-3-5-9 16,-3 0-5-16,-32-10-2 0,-12-11-133 15,-2-12-137 1,5-9-131-16</inkml:trace>
  <inkml:trace contextRef="#ctx0" brushRef="#br1" timeOffset="569981">22763 2091 925 0,'0'0'176'0,"0"0"-73"15,0 0 65-15,0 0-30 16,0 0-58-16,0 0-39 16,-42-31-6-16,42 31-20 15,0 3-8-15,0 28-4 16,0 12 17-16,-5 6 0 16,-6-1-5-16,2 1 0 15,2-1-9-15,7-2-4 16,0-3 1-16,0-6-3 15,0-3 0-15,0-10-10 0,0-7-51 16,0-9-120-16,0-2-142 31,0-6-93-31</inkml:trace>
  <inkml:trace contextRef="#ctx0" brushRef="#br1" timeOffset="570260">22878 2268 872 0,'0'0'186'0,"0"0"-137"16,0 0 36-16,0 0-13 16,0 0-33-16,0 0 17 15,104-2-15-15,-65-1-17 16,5 0-3-16,3-3-13 15,0-3-6-15,-6 4-2 16,-11-1-23-16,-14 3-76 16,-13 1-66-16,-3-2-47 15,0 4-245-15</inkml:trace>
  <inkml:trace contextRef="#ctx0" brushRef="#br1" timeOffset="570473">23024 2120 631 0,'0'0'279'0,"0"0"-137"16,0 0-8-16,0 0-13 15,0 0-32-15,0 0-43 16,0 0-26-16,-3-12-17 16,3 30 0-16,0 19 15 15,0 5 7-15,-8 10 12 16,2-1-14-16,0 1-14 15,-1-9-3-15,4-3-6 16,3-6-5-16,0-10-77 16,0-8-176-16,0-10-99 15</inkml:trace>
  <inkml:trace contextRef="#ctx0" brushRef="#br1" timeOffset="570847">23449 1791 535 0,'0'0'499'0,"0"0"-397"0,0 0 44 15,0 0 19-15,0 0-67 0,0 0-38 16,-19-71-10-16,9 71-15 16,-2 0-25-16,-11 37-8 15,-2 17 4-15,-1 15 3 16,4 4 1-16,6 2-1 16,10-7-1-1,3-1-3-15,3-7-3 16,0-5 3-1,15-7-5-15,20-11 0 16,7-8-2-16,5-9-15 16,10-12-31-16,11-8-58 15,1 0-134-15,-5-14-147 16</inkml:trace>
  <inkml:trace contextRef="#ctx0" brushRef="#br1" timeOffset="571215">23780 2034 840 0,'0'0'215'0,"0"0"-125"15,0 0 35-15,0 0-38 16,0 0-52-16,0 0-32 16,-3-11-1-16,28 16 9 0,0 12-4 15,-3 3-5 1,-3 4 5-16,-6 1-2 15,-7 7 0-15,-6-1-2 16,0 3 1-16,-19 4 2 0,-12-4-2 16,-4-3 0-1,2-8-3-15,11-5 2 0,10-8-2 16,8-4-2-16,4 0 1 16,0 0-2-16,0-1-2 15,29-5 3-15,16 0 1 16,12 0 5-16,9-11-1 15,1-9-4-15,-7 0-19 16,-16 6-134-16,-17 8-46 16,-21 6-106-16</inkml:trace>
  <inkml:trace contextRef="#ctx0" brushRef="#br1" timeOffset="571466">24242 2320 378 0,'0'0'583'0,"0"0"-446"0,0 0 4 16,0 0 17-16,0 0-74 16,0 0-54-16,-6 17-17 15,-19 17 14-15,0 7-1 16,-4-1-15-16,4-1-10 15,0 2 2-15,5-10-3 16,10-6-62-16,4-7-156 0,6-4-134 16,0-14-278-1</inkml:trace>
  <inkml:trace contextRef="#ctx0" brushRef="#br1" timeOffset="571845">24469 2126 851 0,'0'0'244'15,"0"0"-122"-15,0 0 16 0,0 0-51 16,0 0-48-16,0 0-31 16,-54 45 4-16,54-5 10 15,0-2-7-15,0-7-5 16,3-5-3-16,19-6 1 15,3-11 3-15,7-7 12 16,1-2 6-16,-5 0 4 16,-6 0 9-16,0-14 5 15,-12-6-15-15,-4-5-4 16,-6-8-9-16,0 3 2 16,0-2-11-16,-16 3-7 15,-12 3-4-15,-8 4 1 16,4 10-17-16,4 1-12 15,9 6-34-15,13 1-67 16,6 0-97-16,0 3-200 0</inkml:trace>
  <inkml:trace contextRef="#ctx0" brushRef="#br1" timeOffset="572085">24687 1760 817 0,'0'0'373'0,"0"0"-215"0,0 0 0 0,0 0-48 15,0 0-67-15,0 0-23 16,64 40 24-16,-32 12 3 16,-7 7-19-16,0 11-4 15,-9 1-10-15,-5 0-5 16,-8 3 2-16,-3-3-9 15,0 1-2-15,-25-3-2 16,-21-3 2-16,-7-9-41 16,-2-15-55-16,11-10-165 15,12-15-254-15</inkml:trace>
  <inkml:trace contextRef="#ctx0" brushRef="#br1" timeOffset="572671">26064 1731 1111 0,'0'0'148'0,"0"0"-10"16,0 0 23-16,0 0-76 15,0 0-22-15,0 0-24 16,0-42-20-16,0 42-17 0,-11 27-1 15,2 28-1-15,-7 11 6 16,3 2-1-16,7-5-2 16,3-3 0-16,0-8 1 15,3-6-2-15,0-12-2 16,0-8-5-16,0-12-59 16,0-5-108-16,0-7-146 15,6-2-97-15</inkml:trace>
  <inkml:trace contextRef="#ctx0" brushRef="#br1" timeOffset="572906">26237 1977 865 0,'0'0'186'0,"0"0"-93"0,0 0 31 16,0 0-20-16,0 0-21 15,0 0-25-15,165-28-16 16,-104 19-11-16,2-3-14 16,-2 1-8-16,-13-1-9 15,-9 4-3-15,-20-1-51 16,-13 3-98-16,-6 1-48 16,0-1-70-16,-25 3-281 15</inkml:trace>
  <inkml:trace contextRef="#ctx0" brushRef="#br1" timeOffset="573076">26476 1777 340 0,'0'0'425'0,"0"0"-299"0,0 0 29 15,0 0-20-15,0 0-31 16,0 0-38-16,-19-14-35 16,10 40-19-16,-1 8 42 15,4 5 19-15,6 2-40 16,0-1-10-16,0-2-11 15,0-5-6-15,0-4-6 16,0-7-1-16,0-2-89 0,6-2-153 16,0-1-122-16</inkml:trace>
  <inkml:trace contextRef="#ctx0" brushRef="#br1" timeOffset="573389">26873 1362 1099 0,'0'0'182'0,"0"0"-60"16,0 0 43-16,0 0-71 15,0 0-36-15,0 0-36 16,-73-5-21-16,44 65 16 0,1 16-1 15,6 7-4-15,6 6-3 16,4 3-4-16,1-3-2 16,11-7-2-16,0-11 0 15,0-13-1-15,33-15-1 16,5-15-14-16,12-14-22 16,0-7-63-16,2-7-118 15,-8 0-152-15</inkml:trace>
  <inkml:trace contextRef="#ctx0" brushRef="#br1" timeOffset="573638">27048 1706 746 0,'0'0'388'15,"0"0"-272"-15,0 0 32 16,0 0-4-16,0 0-70 15,0 0-47-15,0-12-18 16,0 44-6-16,0 11 18 16,0 2 15-16,0 1-14 15,0-3-15-15,0-3-2 16,6-6-5-16,1 0-2 16,2-5-65-16,10-6-152 15,6-3-168-15</inkml:trace>
  <inkml:trace contextRef="#ctx0" brushRef="#br1" timeOffset="573825">27287 2057 968 0,'0'0'182'0,"0"0"-49"15,0 0 5-15,0 0-22 16,0 0-50-16,0 0-30 15,-112 123-19-15,81-88-10 16,4-7-7-16,5-5-22 16,3-3-163-16,4-6-202 15</inkml:trace>
  <inkml:trace contextRef="#ctx0" brushRef="#br1" timeOffset="574111">27477 1789 1014 0,'0'0'278'0,"0"0"-122"16,0 0 16-16,0 0-60 16,0 0-58-16,0 0-29 15,0-32-16-15,0 64-5 16,-6 13 6-16,-7 7 4 0,4 2-7 15,1 0-3-15,5-3-3 16,0-7-1-16,3-7-6 16,0-11-43-16,0-7-61 15,0-10-113-15,9-6-100 16,8-3-175-16</inkml:trace>
  <inkml:trace contextRef="#ctx0" brushRef="#br1" timeOffset="574370">27528 1434 912 0,'0'0'242'0,"0"0"-80"0,0 0 5 16,0 0-43-16,0 0-54 15,0 0-18-15,-51-46-34 16,64 93-14-16,15 21 38 15,4 11 1-15,2 4-15 16,-1 3 2-16,-5 0-11 16,-12-4-3-16,-10-4-15 15,-6-6-1-15,0-4-2 16,-28-2-31-16,-33-3-55 16,-27-3-145-16,-27 0-531 15</inkml:trace>
  <inkml:trace contextRef="#ctx0" brushRef="#br1" timeOffset="602997">13115 12918 998 0,'0'0'210'0,"0"0"-74"16,0 0 73-16,0 0-81 0,0 0-52 15,0 0-31-15,-44-114-18 16,72 100-2-16,1 5-10 16,8 4 4-16,9 5-12 15,-2 0 1-15,6 0-1 16,2 8-6-16,-5 21-1 15,-6 11 3-15,-8 3-3 16,-25 14-1-16,-8 18 1 16,-8 16 4-1,-60 20 6-15,-21 9-4 0,-18 0-1 16,-5-17-2-16,23-32 1 16,32-30-2-1,32-21 3 1,19-17 3-16,6-3 7 0,0 0-5 0,41 0-6 15,39 0 3-15,47-27 6 16,32-30 4-16,21-14-9 16,4-4-6-16,-22 10-2 15,-34 19 0-15,-48 21-21 0,-47 16-52 16,-33 9-75 0,0 3-398-16</inkml:trace>
  <inkml:trace contextRef="#ctx0" brushRef="#br1" timeOffset="608021">26270 4532 487 0,'0'0'176'0,"0"0"-140"0,0 0 75 16,0 0 40-16,0 0-8 16,0 0-33-16,0 0-52 15,-55-39-3-15,30 24 5 16,-7-2-6-16,7 0-17 15,-3 6-10-15,6 2-11 16,3 6 2-16,5 1-7 16,5 2-4-16,2 0-7 15,-8 0-5-15,-11 31 0 16,-5 20 5-16,-7 12 2 16,2-3-1-16,20-5-1 15,16-6 0-15,0-9-1 16,35-9-2-16,17-9-5 15,11-22-6-15,4 0 8 16,-4-22 2-16,-6-21-3 0,-12 0 7 16,-17 3 5-16,-12 6-4 15,-16-2 6-15,0 3-6 16,0 4 6-16,0 7 7 16,-12 7-5-16,2 12 4 15,7 3 7-15,0 0-13 16,3 0-7-16,0 9-12 15,0 31 2-15,0 8 10 16,0 11 4-16,22-11-2 16,16-9 0-1,4-7-2-15,5-12-5 0,4-17-24 16,2-3-37-16,-1-3-58 16,-5-35-96-16,-12-4-95 15</inkml:trace>
  <inkml:trace contextRef="#ctx0" brushRef="#br1" timeOffset="608456">26680 4158 839 0,'0'0'86'0,"0"0"2"0,0 0 51 15,0 0-13-15,0 0-58 0,0 0-43 16,2-5-20-1,1 34-3-15,0 13 18 0,2 9 13 16,1 4-5-16,-3 2-6 16,3-5-7-16,-4-1-5 15,3-6-8-15,-2-7 1 16,0-8-1-16,0-11 0 16,0-14-1-16,-3-5-1 15,3 0 7-15,1 0 1 16,2 0 2-16,7-19-3 15,2-11-5-15,1 5-1 16,3 7-1-16,-2 4 1 16,-1 6-2-16,1 5 0 15,7 3-4-15,1 0 4 0,0 0-4 16,-3 22-3 0,-6 19 4-16,-7 4 1 15,-9 4 3-15,0-6-5 0,0-5 3 16,-22-13 1-1,-16-2-12-15,-18-3-22 16,-24 0-74-16,-5-6-111 16,-5-11-203-16</inkml:trace>
  <inkml:trace contextRef="#ctx0" brushRef="#br1" timeOffset="608967">26463 5596 498 0,'0'0'216'0,"0"0"-106"0,0 0 47 16,0 0-31-16,0 0-41 15,0 0-34-15,-38 3-3 16,15-3-6-16,-2 0-10 15,-6 6-13-15,-1 19-8 16,-3 10 9-16,1 8-4 16,7 0 1-16,2 6-6 15,12-1-8-15,4-2 3 16,6-6-4-16,3-12-2 16,0-7 0-16,31-10 0 15,18-11 5-15,11 0-5 16,6-15-11-16,-5-16-46 15,-7-1-57-15,-9 4-19 47,-11-1-70-47,-2 1-196 0</inkml:trace>
  <inkml:trace contextRef="#ctx0" brushRef="#br1" timeOffset="609465">26820 5717 708 0,'0'0'188'0,"0"0"-50"0,0 0-14 16,0 0-34-1,0 0-19-15,0 0-21 0,-127-77-1 16,114 73-4-16,7 4-20 16,1 0-22-16,-1 0-3 15,-5 32-16-15,-3 13 16 16,-2 10 2-16,4-6-1 15,8-3-1-15,4-7 0 16,0-7-1-16,0-9 0 16,13-8-8-16,12-13-5 15,8-2 11-15,-2 0 3 16,1-29 7-16,-4-8-1 16,-6-12 2-16,-6-8 3 15,-5-11 4-15,-11-7 4 16,0-5 20-16,0 0-6 15,-27 0-11-15,-1 15-7 16,3 13-1-16,3 17 3 0,9 19 7 16,7 13 2-1,6 3-7-15,0 0-15 0,0 0-4 16,0 45-9-16,0 21 8 16,0 23 1-16,0 2 2 15,22-5-1-15,16-13-1 16,6-11 0-16,9-22 0 15,5-17-1-15,2-15-6 16,-2-8-15-16,-4 0-49 16,-9-29-81-16,-10-3-84 15,-23-4-71-15,-12-7-371 16</inkml:trace>
  <inkml:trace contextRef="#ctx0" brushRef="#br1" timeOffset="610467">26212 6331 288 0,'0'0'190'16,"0"0"-85"-16,0 0-1 15,0 0 39-15,0 0-38 16,0 0-21-16,0 0-12 16,23-37 2-16,-68 48-18 15,-24 24-27-15,-30 19-8 16,-24 15-1-16,-25 14 5 16,-12 11-12-16,-7 3-9 15,12-2-2 1,21-15-2-16,40-24 2 0,39-21 1 15,36-24-3-15,19-4-2 16,0-7-17-16,36 0-83 0,39-24 61 16,26-33-130-16,11-14-431 15</inkml:trace>
  <inkml:trace contextRef="#ctx0" brushRef="#br1" timeOffset="610830">27016 6154 104 0,'0'0'769'0,"0"0"-705"15,0 0 4-15,0 0 25 16,0 0-6-16,0 0-19 15,-73-23-36-15,67 49-23 16,-1 33 20-16,-2 24 29 16,-10 15-15-16,-3 5-13 15,-8 4-9-15,2-5-7 16,-4-11-10-16,7-11 1 16,6-14-5-16,10-21 0 15,9-13-8-15,0-18-52 16,0-14-93-16,22-6-4 15,19-42 20-15,4-21-154 16</inkml:trace>
  <inkml:trace contextRef="#ctx0" brushRef="#br1" timeOffset="611127">27125 6220 879 0,'0'0'111'0,"0"0"-107"0,0 0 0 0,0 0 81 15,190 42 19 1,-117-5-6-16,2 10-33 0,5 1-22 16,6 8-19-16,3 2 8 15,19 11 0-15,13 2 31 16,19-8-22-16,12 1 3 15,1-18-27-15,-13-6-2 16,-27-12-11 0,-23-8-3-16,-34-9-1 15,-26-5 0-15,-24 0-25 0,-6 0-129 16,-51-4-152-16,-47 1-460 16</inkml:trace>
  <inkml:trace contextRef="#ctx0" brushRef="#br1" timeOffset="611792">22664 7483 156 0,'0'0'524'0,"0"0"-451"0,0 0-28 16,0 0 48-16,0 0 19 15,0 0-43-15,-3 37-4 16,3 1 3-16,0 5-39 16,-6 8-3-16,-1 3-19 0,-2 7-1 15,3 2-2 1,-4 10-4-16,4 2-8 0,3-4-72 16,3-2-68-16,0-18-65 15,9-19-119 1</inkml:trace>
  <inkml:trace contextRef="#ctx0" brushRef="#br1" timeOffset="612076">22836 7909 842 0,'0'0'110'15,"0"0"-52"-15,0 0 16 0,0 0-12 16,0 0-40-16,0 0-22 16,6-6-4-16,22 1 4 15,21-6 2-15,1-6 0 16,13-7 0-16,4 2-1 16,-10-2-1-16,-2 10-8 15,-14 6-61-15,-22 5-58 16,-16 3-39-16,-3 0 27 15,-19 0-281-15</inkml:trace>
  <inkml:trace contextRef="#ctx0" brushRef="#br1" timeOffset="612267">22997 7735 352 0,'0'0'126'0,"0"0"-31"0,0 0 26 0,0 0-11 16,0 0 15-16,0 0-39 15,-31-37-40-15,31 37-24 16,0 0-12-16,0 22-4 16,0 31 0-16,0 15 43 15,0 3-34-15,0 6-11 16,-3-5-3-16,3-6 2 0,0-13-3 16,0-3-15-1,0-19-58-15,25-17-104 0,3-14-162 16</inkml:trace>
  <inkml:trace contextRef="#ctx0" brushRef="#br1" timeOffset="612581">23385 7392 905 0,'0'0'111'0,"0"0"-38"16,0 0 19-16,0 0 15 16,0 0-57-16,0 0-46 0,-18 6-4 15,13 57 0-15,3 20 20 16,-7 8-6-16,-2-3-10 16,8 4 2-16,3 0-2 15,0-12-2-15,0-9-1 16,23-20 0-16,9-13-2 15,2-16-20-15,7-18-23 16,8-4-77-16,1-15-44 16,-9-25-129-16</inkml:trace>
  <inkml:trace contextRef="#ctx0" brushRef="#br1" timeOffset="612798">23648 7844 569 0,'0'0'181'0,"0"0"-101"0,0 0 5 16,0 0 32-16,0 0-55 16,0 0-29-16,-6-12-30 15,6 15 0-15,0 23-3 16,6 11 3-16,-1 3 0 16,-5 6-3-16,0-1-22 15,3-4-69-15,3-13-64 16,7-14-51-16,6-14-304 15</inkml:trace>
  <inkml:trace contextRef="#ctx0" brushRef="#br1" timeOffset="612991">23859 7966 627 0,'0'0'137'0,"0"0"-126"16,0 0-5-16,0 0 47 15,0 0 52-15,0 0-55 16,9 95-27-16,-9-58-13 16,0-3-5-1,-9 7-5-15,-13-2-2 16,-10 0-81-16,-1 0-91 16,8-16-202-16</inkml:trace>
  <inkml:trace contextRef="#ctx0" brushRef="#br1" timeOffset="613292">24093 7752 754 0,'0'0'127'15,"0"0"-109"-15,0 0 24 16,0 0 79-16,0 0-23 15,0 0-62-15,6-37-17 16,-1 40-14-16,1 25-3 16,-1 12 34-16,-2 6-11 0,2 0-14 15,-2 0-4-15,-3-4-5 16,0-7 0-16,3-9-2 16,0-10-6-1,10-12-95-15,2-4-84 0,4-9-110 16</inkml:trace>
  <inkml:trace contextRef="#ctx0" brushRef="#br1" timeOffset="613520">23967 7428 712 0,'0'0'77'0,"0"0"17"0,0 0-26 0,0 0-12 15,0 0 9-15,0 0-16 16,66-68-6-16,-25 68-7 16,0 6-17-16,1 34-6 15,-4 11-3-15,-3 19 1 16,-4 6-6-16,-7 10-1 16,-15 6-1-16,-9 2 1 15,0 1-4-15,0-10-85 16,-19-16-189-16</inkml:trace>
  <inkml:trace contextRef="#ctx0" brushRef="#br1" timeOffset="614109">25726 7281 879 0,'0'0'80'0,"0"0"-33"15,0 0 35-15,0 0 2 16,0 0-32-16,0 0-41 16,-22-21-11-16,19 64 0 15,-3 14 7-15,-7 15 19 16,0 0-20-16,-2-1 0 15,2-2-6-15,13-7 1 16,0-5-1-16,0-10-1 16,3-13-47-16,22-15-51 15,10-15-51-15,3-4-80 16</inkml:trace>
  <inkml:trace contextRef="#ctx0" brushRef="#br1" timeOffset="614324">25879 7581 606 0,'0'0'187'0,"0"0"-179"16,0 0 5-16,0 0 53 16,0 0-18-16,0 0-2 15,121-3-12-15,-71-6-25 16,2-5-5-16,-5-1-4 15,-6-1 0-15,-13 1-54 16,-11 4-92-16,-17 2-52 16,0 3-178-16</inkml:trace>
  <inkml:trace contextRef="#ctx0" brushRef="#br1" timeOffset="614520">26025 7392 500 0,'0'0'113'0,"0"0"-22"0,0 0 16 15,0 0 18-15,0 0-57 16,0 0-46-16,-10-14-19 16,10 42 2-16,13 18 48 15,-4 8-22-15,-2 3-17 16,-7 1-4-16,0-7-6 16,3-5-3-16,3-9-1 15,8-17-72-15,8-11-92 0,6-9-140 16</inkml:trace>
  <inkml:trace contextRef="#ctx0" brushRef="#br1" timeOffset="614797">26305 7035 664 0,'0'0'125'16,"0"0"-74"-16,0 0 44 15,0 0 49-15,0 0-31 16,0 0-62-16,-65-6-41 16,62 69 18-16,1 14 41 0,2 6-30 15,0 3-15-15,0-6-8 16,0 2-4-16,2-13-4 16,15-9-5-16,2-9-3 15,6-13 0-15,7-18-19 16,12-17-104-16,17-3-64 15,-4-18-138-15,-7-19-410 16</inkml:trace>
  <inkml:trace contextRef="#ctx0" brushRef="#br1" timeOffset="615295">26553 7428 583 0,'0'0'218'0,"0"0"-158"15,0 0 30-15,0 0 34 16,0 0-26-16,0 0-9 15,-77-30-37-15,77 30-32 16,0 0-20-16,19 0 2 16,6 0 0-16,0 14 0 15,-8 9 1-15,-4 3-3 16,-10-1 1-16,-3 9 3 16,0-1-3-16,0 3-1 15,-16 1 2-15,-6-5-1 16,2-6 0-16,9-6-2 15,6-9 1-15,5 1 0 16,0-6-5-16,8-6-9 16,25 0-12-16,16 0-35 15,4-21-32-15,-4 1-20 0,-8 0-12 16,-13 6 23-16,-12 5 56 16,-7 6 29-16,-5 3 17 15,-1 0-2-15,-3 0 2 16,0 0 1-16,0 0 4 15,0 0 4-15,0 0 34 16,0 0 8-16,0 0-16 16,0 3 25-16,3 14 5 15,0 3-29-15,-3 3-2 16,0 9-12-16,0 2-8 16,0 8-8-16,-19 2-6 15,-3-4-24-15,3-9-64 16,13-7-121-1,6-14-242-15</inkml:trace>
  <inkml:trace contextRef="#ctx0" brushRef="#br1" timeOffset="615578">27029 7306 1027 0,'0'0'68'0,"0"0"-42"0,0 0 61 16,0 0 35-16,0 0-82 0,0 0-12 15,0 0 22 1,-6 166-32-16,9-98-1 0,-3 4-5 16,0-6-5-16,3-6-7 15,-3-12-7-15,6-17-114 16,4-18-116-16,2-13-107 15</inkml:trace>
  <inkml:trace contextRef="#ctx0" brushRef="#br1" timeOffset="615778">27004 7166 915 0,'0'0'101'0,"0"0"-24"15,0 0 26-15,0 0-3 16,0 0-23-16,0 0-39 16,98-60-22-16,-67 118 5 15,2 13 26-15,-5 9-3 16,-6 0-24-16,-6-1-12 16,-10 0-2-16,-6-6-2 15,0 3-4-15,-31 0-52 16,-13-5-191-16,-11-8-184 15</inkml:trace>
  <inkml:trace contextRef="#ctx0" brushRef="#br1" timeOffset="616338">28159 7461 880 0,'0'0'137'16,"0"0"-43"-16,0 0 24 16,0 0-25-16,0 0-38 0,0 0-41 15,0 0 12-15,4 79 44 16,8-30-49-16,1 0-14 16,-4-1-4-16,-1 1-3 15,-5 0-16-15,-3-1-161 16,0-10-194-16</inkml:trace>
  <inkml:trace contextRef="#ctx0" brushRef="#br1" timeOffset="616491">28446 7629 723 0,'0'0'156'0,"0"0"-155"16,0 0 0-16,0 0 1 16,171-46-1-16,-124 38-1 15,-8 2-6-15,-4-2-12 16,-10 0-21-16,-3-1-34 16,-5-3-112-16</inkml:trace>
  <inkml:trace contextRef="#ctx0" brushRef="#br1" timeOffset="616714">28510 7389 730 0,'0'0'106'0,"0"0"-71"0,0 0 12 15,0 0 47-15,0 0 22 16,0 0-66-16,28 198-7 15,-12-139-14-15,0 1-25 16,6-8 2-16,3-10-6 16,11-16-71-16,5-17-137 15,3-9-331-15</inkml:trace>
  <inkml:trace contextRef="#ctx0" brushRef="#br1" timeOffset="617017">29008 7052 1030 0,'0'0'70'0,"0"0"24"0,0 0 65 16,0 0-57-16,0 0-53 15,0 0-39-15,0 20-8 16,0 49 1-16,-3 16 16 15,0 10-5-15,0 2 1 16,3 0 2-16,0-5-5 16,0-7 0-16,12-8-9 0,4-14-1 15,6-12-1 1,0-16-1-16,8-12-19 0,11-20-78 16,3-3-58-16,3-6-60 15,-5-31-58-15,-13-1-194 16</inkml:trace>
  <inkml:trace contextRef="#ctx0" brushRef="#br1" timeOffset="619494">29557 7141 738 0,'0'0'132'0,"0"0"-56"0,0 0 36 15,0 0-27-15,0 0-41 16,0 0-17-16,-2-6-9 16,2 40-5-16,0 15 59 15,0 8-35-15,0 3-19 0,0 0 3 16,-3-3-8-16,-5-5-9 15,8-3-1-15,0-7-3 16,0-5-2-16,0-5-51 16,0-12-135-16,19-9-47 15,3-4-125-15</inkml:trace>
  <inkml:trace contextRef="#ctx0" brushRef="#br1" timeOffset="619666">29786 7563 539 0,'0'0'158'15,"0"0"-128"-15,0 0 20 0,0 0 64 16,0 0-52-16,0 0-40 16,-28 155 7-16,-5-104-14 15,0 0-15-15,-6-1-4 16,1-11-167-16,3-4-358 15</inkml:trace>
  <inkml:trace contextRef="#ctx0" brushRef="#br1" timeOffset="620012">29967 7161 878 0,'0'0'97'0,"0"0"-86"0,0 0 58 16,0 0 1-16,0 0-37 16,0 0-17-16,130 16-12 15,-130 42 6-15,0 4 12 16,-6 7 23-16,-22-7-7 15,-5-7-10-15,5-9-14 16,6-6 1-16,3-14-11 16,9-6-3-16,10-9 0 15,0-5 0-15,0-6-1 16,22 0-2-16,35-11 0 0,14-32-84 16,4-11-101-1,-7-13-287-15</inkml:trace>
  <inkml:trace contextRef="#ctx0" brushRef="#br1" timeOffset="620259">30256 6851 838 0,'0'0'170'0,"0"0"-44"0,0 0 12 15,0 0-43 1,0 0-88-16,0 0-5 0,41 49-2 15,-8 37 4-15,-8 34 6 16,-12 20 18-16,-13 6-16 16,0-6-2-16,-3-14-10 15,-35-11-35-15,-14-15-206 16,-17-13-398-16</inkml:trace>
  <inkml:trace contextRef="#ctx0" brushRef="#br1" timeOffset="636626">16842 12263 978 0,'0'0'174'0,"0"0"-35"16,0 0 15-16,0 0-22 16,0 0-53-16,0 0-4 15,-102-103-23-15,102 96-19 16,0-8-3-16,15-5-12 0,26-6-11 16,17-2-3-1,5 10-2-15,8 16-2 0,-5 2 0 16,-3 10 0-16,-5 33 0 15,-8 13 0-15,-7 6 2 16,-18 7 6 0,-13 5-8-16,-12 3 0 15,-6 6 3-15,-52 9-2 16,-24-1 2-16,-13-4-3 16,0-16 3-1,18-20-3 1,27-23 1-16,20-17 2 0,24-11-3 15,6 0 4-15,0 0 1 0,0 0 6 0,6-2 5 16,33-14-7-16,18-5-8 16,26-8 12-16,18-8-5 15,7-1-2-15,7 2 1 16,-2 4-2-16,-4-2-2 16,-7 9-2-16,-11 1 1 15,-14 8 2-15,-3 1-3 0,-11 4 1 16,-10 2-1-16,-4 6 3 15,-11 0-4-15,-20-3 0 16,-8 6 0-16,-10 0 0 16,0 0-1-16,-3-2-25 15,-22-2-29-15,-1 2-40 16,-5-1-47-16,4-3-142 16,9-2-200-16</inkml:trace>
  <inkml:trace contextRef="#ctx0" brushRef="#br1" timeOffset="637290">17655 11521 971 0,'0'0'127'16,"-197"-69"-53"-16,85 43 54 15,-5 6-12-15,-11 11-27 16,-1 9-32-16,-4 0-23 16,-1 0-11-16,4 29 8 15,6 14-5-15,9 14-3 0,11 23-11 16,14 20-2 0,12 23-1-16,13 11-5 0,18 6 2 31,14 0-6-16,30-2 0-15,3-5 0 0,42-3 0 16,31-4-4-16,23-11 4 16,15-13 5-1,9-13-1-15,15-12 2 16,16-12-4 0,14-9 5-16,20-26 10 15,12-18-2-15,6-12 8 16,-2 0 1-16,-5-29 8 0,-15-8-5 15,-25 3-5-15,-20-15-1 0,-24-5 5 16,-24-9-6-16,-14-18 11 0,-11-11-6 16,-13-9-21-1,-11-20-4-15,-13-10 0 0,-20-15 0 16,-6-5 0-16,-16-1 0 0,-44 0 0 16,-29 10 0-16,-32 10 0 15,-32 19 0-15,-15 25 0 16,-3 20 0-16,9 17 0 0,9 14 0 15,7 8 0-15,0 17 0 16,-3 12 0 0,6 0 0-16,19 9 0 15,18 23 0-15,24 8 0 16,15 14-46-16,7 23-51 16,0 29-23-16,7 14-170 15,-2 6-456 1</inkml:trace>
  <inkml:trace contextRef="#ctx0" brushRef="#br1" timeOffset="642604">17346 13908 704 0,'0'0'304'16,"0"0"-232"-16,-22-178 29 15,16 135 90-15,6 18-52 16,-3 11-27-16,3 10-29 15,0 4-29-15,0 0-28 0,0 0-2 16,0 11-19-16,0 45-2 16,0 35 7-16,0 31 30 15,0 16-26-15,3 2 11 16,0 6-13-16,0-12 6 16,7-19-10-16,-1-18 3 15,4-20-10-15,3-23 7 16,-4-20-6-16,-2-16 0 15,-4-12-2-15,-3-6 0 16,-3 0 1-16,0 0 7 16,0-24 2-16,0-41 7 15,0-30-3-15,-25-31-11 16,-10-19 1-16,1-10-4 16,-1-10 3-16,2 16-2 15,8 29-1-15,6 40 1 16,6 40-1-1,4 17 1-15,6 23 2 16,-3 0-3-16,2 0-3 0,1 0 0 16,0 0-5-16,-3 0 2 0,-16 34 2 15,-17 32 1-15,-18 28 3 16,-3 14 0-16,5-4 0 16,14-18-4-16,13-21 4 15,14-31-3 1,12-16-1-16,2-12-2 15,0-6 1-15,0 0 1 0,22-18-5 16,29-39 9-16,21-28 3 0,18-27 1 16,-7-5-1-1,-8 20-2-15,-18 22-1 0,-15 21 1 16,-16 25 0 0,-14 12 0-16,-5 15 0 15,-4 2-1-15,9 0-6 0,10 14 1 16,11 23 5-16,14 14 3 15,7 1-3-15,1 5 0 16,1-6 2-16,1-11-1 16,1-5-1-16,-4-13-1 15,-4-4-62-15,-2-13-59 16,-3-5-191-16,-1-14-475 16</inkml:trace>
  <inkml:trace contextRef="#ctx0" brushRef="#br1" timeOffset="643442">20698 12247 1075 0,'0'0'89'0,"0"0"47"16,0 0 79-16,0 0-65 15,0 0-54-15,0 0-62 16,-203 25-18-16,91 1 9 16,-15 2 6-16,-13 1-8 15,-9-3-2-15,-10 0-9 16,-3-1-4-16,7 4-3 16,12-6-4-16,37-3 1 15,34-10 6-15,37-10-6 16,26 0 1-16,9 0-1 15,0 0-2-15,0 0-1 0,0 0-4 16,22-25-1 0,9-6 5-16,13-10 1 15,5 5 0-15,-5 4 1 0,0-2-1 16,-3 0 2 0,-8-4-4-16,-8 7 2 15,-6 3 0-15,-10 8 2 0,-5 2 0 16,-4 4-1-16,0 5 1 15,0-2 0-15,0 6 0 16,0 1-1-16,0 4 1 0,0 0-2 16,0 0 1-1,0 0-4-15,0 0 1 0,0 0 1 16,0 9-10-16,-16 39 8 16,-22 21 3-1,-17 26 2-15,-17 10 0 16,1-7-2-16,11-4 3 15,10-17-3 1,17-19 0-16,17-19 0 16,10-13 1-16,6-12-1 15,0-2 0-15,3 0-3 0,33 2 3 0,18 0 0 16,21-3 0-16,24-7 4 16,22-4-4-16,13 0 0 15,6-25-6-15,-13 3-32 16,-26 6-46-16,-25 4-66 0,-28 6-218 15,-26 0-465 1</inkml:trace>
</inkml:ink>
</file>

<file path=ppt/ink/ink1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3:29:23.30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498 938 786 0,'0'0'87'0,"0"0"-71"15,-199 0-5-15,164 0 57 16,5 0-1-16,11 0-23 16,7 0-19-16,12 0 7 15,0 0-18-15,0 0-7 16,0 0-2-16,0-6-5 15,39-23 1-15,36-28 14 16,46-26 15-16,41-20-12 16,29-14-2-1,16-6 0-15,-4 3 3 0,-10 11 13 16,-24 24-8 0,-42 24-13-16,-47 27-6 0,-49 23-5 15,-25 11-6 1,-6 0-4-16,-54 36 10 0,-47 43 11 15,-42 29-6-15,-25 18-4 16,-13-4 0 0,-4-4 0-16,7-15 2 0,3-18-2 15,20-10 0-15,28-21 8 16,40-14-6-16,43-26 5 16,32-10-5-16,12-4-3 15,73-32 0-15,58-33 0 0,65-34 9 16,39-16-4-1,16-16-5-15,-6 12 3 16,-26 11 0-16,-38 21-2 0,-42 30-1 16,-52 21 0-16,-43 18 0 15,-38 18 0-15,-12 0-6 16,-73 54 6-16,-56 41 3 0,-55 31-3 16,-38 24-1-1,-30 6 1-15,-9-5 2 0,11-8-1 16,26-17 5-16,49-27 8 15,64-32 5-15,60-39-2 16,57-25-17-16,72-12-6 16,95-67 6-16,86-42 8 15,61-39-8-15,29-12 6 16,-13 12-5-16,-33 26 1 16,-59 31 0-16,-73 39 0 15,-66 33 1-15,-58 21-3 0,-41 7-12 16,-73 58 0-16,-48 34 8 15,-50 33 4-15,-27 15 0 16,-21 12 1-16,-15 5 0 16,-11 0-1-16,-3-5 5 15,18-19-2-15,35-29 8 16,55-33 0-16,60-36 12 16,55-32 2-16,37-9-25 15,106-76-7-15,85-56 7 16,86-47 13-16,51-19-11 15,3 10 0-15,-32 31 2 16,-66 49-4-16,-89 45 0 0,-76 38 4 16,-63 31-2-1,-25 3 1-15,-85 57 25 0,-43 34-15 16,-55 34-13-16,-30 24-2 16,-18 11 2-16,-12 0 2 15,-1 2-1-15,5-10 2 16,24-23-1-16,64-41 5 15,74-46 9-15,79-35 19 16,60-20-35-16,111-67-1 16,86-45 1-16,63-38 8 15,29-15-1-15,-5 9-3 0,-27 26 1 16,-51 35-3 0,-67 36 1-16,-75 37-3 0,-68 24-3 15,-50 8-2 1,-17 34-10-16,-89 43 15 0,-52 40 4 15,-50 26-4-15,-23 12-1 16,-8-5 1-16,14-23 0 16,26-18 1-16,40-30 3 15,60-30 5-15,52-25-1 16,47-24-8-16,47-4-11 16,77-55 11-16,60-30 0 15,32-22 1-15,2 5 4 16,-20 14-5-16,-42 26 3 15,-48 23-3-15,-42 15 0 16,-34 16-3 0,-26 12 2-16,-6 0 1 0,0 0 8 15,0 0-8-15,-28 34 0 0,-39 35-1 16,-35 28 1-16,-28 17 1 16,-7-7 0-1,27-30 0-15,36-28 0 16,43-33 0-16,31-16-1 0,44-14-9 15,93-66 3-15,81-42 6 16,65-27 10-16,11 3-7 16,-38 37 1-16,-75 38-6 15,-85 42 3-15,-71 29-2 16,-47 11-1-16,-102 72 2 16,-76 38 9-16,-64 27-7 15,-16-2 5-15,35-26-7 0,74-40 0 16,83-39 6-16,75-30-6 15,41-11-2-15,109-61-28 16,79-33 27-16,54-23-85 16,0 0-174-16,-45 19-263 15</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1.046"/>
    </inkml:context>
    <inkml:brush xml:id="br0">
      <inkml:brushProperty name="width" value="0.05" units="cm"/>
      <inkml:brushProperty name="height" value="0.05" units="cm"/>
      <inkml:brushProperty name="color" value="#3165BB"/>
      <inkml:brushProperty name="fitToCurve" value="1"/>
    </inkml:brush>
  </inkml:definitions>
  <inkml:trace contextRef="#ctx0" brushRef="#br0">19 119 767 0,'3'-10'131'0,"-3"-2"-37"15,0-2 11-15,0 2-6 16,4 4-7-16,-8 2-21 16,4 1-4-16,0 5-6 0,-3-4-18 15,3 2-11-15,-3 2-11 16,3 0-2-16,0 0-15 15,0 2 0-15,0-2-4 16,0 0 0-16,3 0 0 16,-3 0-1-16,0 6 1 15,0 3 0-15,0 2 0 16,-3 4 1-16,3 5-1 16,0-4 0-16,10 4 0 15,2 1 1-15,7-5 0 16,6 5 1-16,5-4 0 15,1 0-1-15,-2-3 1 16,-1 0-2-16,-6-2 0 0,-3 2 0 16,-2-2-1-16,-9-3 0 15,0 2 1-15,-8 3 1 16,0-3 2-16,-3 4-1 16,-5-1 2-16,0 0 0 15,-9-2 1-15,-8-3-1 16,-4-6-4-16,-5-1 0 15,-4-2-33-15,2-2-101 16,4-4-37-16,10-6-44 16,3-2-61-16</inkml:trace>
  <inkml:trace contextRef="#ctx0" brushRef="#br0" timeOffset="183">0 151 782 0,'7'-17'133'0,"-4"2"10"15,0 1-21-15,0 4-13 16,0-2-30-16,4 0-15 16,2 1-36-16,4-1-18 15,6 4-7-15,6-4-1 16,11 0-2-16,5 4-73 16,-4 6-180-16,-2-4-157 15</inkml:trace>
</inkml:ink>
</file>

<file path=ppt/ink/ink1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4:06:26.080"/>
    </inkml:context>
    <inkml:brush xml:id="br0">
      <inkml:brushProperty name="width" value="0.05" units="cm"/>
      <inkml:brushProperty name="height" value="0.05" units="cm"/>
      <inkml:brushProperty name="color" value="#177D36"/>
      <inkml:brushProperty name="fitToCurve" value="1"/>
    </inkml:brush>
    <inkml:brush xml:id="br1">
      <inkml:brushProperty name="width" value="0.05" units="cm"/>
      <inkml:brushProperty name="height" value="0.05" units="cm"/>
      <inkml:brushProperty name="color" value="#3165BB"/>
      <inkml:brushProperty name="fitToCurve" value="1"/>
    </inkml:brush>
    <inkml:brush xml:id="br2">
      <inkml:brushProperty name="width" value="0.05" units="cm"/>
      <inkml:brushProperty name="height" value="0.05" units="cm"/>
      <inkml:brushProperty name="color" value="#808080"/>
      <inkml:brushProperty name="fitToCurve" value="1"/>
    </inkml:brush>
    <inkml:brush xml:id="br3">
      <inkml:brushProperty name="width" value="0.05" units="cm"/>
      <inkml:brushProperty name="height" value="0.05" units="cm"/>
      <inkml:brushProperty name="color" value="#ED1C24"/>
      <inkml:brushProperty name="fitToCurve" value="1"/>
    </inkml:brush>
  </inkml:definitions>
  <inkml:trace contextRef="#ctx0" brushRef="#br0">3645 18401 603 0,'0'0'124'16,"0"0"6"-16,50 177-48 0,-21-131-39 16,15-9-4-16,11-4-23 15,23-15 1-15,34-18-3 16,40 0-8-16,39-11 0 15,24-22 1-15,21-5-7 16,3 12-3-16,-5 14-36 16,-2 7-97-16,-16 5-26 15,-9 0-10-15,-17 5-117 16,-12 7 140-16</inkml:trace>
  <inkml:trace contextRef="#ctx0" brushRef="#br0" timeOffset="186">7276 18604 466 0,'168'0'206'0,"-9"0"-97"0,-3 0-2 15,-4 0 0-15,7 0-40 16,3 0-25-16,15-6-1 16,17-8-15-16,13-9 3 15,28-5-7-15,22-10-15 16,9 13 1-16,14-1-8 16,-10 9-1-16,-15 8-31 15,-21 9-74-15,-24 0-30 16,-13 4 24-16,-7 6-85 15,2 2-258-15</inkml:trace>
  <inkml:trace contextRef="#ctx0" brushRef="#br0" timeOffset="329">12410 18444 264 0,'176'0'130'0,"-11"0"51"0,-8 0-33 16,-9 0-51-16,-5 8-45 16,11-8-24-16,17 0-18 15,23 0-3-15,21 0-3 16,30-14 0-16,13-6-4 15,3 3-8-15,-8 3-44 16,-14 3-113-16</inkml:trace>
  <inkml:trace contextRef="#ctx0" brushRef="#br0" timeOffset="513">18603 18261 748 0,'0'0'146'0,"299"0"-139"15,-98 0-6-15,27 0-1 16,3 0-66-16,-5 0-211 16</inkml:trace>
  <inkml:trace contextRef="#ctx0" brushRef="#br0" timeOffset="748">22624 18255 662 0,'0'0'147'0,"185"0"-21"16,-87 0 18-16,23 0-45 15,22-14-41-15,33-6-38 16,17 3-17-16,16 3-3 15,-9 8-71-15,-21-6-51 16,-34 6-66-16,-33 4 34 16,-26 2 81-16,-20 0 35 15,-5 0 11-15,-1-6-61 16,3 6-93-16</inkml:trace>
  <inkml:trace contextRef="#ctx0" brushRef="#br0" timeOffset="1079">25466 18081 704 0,'0'0'114'0,"170"-22"9"16,-74 7-36-16,-1-3-57 16,-6 10-23-16,-6-9-7 15,-11 8-4-15,2-3-15 16,-2 1-19-16,11 9 7 15,1-3 8-15,1 5-24 16,-10 0 3-16,-10 0 23 16,-21 0 16-16,-10 0 5 15,-7 0 5-15,-2 0 17 0,0 0 10 16,10 0 2-16,12 0-3 16,24-7-14-16,20-5-4 15,27 10 4-15,12-5-5 16,-2 7-4-16,-14-5-7 15,-16 5-1-15,-15-11-23 16,-17-9-171-16</inkml:trace>
  <inkml:trace contextRef="#ctx0" brushRef="#br0" timeOffset="-153409">3969 15502 211 0,'0'0'344'15,"0"0"-191"-15,0 0 28 16,0 0-19-16,0 0-65 0,0 0 39 16,6-86-18-16,-6 84-20 15,0 2 0-15,0 0-45 16,0 0-2-16,0 0-21 15,0 0-30-15,-3 31-2 16,-19 17-3-16,-14 19 5 16,1 12 19-16,-2 1-17 15,-1-2 2-15,-4-4-3 16,4-3 5-16,3-11-6 16,7-11 0-16,9-11 1 0,5-12-4 15,11-13 3 1,3-8-40-16,0 2-54 0,0-7-65 15,0 0 13-15,31-12 2 16,15-27-55-16,14-16-153 16</inkml:trace>
  <inkml:trace contextRef="#ctx0" brushRef="#br0" timeOffset="-153104">4308 15439 583 0,'0'0'210'0,"0"0"-58"16,0 0 19-16,0 0-15 16,0 0-18-16,0 0-22 15,7-25-36-15,-7 25-47 0,-19 13-18 16,-16 28-3-16,-10 22-7 16,-2 11 11-16,-1 9-13 15,0 6 16-15,4-6 7 16,3-1-17-16,3-4 0 15,5-7-8-15,8-8 2 16,6-14 2-16,10-20-5 16,9-13 0-16,0-10-5 15,0-3 5-15,0-3-30 16,0 0-58-16,0 0-28 16,28-23-104-16,24-25-166 15</inkml:trace>
  <inkml:trace contextRef="#ctx0" brushRef="#br0" timeOffset="-152558">4499 15688 1001 0,'0'0'162'16,"0"0"5"-16,0 0-24 15,0 0-43-15,0 0-53 16,0 0-13-16,0 0-29 15,0 14-5-15,0 18 0 16,0 13 10-16,0 10-5 16,-13-2 21-16,1 8-22 0,2-7 9 15,1-5-4-15,5-9-8 16,1-11 3-16,3-16-4 16,0-6 0-16,0-7 2 15,0 0 2-15,0 0 3 16,0-7 42-16,7-32-13 15,5-16-4-15,7-22-30 16,3-16-1-16,0 1 6 16,-3-12-7-16,-2 13 0 15,-4 7 3-15,-1 25-1 16,-5 21 0-16,-4 20-2 16,-3 18 0-16,0 0-1 15,0 5-20-15,6 32 1 16,7 18 17-16,2 13 6 0,4 1-1 15,3 2-2-15,2-2 0 16,1-4-1-16,-9-2-2 16,-1-6 3-16,-8-11 0 15,-7-3 0-15,0-12-2 16,0-2-4-16,-16-5 1 16,-17-11 2-16,-5 5-17 15,1-4-29-15,5-9-30 16,10-5-88-16,11 0-72 15,11 0-4-15,11-23-20 16</inkml:trace>
  <inkml:trace contextRef="#ctx0" brushRef="#br0" timeOffset="-151777">4928 15879 638 0,'0'0'162'0,"0"0"23"15,0 0-28-15,0 0-40 16,0 0-13-16,0 0 1 15,63-63-19-15,-63 63-12 16,0 0-29-16,0 0-25 16,0 0-7-16,-5 12-13 15,-12 14-3-15,-2 7-3 16,3 17 12-16,7-11-6 16,9 5 0-16,0-13 0 15,0-5 3-15,0-9-3 16,15-9-11-16,7-3 11 0,-3-5-8 15,0 0 7-15,0 0 2 16,1-13 1-16,-4-13 12 16,0-8-9-16,-7-12-2 15,1-5 14-15,-10-7-10 16,0 7 4-16,0 5-2 16,-13 8 8-16,-15 16 17 15,-4 14-34-15,4 2 0 16,-2 6-4-16,8 0 6 15,0 20-4-15,3 24-6 16,7 6 8-16,5-1 1 16,7 5-1-16,0-11 0 15,0-6 4-15,10-6-4 16,15-10-1-16,3-10-6 0,10-11 0 16,1 0 6-1,2 0-1-15,0-11 2 0,-3-18 4 16,1 1-4-16,-4-10 0 15,-1 1 0-15,-8 9 0 16,-11 10 6-16,-5 13-6 16,-10 5 0-16,3 0-3 15,-3 0 1-15,6 5-4 16,2 13-6-16,-2 4 10 16,-1 1 2-16,3 3-1 15,-5-14 2-15,3 2-1 16,0-8 3-16,1-4-6 0,-1 1 3 15,0-3 0-15,7 0 5 16,0 0-3-16,9 0 1 16,3-5 10-16,0-19-12 15,1 10 2-15,-7 0-3 16,-3 8 1-16,-3 1-2 16,-4 5 1-16,4 0-3 15,-1 0-1-15,-2 20-3 16,-4 3 2-16,0-1 0 15,-1 1-36-15,-2-3-62 16,-3-8-72-16,2-10-70 16,7-2-47-16,2 0-262 15</inkml:trace>
  <inkml:trace contextRef="#ctx0" brushRef="#br0" timeOffset="-151563">5706 15522 617 0,'0'0'195'15,"0"0"-74"-15,0 0 31 16,0 0-18-16,0 0-36 16,0 0-21-16,0-146-32 15,0 146-44-15,0 7-1 16,0 20-9-16,0 14 9 16,0 10 17-16,0 7 5 15,0-1-21-15,0-3-1 0,0-6-18 16,0-14-182-16,0-5-235 15</inkml:trace>
  <inkml:trace contextRef="#ctx0" brushRef="#br0" timeOffset="-151004">6066 15491 249 0,'0'0'816'0,"0"0"-665"16,0 0 45-16,0 0-53 15,0 0-47-15,0 0-44 16,-8-46-37-16,5 66-15 16,-3 20-6-16,-4 29 6 0,1-4 16 15,3 4-16 1,-1 0 5-16,7-12-3 0,0-6 2 15,0-11-8-15,0-11 4 16,0-9-2-16,0-6-15 16,0-8-47-16,0-6-6 15,0 0-10-15,0 0-11 16,0-18 30-16,0-10-27 16,-12 3 53-16,-14-4 28 15,-2 9-8-15,3 0 15 16,6 2 0-16,2 4 0 15,11 6 39-15,6 2 12 16,0 3-11-16,0 0-18 16,20-2-22-16,30-10-6 15,10 5 4-15,3-3-157 0,-15 7-253 16</inkml:trace>
  <inkml:trace contextRef="#ctx0" brushRef="#br0" timeOffset="-150449">6551 15822 898 0,'0'0'255'15,"0"0"-65"-15,0 0 18 0,0 0-84 16,0 0-32-16,0 0-54 15,4-45-17-15,-4 45-16 16,0 8-5-16,0 35-3 16,0 14 3-16,0 12 4 15,0-3 0-15,0-3-3 16,0-4 4-16,0-4-2 16,0-15-1-16,0-15-2 15,0-7 5-15,3-16-5 16,-3-2 0-16,3 0 1 15,0 0 4-15,0 0 16 16,7-28 0-16,-1-23-8 16,4-10 0-16,-7-4-12 0,-3-4 2 15,0-8-3 1,-3 0 5-16,0-5-7 0,0-2 2 16,0 4-5-16,0 20 0 15,16 9 1-15,3 19-6 16,6 15 7-16,11 8-19 15,8 4 17-15,3 5-10 16,-1 0 7-16,-2 8 6 16,-13 15-9-16,-12 10 1 15,-9 11 9-15,-10-4-13 16,0 9 11-16,-22-4-6 16,-22 1 5-16,-2-3-18 15,2-6-80-15,3-3-130 16,6-1-129-16,12-8-429 0</inkml:trace>
  <inkml:trace contextRef="#ctx0" brushRef="#br0" timeOffset="-150175">6942 15988 996 0,'0'0'133'0,"0"0"82"15,0 0-20-15,0 0-84 16,0 0-28-16,0 0-49 16,3-6-28-16,-3 24-6 15,-10 13-1-15,-6 9 1 0,-3 4 0 16,10-8 2-16,0-1 0 16,5-10-2-16,4-2 0 15,0-9-4-15,0-2-45 16,0-4-54-16,0-8-86 15,7 0-76-15,2-25-177 16</inkml:trace>
  <inkml:trace contextRef="#ctx0" brushRef="#br0" timeOffset="-149901">6942 15988 695 0,'56'-209'202'0,"-67"207"-66"16,-16 2-2-1,2 0-31-15,-3 0-45 0,6 0-19 16,6 0-15-16,10 13-4 16,6 2-18-16,0-4 4 15,0 1 6-15,19-6-12 16,9-4 17-16,0-2 8 16,4 0 17-16,-9 0 31 15,-7-2-40-15,-7-16-14 16,-2-1-4-16,-7-1-12 15,0 8-4-15,0-2 1 16,-7 11-55-16,-5 3-99 16,2 0-140-16,7 24-120 15</inkml:trace>
  <inkml:trace contextRef="#ctx0" brushRef="#br0" timeOffset="-149098">7323 15962 657 0,'0'0'351'15,"0"0"-209"-15,0 0 37 16,0 0-32-16,0 0-45 16,0 0-21-16,-67-83-60 0,35 83-10 15,-2 15 0 1,5 22-10-16,6 12 1 0,12 5-1 15,6 1-1-15,5-4 2 16,0-12-2-16,0-7 0 16,16-9 0-16,10-9 2 15,9-8-2-15,3-6 1 16,12 0 3-16,5-17 9 16,-4-16-12-16,-6-6 0 15,-4-4 15-15,-10-8 10 16,-2-6 2-16,-7-9 1 15,-13-3-6-15,-1-8 1 16,-8 9-17-16,0 16-4 16,0 15 18-16,0 23-12 15,0 8 6-15,0 6-8 0,-5 0-4 16,2 0-6 0,-6 32-8-16,-4 25 3 0,-6 14 8 15,0 13 0-15,7 1 0 16,5-3 3-16,7-3-1 15,0-8-1-15,0-14-1 16,0-14 0-16,0-15 2 16,0-11-2-16,0-11 0 15,4-6-2-15,2 0 4 16,0 0-5-16,13-12 3 16,11-19 0-16,11-15 7 15,9-11-7-15,1-6 1 0,0 3-1 16,-4 12-13-1,-12 8 2-15,-10 22 0 0,-12 13 5 16,-7 5 6-16,5 0-25 16,-6 0 6-16,1 17 6 15,-1 3-4-15,-5 0 8 16,0 2-6-16,0 4-5 16,-16-3 18-16,-1-1 0 15,1-1 2-15,10-9 0 16,3-1 2-16,3-2-2 15,0-4-3-15,3 7-1 16,22-3 1-16,11 2 2 16,11-9 1-16,13 3 6 15,11 2-2-15,4-1-4 16,-4 0-8-16,-14 3-85 0,-9 2-67 16,-13 0-118-16,-7-3-231 15</inkml:trace>
  <inkml:trace contextRef="#ctx0" brushRef="#br1" timeOffset="-208865">24817 10750 1006 0,'0'0'151'0,"0"0"-23"16,0 0 5-16,0 0-34 0,0 0-57 15,0 0-42 1,-16 4 0-16,-6 17 11 0,3 5-9 16,13-5 0-16,6-7 0 15,0-5 0-15,0-3 9 16,0-6-11-16,12 0 0 16,7 0 32-16,-3-12 26 15,3-8-5-15,-6-2-21 16,-7 0-8-16,0 4-3 15,-6 3-21-15,0 3 0 16,0 7 8-16,0 2-8 16,0 3-9-16,0 0-33 0,0 3-71 15,-19 26-115-15,-3 8-67 16,-3 5-217-16</inkml:trace>
  <inkml:trace contextRef="#ctx0" brushRef="#br1" timeOffset="-208690">24845 11311 657 0,'0'0'291'0,"0"0"-150"16,0 0 99-16,0 0-71 16,-113 155-55-16,45-98-43 15,-4 5-27-15,-5 1-37 16,8-2-7-16,1-8-93 0,5-1-568 15</inkml:trace>
  <inkml:trace contextRef="#ctx0" brushRef="#br0" timeOffset="-156772">4518 13733 1083 0,'0'0'177'16,"0"0"-42"-16,0 0 11 16,0 0-39-16,0 0-40 15,0 0-14-15,0-29-29 16,0 29-3-16,0 0 10 15,0 0-26-15,-3 0-1 16,-1 0-4-16,-8 29-11 16,-10 16 7-16,-7 18 2 15,-18 13 2-15,-5 3 13 16,2-7-8-16,-2-5-7 16,11-4 2-16,7-5 0 15,8-21 5-15,11-3-5 0,2-14-2 16,10-11-3-16,3-6-15 15,0-3-7-15,0 0 2 16,0 0-27-16,0 0-33 16,0 0-127-16,0 0-204 15</inkml:trace>
  <inkml:trace contextRef="#ctx0" brushRef="#br0" timeOffset="-156381">4813 13638 138 0,'0'0'863'16,"0"0"-721"-16,0 0 8 15,0 0-11-15,0 0-42 16,0 0-62-16,0-8-15 15,0 8-4-15,0 26-12 16,-16 19 12-16,-15 18 8 16,-10 8-17-16,-3 1 27 15,-5 10-23-15,-1 5 1 16,-2-4 1-16,5-4-9 16,6-11-1-16,8-4-1 0,8-18-2 15,9-9 5 1,10-20-5-16,0-3 0 0,6-8-2 15,0-3 8-15,0 0-14 16,0-3 10 0,0 0-4-16,0 0-18 0,-3 3-102 15,-1-3-96-15,4 0-149 16</inkml:trace>
  <inkml:trace contextRef="#ctx0" brushRef="#br0" timeOffset="-155836">4838 13967 871 0,'0'0'243'16,"0"0"-76"-16,0 0 17 16,0 0-67-16,0 0-41 15,0 0-39-15,5-6-23 16,-5 6-14-16,0 28-1 15,0 16 1-15,0 13 5 16,0 0 5-16,-8-6 4 16,2-2-14-16,0-8 0 15,2-8 4-15,-2-10 0 16,3-8-3-16,3-4-1 16,0-11 0-16,0 0 5 15,0 0 1-15,0 0-5 0,0 0 51 16,0-11-12-1,0-18-3-15,-3-13-19 0,0-28-14 16,3-13-1-16,0-8-3 16,0-11 0-16,9 1-1 15,4 7 1-15,-4 17 0 16,2 25-1-16,-8 23 7 16,-1 22-15-16,-2 3 8 15,11 4-23-15,6 0 23 16,13 0-33-16,8 0 21 15,6 20 6-15,-5 12-21 16,-8 4 20-16,-5 7-6 16,-14 1 3-16,-9 1 3 0,-3 1 0 15,-3-3-10 1,-28 2-6-16,-4-1-33 0,-4-7-57 16,7-3-105-16,4-5-131 15,9-4-582-15</inkml:trace>
  <inkml:trace contextRef="#ctx0" brushRef="#br0" timeOffset="-155521">5154 14090 961 0,'0'0'178'0,"0"0"0"15,0 0-24-15,0 0-40 16,0 0-37-16,0 0-18 16,16-46-39-16,-16 46-16 15,0 0-4-15,0 9 0 16,0 20-16-16,0 7 16 16,0 5 2-16,0-2 6 15,0-7-8-15,0-4 0 16,0-5 3-16,0-9-2 15,0 5-2-15,0-14-54 16,0 0-51-16,0-2-78 16,0-3-92-16,3 0-45 15</inkml:trace>
  <inkml:trace contextRef="#ctx0" brushRef="#br0" timeOffset="-155197">5233 13853 566 0,'0'0'238'0,"0"0"-99"16,0 0-8-16,0 0-17 15,0 0-38-15,0 0-35 16,-32-23-31-16,13 46-5 16,-1 3 0-16,6-1-5 15,9-2 0-15,5 0 5 0,0-9-5 16,8-2 0-16,14-10 1 15,0-2 3-15,0 0 9 16,0 0 3-16,0-2 34 16,-6-18 38-16,-2 0-37 15,-9 1-12-15,-5-3-11 16,0 6-19-16,0 4-5 16,-10 4-4-16,-18 4-24 15,-4 4-64-15,10 0-103 16,7 14-157-16,15 10-330 15</inkml:trace>
  <inkml:trace contextRef="#ctx0" brushRef="#br0" timeOffset="-154379">5572 13950 769 0,'0'0'286'0,"0"0"-122"16,0 0 13-16,0 0-38 16,0 0-67-16,0 0-29 15,-31-63 6-15,28 63-37 16,-4 0-12-16,-2 14 0 16,-7 28-4-16,0 14 1 0,4 5 3 15,4 0 0-15,8-3 2 16,0-7 0-16,0-8-4 15,22-10 2-15,8-9 0 16,-2-10-1-16,7-11 1 16,1-3 0-16,5 0 12 15,3-23-7-15,-3-13 2 16,1-8-1-16,-7-2 8 16,-7-11 29-16,-6-2-20 15,-6-14-4-15,-7-4 15 16,-1 4-21-16,-8 6 0 15,0 16 5-15,0 17-2 16,0 14 16-16,-11 8-24 16,5 12-2-16,3 0 14 15,0 0-20-15,3 0-6 16,0 6 1-16,0 37-18 16,0 20 18-16,0 17 3 0,0 3 4 15,0-9 3-15,0-2-5 16,0-7 0-16,6-4-2 15,0-10 2-15,-3-5-1 16,-3-15 0-16,0-8-13 16,5-14 12-16,-5-4-13 15,3-5 15-15,0 0-3 16,-1 0 10-16,1 0-6 16,5-2 2-16,7-24-3 15,7-12 0-15,10-13 0 16,9-2 0-16,-2 0 0 15,-4 7-2-15,-4 18 0 0,-9 10-8 16,-3 14-3-16,-6 4 5 16,-4 0-18-16,2 2 0 15,-8 18 10-15,-1 6-11 16,-2-1 16-16,0 1-4 16,0-6 11-16,0 0 1 15,0-5-8-15,0-5 6 16,0 0-1-16,0-2 5 15,0 0-1-15,0-2 2 16,9 3 0-16,10 6-3 16,1-10-2-16,6 1-23 0,2 1-50 15,13 6-129 1,7-2-177-16</inkml:trace>
  <inkml:trace contextRef="#ctx0" brushRef="#br1" timeOffset="-134480">11739 14127 769 0,'0'0'213'15,"0"0"-105"-15,0 0 43 16,0 0-41-16,0 0-8 16,0 0-18-16,-60-26-28 15,60 26-9-15,0 0-18 16,0-3-19-16,8-3 6 15,28 4-15-15,14-4-1 16,13 0 15-16,8 0-15 16,9 4 11-16,2-4-11 15,-13 6 1-15,-17 0-3 0,-30 0-10 16,-19 0-146-16,-3 0-145 16,0 4-204-16</inkml:trace>
  <inkml:trace contextRef="#ctx0" brushRef="#br1" timeOffset="-134173">11957 13821 985 0,'0'0'228'16,"0"0"-6"-1,0 0-64-15,0 0-44 0,0 0-49 16,0 0-17-16,5-54-15 16,-5 54-6-16,0 0-7 15,0 0-20-15,0 31-16 16,0 26 14-16,0 20 2 16,0 12 10-16,0 6-8 15,2-10 2-15,1 2 3 16,0-16-7-16,0-9-9 15,-3-4-52-15,0-15-146 16,0-21-489-16</inkml:trace>
  <inkml:trace contextRef="#ctx0" brushRef="#br1" timeOffset="-137623">7924 14007 276 0,'0'0'576'0,"0"0"-420"16,0 0-34-16,0 0 9 15,0 0-52-15,0 0-5 16,0 0-4-16,-140-69-23 15,133 69 11-15,7 0-33 16,0 0-2-16,0 0-3 16,0 0-15-16,0 0-2 15,0 0-3-15,0 0 4 16,0 0-5-16,0 0 1 16,0 0 0-16,0 0-1 15,0 0 3-15,0 0-3 0,0 0 1 16,0 0 0-16,0-2 7 15,0-2-7-15,0 4 0 16,0-2 15-16,0 2-15 16,0 0 12-16,0 0-3 15,0-3 2-15,0 3 13 16,0 0-19-16,0-2 3 16,0 2 14-16,0 0-19 15,0-4 7-15,0 4-7 16,0 0 0-16,0 0 11 15,0 0-14-15,0 0 0 16,0 0-4-16,4 0 4 0,2 0 0 16,13 21-10-16,6 15 10 15,10 19 1 1,4-6-1-16,-5-1 0 0,4 3 2 16,-6-2-2-1,-4-9 0-15,2-4-1 0,-11-10 2 16,-7-8-1-16,-2-9 0 15,-4-9 0-15,-6 0 1 16,3 0 6-16,-3 0-3 16,6 0 1-16,4-32 14 15,6-7 21-15,6-19-40 16,4-5 2-16,-4-3 8 16,0-2-7-16,0 2-3 0,-6 12 0 15,0 20 7 1,-7 14-7-16,-2 11 0 0,-7 9 0 15,0 0-11-15,9 0-8 16,8 14-36-16,2 21 38 16,6 4-51-16,0 4-52 15,-3 3-101-15,4-5-95 16,-3-5-230-16</inkml:trace>
  <inkml:trace contextRef="#ctx0" brushRef="#br1" timeOffset="-136904">8609 14150 726 0,'0'0'193'15,"0"0"-22"-15,0 0-5 0,0 0-44 16,0 0-26-16,0 0-29 16,-50-137-14-16,28 125-28 15,0 4 5-15,6 8-10 16,-6 0-13-16,2 0-3 15,1 3-4-15,-3 22 0 16,0 12-2-16,3-3 5 16,6 7-5-16,13-1 2 15,0-9 0-15,0 0-2 16,13-10 1-16,12-4-17 16,0-9 17-16,-6-1-18 15,0-7 7-15,-3 0 1 0,1 0 11 16,-6 0 4-1,0-12-4-15,-5-3 0 0,4-2 17 16,-7 3-14-16,3 1 12 16,-6 0-7-16,0 7-2 15,0 6 8-15,3 0-14 16,-3 0-11-16,6 0 11 16,7 6-24-16,3 12 21 15,6 2 2-15,3-4 2 16,0-1 1-16,2-7-2 15,1-8 0-15,0 0-2 16,1 0 4-16,-1-5-1 0,2-21 0 16,-5-14 3-16,0-3 6 15,0-8-10 1,-6-7 6-16,-3-7 18 0,-10 2-9 16,-6-3 12-16,0 3-5 15,0 15-12-15,-12 10 11 16,-4 18-12-16,3 12-8 15,7 8 12-15,3 0-13 16,-3 0-7-16,-7 37 6 16,0 23-9-16,1 20 6 15,12 6 4-15,0-3 0 16,0 0 2-16,16-18-2 16,9-2 0-16,0-12-6 0,0-7 6 15,-3-13-2 1,5-11-14-16,-2-3-18 0,-6-8-8 15,3-4-35-15,-6 1-54 16,4-6-69-16,2 0-80 16,6-25-422-16</inkml:trace>
  <inkml:trace contextRef="#ctx0" brushRef="#br1" timeOffset="-136399">9524 13607 777 0,'0'0'192'0,"0"0"-40"0,0 0-21 16,0 0-13 0,0 0-7-16,0 0-32 0,0-60-18 15,-16 57-33-15,-6 3-12 16,-9 0-11-16,-4 0-5 15,-7 0 0-15,7 0-2 16,4 10 4-16,5 3-4 16,6-2 1-16,6 4 1 15,6 4-4-15,8-1 3 16,0 5 1-16,0 3-5 16,0 4 5-16,11 8 0 15,0 5-1-15,3 5 1 16,-4 7 7-16,-4 2-7 15,-6 7 0-15,0 4 17 0,0 0-10 16,0-5 8-16,0-6-5 16,0-3-5-16,0-8 4 15,0-13-9-15,0-3 0 16,9-7 4-16,4-6 0 16,0-9-4-16,6-2 0 15,3-6 0-15,3 0 14 16,14 0-14-16,-1 0 1 15,6-8-4-15,-5-12-10 16,-8 6-73-16,-2 5-106 16,-7 0-175-16,-3-5-570 0</inkml:trace>
  <inkml:trace contextRef="#ctx0" brushRef="#br1" timeOffset="-135907">9733 14159 842 0,'0'0'218'15,"0"0"-49"-15,0 0 14 16,0 0-64-16,0 0-66 16,0 0-7-16,-8-109-30 0,21 101-1 15,2 1-9 1,4 7-5-16,3 0-1 0,4 0-14 15,-1 15 7-15,-2 13 5 16,-1 4 4-16,-9 8-2 16,-4-1 0-16,-6 2 0 15,-3-10-2-15,0-4 2 16,0-10 0-16,0-8-3 16,0-8 5-16,0-1-3 15,0 0 2-15,0 0 3 16,0 0 17-16,0-14 1 15,0-6 30-15,0-14-40 16,3 4-7-16,7-6 1 16,3 5-3-16,2-3-3 15,4 8 1-15,0 0-1 0,-2 15 0 16,2 11-6-16,0 0 1 16,3 0 2-16,3 19-10 15,0 10 10-15,-3 5-1 16,-3-2-21-16,-2-1-24 15,-4-5 11-15,-7 0-83 16,-3-3-38-16,-3-3-110 16,0 1-225-16</inkml:trace>
  <inkml:trace contextRef="#ctx0" brushRef="#br1" timeOffset="-135665">10388 14116 757 0,'0'0'195'0,"0"0"-60"15,0 0-7-15,0 0-50 16,0 0-55-16,0 0-16 16,26-12-5-16,-1 12 4 15,3 0 1-15,5 0-5 16,-2 0 1-16,1 0 4 15,1 0-7-15,-5 0-95 16,-6 6-173-16,-3 0-497 16</inkml:trace>
  <inkml:trace contextRef="#ctx0" brushRef="#br1" timeOffset="-135427">10766 13981 817 0,'0'0'226'15,"0"0"-47"-15,0 0-3 16,0 0-55-16,0 0-28 16,0 0-47-16,0-38-10 15,0 38-22-15,0 0-14 16,0 7-16-16,0 19 1 16,0 7 15-16,0 8 8 15,0 1-8-15,0-1-4 16,0-7 3-16,0-3-79 0,0-5-112 15,0-8-69-15,0-2-185 16</inkml:trace>
  <inkml:trace contextRef="#ctx0" brushRef="#br1" timeOffset="-134920">10814 13593 848 0,'0'0'214'0,"0"0"-76"0,0 0 11 16,0 0-44-16,0 0-50 16,0 0-16-16,54-83-32 15,-32 77 11-15,3 6-14 16,2 0-3-16,-9 0 10 15,1 0-8-15,0 0-1 16,-6 0 17-16,0 8-18 16,-4 4 30-16,-3 8-6 15,-2 3-14-15,-1 8 11 16,-3 9-15-16,0 12 18 16,0 11 5-16,0-6-17 15,0 8 0-15,0 3-5 0,0 2-7 16,0 1 7-16,0-2-8 15,6-5 0-15,0-8 2 16,5-5-1-16,-6-5 0 16,1-6-1-16,2-9 0 15,-5-5 1-15,-3-12 0 16,0-2-1-16,0-6 2 16,0-1 0-16,0 1-4 15,0-6 2-15,-20 8 0 16,-15-2 0-16,1 0-4 15,-1 0-92-15,13-6-151 16,22 0-277-16</inkml:trace>
  <inkml:trace contextRef="#ctx0" brushRef="#br1" timeOffset="-436771">15043 2497 256 0,'0'0'881'0,"0"0"-701"16,0-161 24-16,0 125-55 16,0 10-67-16,0 14-25 15,0 7-5-15,0 5-37 16,6 0-3-16,13 39-12 16,9 22 0-16,10 22 12 0,3 0-9 15,-2 8 3 1,-1-2 13-16,-3-4-13 0,-4-5 0 15,2-11 3 1,-8-17-8-16,-6-19 7 0,-10-13-8 16,1-14 0-16,-7-6 3 15,10 0-3-15,2-14 15 16,7-29 7-16,11-20-13 16,-5-2 13-16,4-5-20 15,-7 11-2-15,-9 8 10 16,-7 11-10-16,-4 17 6 15,-2 5-6-15,-1 12 0 16,1 6 0-16,3 0 0 16,11 4-11-16,2 30 11 0,10 11-2 15,-1 13 0-15,3-2 2 16,-4 2-2-16,-5-1-1 16,-3-11-4-16,-3-7-1 15,-4-11 5-15,-2-17-1 16,-1-9 0-16,1-2 3 15,2 0 1-15,4-28 12 16,6-19-10-16,4-10 4 16,0-14 6-16,-4-6-8 15,-3-6 0-15,-7-6 3 16,-2 4-7-16,-1 0 0 16,-6 12 0-16,0 19 0 15,-3 20 0-15,0 16 0 16,0 16 0-16,0 2 0 0,0 0 0 15,0 0-21-15,0 14-36 16,0 23-45-16,0 20-6 16,0 3-170-16,10 3-295 15</inkml:trace>
  <inkml:trace contextRef="#ctx0" brushRef="#br1" timeOffset="-436505">16431 2557 777 0,'0'0'430'0,"0"0"-336"16,0 0 83-16,0 0-45 16,0 0-53-16,0 0-58 15,56-3-10-15,-7 3 10 16,14 0-19-16,3 0 15 15,5 0-17-15,-8 0 1 16,-10 7-7-16,-14 0-7 16,-17 2-87-16,-22 8-113 15,0 0-132-15,-9 4-286 16</inkml:trace>
  <inkml:trace contextRef="#ctx0" brushRef="#br1" timeOffset="-436320">16431 2940 866 0,'0'0'115'0,"0"0"19"0,0 0 15 15,0 0 44-15,184 3-90 16,-109-3-20-16,-1-9-34 16,-5-3-35-16,-8 7-10 15,-23 2-4-15,-16 3-4 16,-22 0-134-16,0 0-312 15</inkml:trace>
  <inkml:trace contextRef="#ctx0" brushRef="#br1" timeOffset="-435766">17965 2404 220 0,'0'0'885'0,"0"0"-778"15,0 0 41-15,0 0 40 0,0 0-88 16,0 0-39-16,0-47-5 15,0 44-21-15,0 0-12 16,-3 3 6-16,0-3-12 16,-1 3-4-16,4 0-2 15,0 0-7-15,0 0 4 16,0 0-8-16,-3 0 0 16,-9 17 4-16,-1 6-4 15,4 1 5-15,4-2-5 16,5 1 3-16,0 3-2 15,33 2-1-15,11 4 0 16,8-1 7-16,-2 3-6 16,-6-5-1-16,-3 3 3 15,-5-10-2-15,-11 1 2 0,-6-6-3 16,-12-8 0-16,-7-2 2 16,0 0-2-16,-7-5 0 15,-32 2 4-15,-11 2 1 16,-10-4 5-16,2-2-10 15,1 0 0-15,7 0-5 16,12 0-8-16,12 0-51 16,10 0-22-16,16-8-84 15,0-21-261-15</inkml:trace>
  <inkml:trace contextRef="#ctx0" brushRef="#br1" timeOffset="-435607">17996 2342 949 0,'0'0'194'16,"0"0"-4"-16,0 0-7 16,0 0-123-16,0 0-31 15,162-77-25-15,-124 77-4 16,-2 0-8-16,-8 11-246 16,-9 13-287-16</inkml:trace>
  <inkml:trace contextRef="#ctx0" brushRef="#br1" timeOffset="-435197">18613 2440 1006 0,'0'0'291'0,"0"0"-101"15,0 0-12-15,0 0-74 16,0 0-52-16,0 0 4 15,-26-83-31-15,11 83-13 16,-7 0 6-16,-2 20-18 16,2 22 0-16,8 10 2 15,6 2 3-15,8 7-6 16,0-4 1-16,19-6 0 16,20-8-5-16,2-14 5 15,-3-12-1-15,1-12-2 0,-4-5 3 16,-4 0 3-16,-3-13 2 15,1-20-5-15,-4-6 21 16,-5-7-11-16,-7-9 10 16,-4 1-9-16,-9 0-6 15,0 2 7-15,0 3-12 16,-25 13 0-16,-17 4-5 16,1 12 1-16,-6 15-27 15,6 5-55-15,2 0-59 16,17 20-215-16,9-7-296 15</inkml:trace>
  <inkml:trace contextRef="#ctx0" brushRef="#br1" timeOffset="-433980">19207 1805 966 0,'0'0'260'16,"0"0"-112"-16,0 0 22 16,0 0-72-16,0 0-21 15,0 0-42-15,-3-100-16 16,-32 88 7-16,-26 1-24 16,-24 2 6-16,-30 1 3 15,-25-1-9-15,-22-2 9 0,-15-3-11 16,-17-1 0-16,-4 1 10 15,11 2-8-15,13-2-2 16,5 2 2-16,-5-2 5 16,-27 6-5-16,-37 8-2 15,-38 0 0-15,-32 0-8 16,-7 13 8-16,10 11 0 16,32-1 0-16,51-6 6 15,51 0-6-15,42-2 0 16,41-7 0-16,22 0 2 15,8-2-2-15,14 1 0 0,6-5-4 16,5 1 10 0,11 0-6-16,10-1 0 0,-1 1 0 15,4 0-3-15,-4-1 3 16,-6 8 0-16,-3 4-9 16,3 3 8-16,-6 9 1 15,5 6 0-15,4 2 3 16,0 5 12-16,4 4-15 15,5 12 7-15,-2 5 20 16,3 11-19-16,2 6 8 16,4 4-1-16,0 7-5 15,0 3 16-15,0 6-21 16,0 2 4-16,0 0 11 16,0-5-17-16,13-5 3 15,3-10 2-15,-4-4-7 0,1-9 8 16,0-8-9-1,-7-10 0-15,0-11 4 0,5-11-1 16,-8-9-3 0,2-5 1-16,3-6 1 0,-8-4 2 15,9 1-4-15,7-3-3 16,19 3-4-16,32-3 14 16,31 0-8-16,29 0 1 15,28-6 0-15,17-8 4 16,6 6-4-16,2 4 0 15,6 4 0-15,1 0 0 16,0 0 0-16,6 0 0 0,5 0 0 16,14 0 0-1,21 0 0-15,8 0 0 0,1 0 0 16,-2 0 0-16,-23-3 0 16,-20-8 0-16,-26 2 0 15,-31 3 0-15,-19-5 0 16,-10 2 0-16,-7-1 0 15,1-2 0-15,7 0 0 16,-2 1 0-16,-8-2 0 16,-9 6 0-16,-21-1 0 15,-7-2 0-15,-18 2 0 16,-12 2 0-16,-12 1 0 16,-12 2 0-16,-3 3 0 15,-8-3 0-15,0 0 0 16,0-3 0-16,0-6 0 0,0-1 0 15,0-5 0 1,-3 2 0-16,-5-2 0 0,8-2 0 16,0-10 0-16,0-14 0 15,0-13 0-15,0-17 0 16,0-16 0-16,0-7 0 16,0-8 0-16,-3-1 0 15,-16 3 0-15,-3 1 0 16,3-5 0-16,6 7 0 15,1 11 0-15,6 18 0 16,-1 22 0-16,-2 19 0 16,-1 10 0-16,-2 5 0 0,-7 4 0 15,-17 4 0-15,-21 7 0 16,-29 0-114-16,-21 4-65 16,-14 4-369-16</inkml:trace>
  <inkml:trace contextRef="#ctx0" brushRef="#br2" timeOffset="-350409">15385 4169 509 0,'0'0'603'0,"0"0"-454"16,0 0 10-16,0 0-18 16,0 0-71-16,0 0-9 15,-3-91-54-15,35 82 2 16,-1 3 7-16,2 6-16 16,-5 0 0-16,-9 0-4 15,-6 23 15-15,-4 14-14 0,-5 6 3 16,-4 6 0-16,0 5 1 15,0-8-1-15,-19-3 0 16,0-9-1 0,0-3 15-16,0-7-21 0,5-5 7 15,5-1 0-15,2-7-7 16,7-1 7-16,0-5 0 16,22 0-16-16,33-5 25 15,18 0-9-15,16 0 0 16,-1-10 0-16,-1-11-15 15,-18 3-55-15,-17 7-82 16,-18 0-25-16,-12 2-78 16,-6 1-68-16</inkml:trace>
  <inkml:trace contextRef="#ctx0" brushRef="#br2" timeOffset="-350071">16123 4213 611 0,'0'0'216'15,"0"0"-59"-15,0 0 34 16,0 0-67-16,0 0-17 16,0 0-35-16,-35-96-46 15,46 96 11-15,13 0-32 16,-6 0-4-16,5 0 30 16,-8 17-29-16,-2 7 3 15,-4 5 1-15,-9 2 2 16,0 3 3-16,0 1-11 0,0-1 0 15,-3-3 11-15,-12-5-10 16,5-9-1-16,4-6 1 16,3-2 7-16,3-3-10 15,0 0 2-15,0 0 0 16,19-1 4-16,23-5-1 16,17 0-3-16,20 0 0 15,4 0-54-15,-10-3-120 16,-21 1-180-16,-34-2-162 15</inkml:trace>
  <inkml:trace contextRef="#ctx0" brushRef="#br2" timeOffset="-349704">16618 4302 525 0,'0'0'292'0,"0"0"-106"0,0 0-34 15,0 0 5-15,0 0-33 16,0 0-53-16,-16-73 21 15,10 70-60-15,3 3-4 16,-4 0 4-16,-5 0-25 16,-1 21 0-16,-1 9-7 15,8-1 1-15,6 3-3 16,0-4 2-16,3-2 0 16,36-3-4-16,15-11 19 15,10-10-15-15,-1-2 7 0,-3 0-4 16,-15-14 56-1,-13-12-43-15,-17-5 5 0,-15-9 42 16,0-1-63-16,0-5 16 16,-18 13-12-16,-14 1 2 15,-1 9-4-15,-1 12-2 16,8 6-9-16,8 5 2 16,2 0-62-16,3 5-18 15,1 23-52-15,2 2-157 16,7-5-120-16</inkml:trace>
  <inkml:trace contextRef="#ctx0" brushRef="#br2" timeOffset="-349278">16695 3909 639 0,'0'0'173'15,"-220"-135"-31"-15,83 67 11 16,-9 5-38-16,-10 9-20 15,7 11 56-15,3 12-91 16,12 19-6-16,7 12-13 16,10 9-20-16,6 57 9 15,9 19-30-15,17 23 0 16,17 13 5-16,27 7-5 16,29 10 0-16,12-7-2 0,34-2 9 15,53-12-14 1,43-14 7-16,41-12 0 0,42-19-10 15,32-26 13-15,13-27-3 16,-2-19 13-16,-11-22-4 16,-20-41 47-16,-38-17-13 15,-30-17-8-15,-50-12 54 16,-36-11-65-16,-46-12-1 16,-25-4 10-16,-80 1-30 15,-76 0 18-15,-53 15-21 16,-48 21 2-16,-14 22-19 15,15 33 17-15,20 35-21 16,52 9 10-16,47 41-107 16,46 33-16-16,30 18-287 0</inkml:trace>
  <inkml:trace contextRef="#ctx0" brushRef="#br3" timeOffset="-315900">14271 5393 1062 0,'0'0'177'0,"0"0"-39"16,0 0 2-16,0 0-47 15,0 0-34-15,0 0 6 16,9-74-65-16,-2 91 3 16,2 19 4-16,4 13 10 15,-1 0-17-15,1-1 0 16,-1-1 0-16,1-12 15 16,0-10-15-16,-1-12 0 15,1-3 5-15,1-8 1 16,5-2-6-16,-4 0 6 15,7-2-4-15,1-19 26 16,-5-2-28-16,8-6 0 16,-1 0 30-16,1 7-20 0,-7 6-10 15,-9 9 5-15,-7 4-3 16,3 3-1-16,-3 0-1 16,4 0 0-16,5 0-12 15,4 0 15-15,0 6-3 16,-1 6 0-16,-5-6 4 15,-4-4-4-15,-3 2 0 16,2-4 0-16,-2 0-1 16,-3 0 6-16,6 0-5 15,13 0 0-15,6-18 3 16,7-8 0-16,-1 3-3 16,-4 7 0-16,-13 4 1 15,0 6-1-15,-6 6-1 16,3 0 1-16,5 0 0 0,3 12-8 15,3 10 8-15,3 7 0 16,0-1-2-16,5-2 2 16,-2-3 0-16,4-9-1 15,2-8 5-15,-1-6-4 16,-5 0 0-16,-3-6 0 16,1-19 7-16,-1-13-7 15,-3-7 0-15,-6-7 1 16,-7-2 6-16,-9-5-1 15,0-2-6-15,0 7 0 0,-3 8 12 16,-16 11-12 0,7 15 0-16,5 14 8 0,4 6-1 15,3 0-13-15,0 18 6 16,0 27 0-16,0 17-7 16,3 9 7-16,16-6 0 15,6 1-5-15,5-6 17 16,1-5-24-16,4-13-6 15,-5-8-106-15,-5-11 30 16,-14-12-122-16,-6-11-56 16,-5 0 40-16,0-11-242 15</inkml:trace>
  <inkml:trace contextRef="#ctx0" brushRef="#br3" timeOffset="-315717">15242 5396 458 0,'0'0'281'0,"0"0"-115"0,0 0 25 16,0 0-50-16,0 0-5 15,0 0-14-15,-67-70-106 16,144 70-10-16,22 0 26 16,0 0-27-16,-14 0-5 15,-32 0 0-15,-18 0 2 16,-15 0-6-16,-20 0-80 16,0 0-153-16,-20-2 15 15,-37-12-614-15</inkml:trace>
  <inkml:trace contextRef="#ctx0" brushRef="#br3" timeOffset="-315395">14369 5018 785 0,'0'0'89'15,"0"0"80"-15,0 0-27 16,0 0-39-16,0 0 5 15,0 0-66-15,-117-57-25 16,106 57 18-16,2 22-33 16,9 8 5-16,0 1 5 15,31-5-11-15,24-10 22 16,11-6-17-16,-3-10-3 16,-5 0 39-16,-17 0-27 0,-14-18 17 15,-18-2 2 1,-9-2-9-16,0 1 7 0,-14 1-32 15,-17 8 0-15,-7 12-18 16,6 0 0-16,12 7-73 16,15 16-154-16,5-3-102 15</inkml:trace>
  <inkml:trace contextRef="#ctx0" brushRef="#br3" timeOffset="-314745">16055 5416 764 0,'0'0'268'0,"0"0"-165"16,0 0 71-16,0 0-22 15,-57-149-72-15,51 141 21 16,3 4-43-16,3 4-27 16,0 0 4-16,0 4-35 15,0 24 0-15,0 15 4 16,3 3-3-16,7-1 12 15,5-5-13-15,-2 0 0 16,3-8 7-16,-4-9-3 0,1-9-4 16,-2-9 0-16,-5-5 5 15,2 0 5-15,6 0-10 16,11-31 0-16,10-15 34 16,3-7-33-16,1-5 7 15,-8 7 2-15,-9 10-5 16,-9 10 5-16,-7 14-10 15,-6 11 0-15,0 6-17 16,0 0 10-16,0 0-56 16,7 29-20-16,2 9-41 15,7 4-57-15,4 4-46 16,2-3-29-16,0-3-61 16</inkml:trace>
  <inkml:trace contextRef="#ctx0" brushRef="#br3" timeOffset="-314151">16506 5556 628 0,'0'0'190'0,"0"0"38"0,0 0-65 16,0 0-15-16,0 0 7 16,0 0-96-16,41-160 13 15,-41 146-28-15,0 2-9 16,0 6 22-16,-3 4-54 16,-13 2-2-16,-1 0 9 15,-7 0-2-15,9 10-8 16,-1 14 0-16,10 5 1 15,6-1-5-15,0-2 4 0,0-4 0 16,0-5-6 0,3-2 10-16,6-7-5 0,1-3 1 15,-1-5 0-15,-3 4-3 16,1-4 3-16,-4 0 0 16,3 0-6-16,4 0 8 15,2 0-2-15,4 0 0 16,4 6 1-16,5 3 0 15,7-4-1-15,6-3 0 16,7-2-1-16,9 0 4 16,-1 0-3-16,-1-19 1 15,-5-10 4-15,-6-8 0 16,-5-3-5-16,-6-6 0 16,-10-5 12-16,-4-6-5 15,-13-9-7-15,-3 6 4 16,0 0 0-16,-12 15 14 15,-12 10-18-15,-1 15 0 0,14 14 39 16,-6 6-32-16,-2 0-5 16,-3 40 0-16,-3 20 2 15,-4 17 1-15,12 6-5 16,9 0 0-16,8 0 3 16,0-9-3-16,5-10 0 15,18-11 1-15,6-9 9 16,-1-13-8-16,13-5-2 15,3-12 0-15,14-8-18 16,8-6-8-16,11-12-97 0,0-42-134 16,5-18-278-1</inkml:trace>
  <inkml:trace contextRef="#ctx0" brushRef="#br3" timeOffset="-313701">17765 4884 838 0,'0'0'234'0,"0"0"-51"16,0 0-3-16,0 0-54 15,0 0-31-15,0 0-34 16,-23-120 16-16,7 107-55 16,-6 3-2-16,-3 4 17 15,-4 3-25-15,-2 3-12 16,-2 0 0-16,5 0 10 0,6 0-3 15,12 0-7-15,4 3 0 16,6 3-4-16,0 11 11 16,-3 3-7-16,3 12 0 15,0 2 0-15,0 3-1 16,0 8 1-16,0 7 0 16,0 3 3-16,0 8-3 15,0-4 0-15,0 2 4 16,6-4-2-16,1-4 5 15,-4-3-7-15,0-10 0 0,3-3 10 16,4-6-5 0,-4-3-5-16,8-4 3 0,-3-4-1 15,3-6 6-15,2-3-8 16,3-2 0-16,-4 1-4 16,7-9 4-16,4-1-29 15,8 0-109-15,4-8-154 16,1-32-409-16</inkml:trace>
  <inkml:trace contextRef="#ctx0" brushRef="#br3" timeOffset="-313245">18136 4881 898 0,'0'0'217'0,"0"0"-46"0,0 0-41 15,0 0 14-15,0 0-74 16,0 0-17-16,16-97 0 16,-10 91-40-16,10 0 17 15,14 0-30-15,1 1 5 16,4 5 5-16,-4 0-10 16,-5 0 0-16,-6 0 10 15,-9 0 2-15,-5 5-12 16,-1 15 0-16,-5 9 2 15,0 9 8-15,0 7-8 16,0 7-2-16,0 2 23 0,-11 4-13 16,6-1-5-16,-1-1-5 15,1 1 8-15,5-4 14 16,0-8-22-16,0-5 0 16,0-6 10-16,0-5-3 15,0-5-7-15,5-14 0 16,-5 2 6-16,0-7-2 15,0 1-4-15,-5-3 0 16,-26 2 8-16,-7 5-5 16,-6 0-6-16,2 0-36 15,10 3-71-15,23 2-36 16,9-4-169-16,12-3-192 16</inkml:trace>
  <inkml:trace contextRef="#ctx0" brushRef="#br3" timeOffset="-313031">18812 5565 950 0,'0'0'145'0,"0"0"27"16,0 0-35-16,0 0-54 15,0 0-10-15,0 0-6 16,-104 140-21-16,54-86-38 15,-8 3-2-15,1-6-12 16,-1-8-21-16,8-9-316 16,12-8-351-16</inkml:trace>
  <inkml:trace contextRef="#ctx0" brushRef="#br3" timeOffset="-312178">19318 5193 1220 0,'0'0'176'16,"0"0"-20"-16,0 0-41 16,0 0-34-16,0 0-16 15,0 0-57-15,-12-52 9 16,12 69-17-16,0 21 0 15,0 4 11-15,0 7-11 0,0-6 0 16,0 3 6-16,0-9 3 16,3-5-12-16,9-10 3 15,4-10 0-15,3-7 3 16,0-5-3-16,3 0 0 16,3 0 8-16,2-20-2 15,-5-5-6-15,-7-1 0 16,-2 0 5-16,-3 1 5 15,-1 5-10-15,-3-1 0 16,-3 8 8-16,1 5-4 0,-1 8-4 16,-3 0 0-1,3 0 2-15,3 0-12 0,2 4 0 16,3 11 10-16,3 4 1 16,-3-1 3-16,3-2-4 15,-4-6 0-15,-4-5 2 16,-3-5 0-16,3 0-2 15,1 0 0-15,2 0 1 16,7 0 4-16,6-17-5 16,3-9 0-16,5 1 5 15,-5 1-5-15,-3 4 0 16,-9 9 0-16,-4 6-2 16,4 5 2-16,-1 0-3 0,7 0 1 15,3 23 4 1,5-1-9-16,1 4 7 0,0 0 0 15,1-3-2 1,-1-9 2-16,2-6 0 0,-2-8 0 16,-3 0 3-16,0 0 4 15,1-25-7-15,-4-9 0 16,1-13 3-16,-12-1-2 16,-3-9-1-16,-8-6 13 15,0-2-10-15,0-2 22 16,-25 8-25-16,-2 7 2 15,2 12 24-15,3 14-26 16,3 12 0-16,10 11 8 16,2 3 3-16,-5 0-13 0,-4 28 2 15,-3 30 0-15,2 16-8 16,17 9 8-16,0 6 0 16,33-4-4-16,27-3-1 15,29-6-5-15,12-19-114 16,-5-15 4-16,-16-16-56 15,-33-17-193-15,-25-9-70 16</inkml:trace>
  <inkml:trace contextRef="#ctx0" brushRef="#br3" timeOffset="-311985">20065 5218 750 0,'0'0'182'0,"0"0"-31"16,0 0 21-16,0 0-70 15,0 0-73-15,0 0-3 16,60-37-24-16,12 37-2 16,-4-3 0-16,-15 3-1 15,-14 0-4-15,-20-3-90 16,-13-5-116-16,-6-6-151 16</inkml:trace>
  <inkml:trace contextRef="#ctx0" brushRef="#br3" timeOffset="-311616">19246 4652 805 0,'0'0'265'16,"0"0"-146"-16,0 0 40 15,0 0 0-15,0 0-101 16,0 0-16-16,-87-74-7 16,81 74-26-16,6 24 16 15,0 6-25-15,0 5 0 16,6-7 21-16,20-5-11 16,5-6-10-16,-1-8 14 0,-2-6-10 15,-12-3 22 1,0 0-20-16,-7-3-6 0,-6-18 49 15,-3-1-38-15,0-6 0 16,-16 5-8-16,-18 3 10 16,-5 8-26-16,4 12 11 15,10 0-63-15,19 2-90 16,6 25-144-16,28 1-63 16</inkml:trace>
  <inkml:trace contextRef="#ctx0" brushRef="#br3" timeOffset="-310689">20906 5104 817 0,'0'0'226'0,"0"0"-64"16,0 0 12-16,0 0-34 16,0 0-29-16,0 0-32 15,-19-149-36-15,19 120 25 16,0 1-51-16,0 8-7 16,0 3 16-16,10 9-23 0,10 2 1 15,5 6-4 1,3 0 0-16,1 0-3 0,-1 14 3 15,-3 20 0-15,-3 8-8 16,-9 4 13-16,-4 4-6 16,-4-5 1-16,-5-4 0 15,3-13 0-15,-3-11 0 16,0-11 0-16,0-6 0 16,0 0 8-16,0 0-8 15,0 0 4-15,0-17-1 16,6-17 9-16,7-9-12 15,2 0 0-15,8-3-1 0,2 3 6 16,3 9-5 0,2 2 0-16,-2 12 2 0,4 11-11 15,-1 9 9-15,1 0 0 16,-1 12-15-16,5 25 17 16,-5 9-3-16,-5 3 1 15,-7 5-16-15,-7 0-44 16,-9-6-90-16,-3-4-176 15,8-19-220-15</inkml:trace>
  <inkml:trace contextRef="#ctx0" brushRef="#br3" timeOffset="-310431">21729 4346 973 0,'0'0'191'16,"0"0"-56"-16,0 0 41 16,0 0-28-16,0 0-103 15,0 0-42-15,19 131 36 16,19-16-6-16,0 11 11 16,1 5-2-16,-11 1-16 15,-15-6-1-15,-13-9-25 16,0-5 6-16,-58-7-13 15,-27-2-78-15,-30-9-374 16</inkml:trace>
  <inkml:trace contextRef="#ctx0" brushRef="#br1" timeOffset="-300621">13845 6919 985 0,'0'0'99'15,"0"0"-25"-15,0 0 95 16,0 0-17-16,0 0-78 16,0 0-36-16,-6 22-6 0,6-21-17 15,0-1 1 1,15 0-11-16,17 0-3 15,15 0 11-15,11 0-13 0,-1 0 0 16,-7 0-8-16,-11 0 5 16,-20 0-59-16,-13 0-188 15,-6 0-12-15,0 0-11 16,-9 9-243-16</inkml:trace>
  <inkml:trace contextRef="#ctx0" brushRef="#br1" timeOffset="-300443">13798 7111 70 0,'0'0'520'0,"0"0"-364"16,0 0 3-1,0 0-26-15,0 0-55 0,0 0-61 16,28 15-5-16,7-14 54 16,12 3-40-16,14-4-8 15,12 0-18-15,10 0-7 16,-8-17-246-16,2 0-504 15</inkml:trace>
  <inkml:trace contextRef="#ctx0" brushRef="#br1" timeOffset="-300087">14839 6903 744 0,'0'0'290'0,"0"0"-191"15,0 0 26-15,0 0-18 16,0 0-1-16,0 0-69 15,-16-12-9-15,16 12-28 16,16-3 0-16,18 0 6 16,18 1-2-16,1-4-5 15,2 0 1-15,5 0-5 16,3 0 4-16,-8 1-11 0,-8-1-67 16,-22 6-126-16,-21 0-70 15,-4 0-85-15</inkml:trace>
  <inkml:trace contextRef="#ctx0" brushRef="#br1" timeOffset="-299903">14854 7023 597 0,'0'0'182'0,"0"0"-86"16,0 0 67-16,0 0-37 15,0 0-36-15,0 0-80 16,27 16-8-16,17-16 25 0,16 0-14 15,10 0 10-15,3-2-23 16,-1-10-6-16,-7-1-277 16,-12-2-298-16</inkml:trace>
  <inkml:trace contextRef="#ctx0" brushRef="#br1" timeOffset="-299478">15513 6748 873 0,'0'0'181'0,"0"0"-43"0,0 0 35 16,0 0-29-16,0 0-80 16,0 0-31-16,-7-17-20 15,-2 39-11-15,-5 16 5 16,3 5-7-16,0-3 0 15,11-3 15-15,0-6-15 16,0-2-1-16,17-9 1 16,11-3 1-16,7-2 7 15,0-9-3-15,-1-5-3 16,2-1 35-16,-4 0-14 16,-4-7 9-16,-3-16 10 15,-6-6-9-15,-9-5 10 0,-7-4-24 16,-3 2-6-1,0 1 18-15,0 3-30 0,-19 4 6 16,-13 3 0-16,-2 4 0 16,-1 7-6-16,2 5-1 15,5 6-14-15,6 3 12 16,9 0-70-16,10 21-31 16,3 0-93-16,10 0-374 15</inkml:trace>
  <inkml:trace contextRef="#ctx0" brushRef="#br1" timeOffset="-299139">15954 6053 514 0,'0'0'720'0,"0"0"-568"16,0 0 35-16,0 0-84 15,0 0-21-15,0 0-42 16,-152-83-24-16,152 101-13 16,25 36 10-16,10 26-10 15,3 14 21-15,-4 14-1 0,-1 13 6 16,-8 4-16-16,-12 1-4 15,-7-6 20 1,-6-8-25-16,-13-10 5 16,-40-5-9-16,-33-2-14 0,-26 0-72 15,-15-6-156-15</inkml:trace>
  <inkml:trace contextRef="#ctx0" brushRef="#br1" timeOffset="-282729">17685 6842 655 0,'0'0'320'15,"0"0"-202"-15,0 0 58 16,0 0-47-16,0 0-9 16,0 0-30-16,0 0-51 15,-121-148 19-15,121 145-30 16,0 3-1-16,0 0 1 16,0 0-24-16,0 0-2 15,0 0-2-15,13 17-1 16,12 23-7-16,11 8 8 15,-1 13 0-15,-1-5-1 16,-2 2 6-16,-6-6-6 0,-7-12 2 16,-6-9-1-1,-7-9 0-15,-6-11-1 0,0-1-9 16,0-10 8-16,0 0-11 16,-3 0 5-16,-19 0 6 15,3-11 2-15,2-9 3 16,12-9-3-16,5-5-3 15,0-4 0-15,22-5-12 16,16 0 6-16,6-2 2 16,3 2 7-16,-2 6 3 15,-10 5-3-15,-13 8 0 16,-3 11-4-16,-9 1 9 16,-7 7-5-16,-3 2 0 15,0 3 3-15,0 0 0 0,0 0-3 16,0 0 0-1,0 0 0-15,0 0 0 0,-16 0-5 16,-6 15 5-16,-3 16 0 16,-1 9-4-16,11 3 4 15,7 2 0-15,8-2-4 16,0-6 5-16,17-2-2 16,18-12-3-16,6-15 4 15,12-8 3-15,11 0-3 16,6-11 0-16,-6-23 10 15,-4-5-6-15,-10-9 3 16,-11-8 9-16,-4-13 5 16,-10-8 10-16,-6-3-20 0,-11 8-6 15,-8 12 26 1,0 14-20-16,0 16 2 0,-17 15 5 16,10 9-12-1,1 6 12-15,6 0-18 0,-6 6-5 16,-7 43-4-16,-3 16 7 15,-2 18 2-15,8 2 1 16,7 2 7-16,3-13-12 16,0-6 4-16,0-13-15 15,0-12-2-15,6-11-59 16,10-13-29-16,-3-11-96 16,2-8-130-16,-5 0-77 0</inkml:trace>
  <inkml:trace contextRef="#ctx0" brushRef="#br1" timeOffset="-281379">18282 6806 664 0,'0'0'261'0,"0"0"-168"16,0 0 17-16,0 0-31 15,0 0-27-15,0 0 32 16,191-27-35-16,-133 25-11 15,-8-1 14-15,-3 0-26 16,-9 0 5-16,-5-3-9 16,-17 3-1-16,-4 1 13 15,-12-2-26-15,0 4 1 0,0 0 23 16,0 0-22-16,0 0 5 16,0 0-6-16,0 0-7 15,0 0-2-15,0 9-3 16,0 20 2-16,0 11-4 15,-9 6 10-15,2-1-7 16,7-1 2-16,0-10 0 16,0-5 3-16,7-10-3 15,15-8 0-15,6-7 6 16,4-4-1-16,-1 0-4 16,2-9 3-16,-2-16-3 15,-5-7 23-15,-4-6-3 0,-2-4-11 16,-9 2 29-16,-3-3-29 15,-5 9-1-15,-3 11 2 16,0 5-3-16,0 12 14 16,0 6-21-16,0 0 1 15,0 0 2-15,0 0-4 16,0 21-9-16,0 19 2 16,-3 11 7-16,-5 3 3 15,8-5-3-15,0-3 0 16,0-9-1-16,0-8 2 15,5-8-1-15,7-6 1 16,1-5 1-16,3-10 1 0,6 0-3 16,3 0 0-1,6-20 11-15,-1-6-7 16,1-9-2-16,-8 2-2 0,-5-8 4 16,-2 4-1-16,-6 0-3 15,-4 3 0-15,-6 5 5 16,0 5-5-16,0 10 0 15,0 2-1-15,0 7 13 16,0 3-17-16,0 2 5 16,0 0 0-16,0 0-8 15,0 0 8-15,0 0 0 16,0 0-7-16,0 0-3 16,0 5 8-16,0 13 0 15,14 2 2-15,0 0 0 16,8-6 0-16,-2 0 0 0,3 1-5 15,-8-5 15-15,1 0-16 16,-3-2 6-16,-7 0 0 16,-3 7-5-16,3 2 4 15,-6 6 1-15,0 0-7 16,0-1 12-16,0-2-8 16,0 0 3-16,4 1 0 15,2-7-1-15,0-8 1 16,2-5 0-16,-5-1 2 15,-1 0 3-15,1 0-6 16,14 0 2-16,5-7-1 16,9-22 13-16,10-6-13 15,-3-1 0-15,-5-2 14 0,-5-1-12 16,-2-4-1-16,-8 9-1 16,-5 8 5-16,-7 12-3 15,-6 14-2-15,0 0 0 16,0 0-1-16,0 0 1 15,0 0-6-15,4 20-5 16,-1 11 11-16,3 6-2 16,-3 0 2-16,5-3 0 15,-2-8 0-15,-4-3 2 16,4-8-2-16,2-8 0 16,-5-3 1-16,3-4 3 15,-1 0-4-15,0 0 0 16,10 0 4-16,7-11-1 15,4-18-3-15,8-9 4 0,-4 4-2 16,-2-3 3-16,1 3-5 16,-7 8 0-16,0 7-1 15,-10 7 2-15,-2 9-2 16,-1 3-2-16,5 0-4 16,2 5 4-16,3 24-4 15,0 9 7-15,0-2-3 16,-1 2 3-16,5-9 0 15,5-7 0-15,11-8-4 16,11-14 1-16,10 0-35 16,8 0-30-16,-9-26 13 15,-13-2-52-15,-24-9-135 16,-22-6-373-16</inkml:trace>
  <inkml:trace contextRef="#ctx0" brushRef="#br1" timeOffset="-273390">21104 6778 1115 0,'0'0'158'0,"0"0"21"16,0 0-50-16,0 0-41 15,0 0-34-15,0 0-17 16,-33-110 1-16,30 110-18 0,3 0-8 16,-6 0-12-1,-4 24-4-15,-9 16 4 0,-6 11 3 16,3 12-3-16,3 0 1 16,5 3 0-16,11-1-1 15,3-4 4-15,0-6-2 16,36-16-3-16,8-7 1 15,8-16 0-15,8-12 0 16,6-4 1-16,4 0 5 16,0-26 27-16,-9-5-8 15,-8-15 8-15,-9-3-1 16,-6-11-6-16,-11-8-1 16,-15-5-9-16,-12 2-11 0,0 2 4 15,-12 10-9 1,-29 6 0-16,-14 14 0 0,-2 10 0 15,-1 15 0-15,5 14-8 16,9 0-55-16,-2 0-16 16,8 32-37-16,7 2-80 15,12-5-242-15</inkml:trace>
  <inkml:trace contextRef="#ctx0" brushRef="#br1" timeOffset="-266155">22072 6536 901 0,'0'0'143'16,"0"0"13"-16,0 0-34 15,0 0-26-15,0 0-32 16,0 0-48-16,3-20-5 16,-3 20-11-16,0 0 0 15,4 0-1-15,-1 0 1 0,3 0 0 16,-3 4 7-16,3-2-6 15,-2 4 8-15,-1-6-3 16,0 2-3-16,0-2 18 16,3 0-13-16,4 0 15 15,-1 0 18-15,2 0-10 16,-9 0 1-16,-2 0-10 16,0-5-3-16,0-4 2 15,0-2-21-15,0 0 2 16,-13-1 4-16,1 6-6 15,2 4-1-15,1 2-48 16,2 0-83-16,4 25-134 0,-9 10-180 16</inkml:trace>
  <inkml:trace contextRef="#ctx0" brushRef="#br1" timeOffset="-265905">22165 6991 912 0,'0'0'174'16,"0"0"-79"-16,0 0 60 16,0 0-15-16,0 0-64 15,0 0-46-15,6 11-1 16,-6 6-29-16,0 3 2 0,-20 9 9 15,-8 0-10-15,-1-4-2 16,-5-2-51-16,-4 1-226 16,-6-2-212-16</inkml:trace>
  <inkml:trace contextRef="#ctx0" brushRef="#br1" timeOffset="-452326">3969 2485 440 0,'0'0'241'0,"0"0"-181"15,0 0 25-15,0 0 41 16,0 0-21-16,0 0-40 15,-71 3-17-15,71-3 1 16,0 0-22-16,30 0-9 16,14 0-3-16,13-3-15 15,12-7 9-15,11 6-9 0,0 1 3 16,-14 3-3-16,-22 0-75 16,-22 0-59-16,-14 15-37 15,-8 5-54-15,0 0-184 16</inkml:trace>
  <inkml:trace contextRef="#ctx0" brushRef="#br1" timeOffset="-452176">4156 2634 339 0,'0'0'296'15,"0"0"-223"-15,0 0 25 16,0 0 21-16,0 0-46 16,0 0-36-16,-124 45-6 0,130-45-19 15,38 0-2 1,27 0 13-16,6 0-16 0,-2-8-7 15,-12 2-154-15,-11 6-381 16</inkml:trace>
  <inkml:trace contextRef="#ctx0" brushRef="#br1" timeOffset="-455154">45 2480 821 0,'0'0'168'0,"0"0"-55"16,0 0 36-16,0 0-3 15,0 0-42-15,0 0-44 16,-45-83-10-16,45 83-18 16,0 0-25-16,0 11 0 15,0 27-7-15,0 19 0 16,14 11 9-16,8 6-8 0,0 1-1 16,3-4 1-16,-3-8 1 15,5-15 0-15,-8-7-2 16,-5-19 0-16,0-13 1 15,-8-9-1-15,-3 0 0 16,7 0 6-16,6-31-5 16,3-20 13-16,12-18-10 15,5-17 4-15,2-8 3 16,0-1-11-16,-1 12 1 16,-10 20-1-16,-8 26 5 15,-10 20-5-15,-7 14 0 16,1 3-7-16,2 6 3 0,1 31-59 15,7 15-31-15,-4 2-129 16,4 3-80-16,6 0-260 16</inkml:trace>
  <inkml:trace contextRef="#ctx0" brushRef="#br1" timeOffset="-453947">770 2683 507 0,'0'0'324'0,"0"0"-171"16,0 0-23-16,0 0 1 16,0 0-16-16,-14-158-38 15,-5 150-21-15,-3 8-37 0,-3 0-4 16,-3 0-8-16,-1 28-4 16,4 13-3-16,5 7 0 15,12 3 1-15,8-2-1 16,0-6 0-16,5-6 0 15,23-14-3-15,2-6-1 16,-2-8-2-16,-3-9-10 16,-3 0 10-16,-3 0 5 15,0-12 2-15,1-14-1 16,-4-2 7-16,-3 2-6 16,-7 9 6-16,-3 9 1 15,0 4 2-15,-3 4-1 0,3 0-9 16,4 0-10-16,5 14 9 15,10 13 2 1,5-5-1-16,3 2 1 0,9-5 0 16,-1-7 1-16,0-9-2 15,-7-3 0-15,-4 0 7 16,-2-9-6-16,0-26 2 16,4-13 1-16,2-12-3 15,-6-8 9-15,-2-13-6 16,-7-1 8-16,-9-1 12 15,-7 6-9-15,0 8 7 16,-7 17 1-16,-21 15 1 16,3 15 0-16,-2 10-15 0,5 12-8 15,3 0 5 1,4 17-6-16,2 34 0 0,10 21 0 16,3 17 1-16,0 11 2 15,16 0-3-15,15-3 0 16,4-9-1-16,4-13 1 15,-1-18-3-15,-7-17-8 16,1-17-11-16,-6-10 12 16,-7-13-3-16,3 0 13 15,0-7 1-15,3-25 0 16,-3-11 0-16,5-8 4 16,-5-6-4-16,0 0 11 0,-3 2-11 15,-4 12 0 1,-5 15 10-16,-4 13-10 0,-6 15 3 15,0 0-4-15,0 0-6 16,7 24-4-16,-1 15 9 16,7 10 1-16,5 3 3 15,1-3-3-15,3-7 0 16,2-11-1-16,-2-7 6 16,-7-14-10-16,-2-6 5 15,0-4 0-15,-4 0 3 16,4-9-2-16,-1-20 2 15,4-8-2-15,-2-3 6 16,-3 3-5-16,0-3-2 16,-8 11 0-16,-3 9 10 15,3 12-10-15,-3 5 1 0,3 3-1 16,4 0-7-16,-1 9 1 16,7 17 5-16,6 5 1 15,6 0-2-15,0-2 4 16,3-6-2-16,2-6 0 15,1-8-6-15,-5-7 6 16,-1-2 0-16,0 0 0 16,-2-11 6-16,2-18-6 15,-6-5 0-15,0-6 3 16,-9-3 1-16,-4 0-4 16,-6 6 5-16,0 6 1 15,0 11 9-15,-6 5-11 16,-13 12 4-16,0 3-1 15,0 3-6-15,5 34-2 0,3 14 1 16,8 7 0-16,3-1 3 16,0 0-3-16,3-8-1 15,25-9-1-15,4-9-2 16,6-11-4-16,-1-8-4 16,9-12-15-16,-2 0 2 15,3 0-68-15,0-24-71 16,-8-15-88-16,-4-13-194 15</inkml:trace>
  <inkml:trace contextRef="#ctx0" brushRef="#br1" timeOffset="-453473">2790 2073 958 0,'0'0'128'0,"0"0"5"16,0 0 14-16,0 0-35 15,0 0-63-15,0 0-16 16,-66-43-13-16,49 43-12 16,-5 0 4-16,0 0-12 0,3 0 0 15,3 9 9 1,3 3-8-16,1 5-1 0,1 6 1 15,3 5-1-15,-3 3 6 16,8 4-6-16,-3 3 0 16,4 1 3-16,2 9-2 15,0 5 3-15,0 1 0 16,0 0-2-16,0 0 7 16,8 0-8-16,9-5 0 15,-1-3 6-15,0-9-4 16,-1-6-3-16,1-2 3 15,0-3-3-15,0-9 3 16,-1-2-3-16,1-4 0 16,0-5 3-16,-2 2-2 15,-2-5 0-15,-2 3 7 0,-7-1-8 16,0-1-16-16,-3 6-80 16,0-4-131-16,0 0-138 15</inkml:trace>
  <inkml:trace contextRef="#ctx0" brushRef="#br1" timeOffset="-452979">3104 2099 791 0,'0'0'159'0,"0"0"-57"0,0 0 1 16,0 0-8-16,0 0-67 16,0 0-20-16,54-51 10 15,-15 48-12-15,5-6 16 16,-3 7 9-16,-3-2 6 16,-10 4 7-16,-5 0-20 15,-10 0-3-15,-3 4 1 16,-4 16-10-16,-3 3 11 15,-3 8 5-15,0 6 1 16,0 6 12-16,0 6-25 16,0 8 5-16,0 3 4 15,-3 3-12-15,3 3-2 16,0-1 2-16,0 1-11 0,0-4 9 16,9-4-11-16,7-7 0 15,0-7 7-15,3-7-7 16,-7-7 5-16,1-9-3 15,-7-7-1-15,-1-8 3 16,-5-3-3-16,0-3-1 16,0 0 5-16,0 0-5 15,-27 3-1-15,-14-1-3 16,-12 4-74-16,7-3-113 16,9-3-169-16,14 0-295 15</inkml:trace>
  <inkml:trace contextRef="#ctx0" brushRef="#br1" timeOffset="-443450">2707 3552 1026 0,'0'0'111'16,"0"0"32"-16,0 0 3 15,0 0-77-15,0 0-47 16,0 0-11-16,105-49-7 15,-58 49 21-15,2 0-14 16,-11 0 8-16,-7 4-7 16,-6 6 0-16,-3 8 6 15,-6 4-7-15,-2 13-1 16,-5 7 8-16,-9 10 1 16,0 7 4-16,0 8-1 15,-6-1-2-15,-8-1 6 0,6-5-13 16,5-3-7-16,3-1 12 15,0-6-15-15,0 2 2 16,3-3-2-16,10-10-1 16,-4-7 5-16,-3-10-7 15,-2-4 0-15,-4-7 9 16,0 3-8-16,-19-2-1 16,-30 0-5-16,-14 2-59 15,-1-6-74-15,4-2-144 16,16-6-108-16</inkml:trace>
  <inkml:trace contextRef="#ctx0" brushRef="#br1" timeOffset="-443166">3848 3783 704 0,'0'0'304'0,"0"0"-262"16,0 0 50-16,0 0 50 16,0 0-80-16,0 0-33 0,66 0-21 15,1-9-7 1,15-5 8-16,8 3-9 0,-7 0-3 15,-17 11-66-15,-28 0-199 16,-35 0-176-16</inkml:trace>
  <inkml:trace contextRef="#ctx0" brushRef="#br1" timeOffset="-442967">3813 4015 775 0,'0'0'135'16,"0"0"-94"-16,0 0 97 0,0 0-45 15,0 0-42-15,0 0-11 16,216 0-26-16,-152 0-3 16,-1 0-11-16,3-3-114 15,-5-6-356-15</inkml:trace>
  <inkml:trace contextRef="#ctx0" brushRef="#br1" timeOffset="-444819">286 3895 742 0,'0'0'360'0,"0"0"-203"16,0 0 2-16,0 0-36 16,0 0-36-16,0 0-42 15,0-64-26-15,0 64-17 16,-6 32 3-16,3 14-4 15,3 14-1-15,0 0 0 16,0-6 4-16,20-3-4 16,11-7 0-16,4-9 0 15,0-10 3-15,-4-14-6 16,-1-11 3-16,-8 0 0 16,0-6 3-16,-3-24-3 15,-3-8 1-15,3 0 10 0,-10 4-6 16,0 6 6-16,-2 11 0 15,-7 8 7-15,0 9 5 16,0 0-21-16,0 0-2 16,3 0 0-16,3 0-14 15,8 14 11-15,8 9 3 16,3 0 2-16,7-3 3 16,6-6-5-16,-4-2 0 15,5-12 3-15,-4 0 1 16,0 0-4-16,-4-23 1 15,-1-11 2-15,-5-15 10 16,-6-5-12-16,-10 0 14 16,-9 1 9-16,0 11-16 0,-22 11 7 15,-25 11-14-15,-5 11 2 16,2 9-3-16,6 0-2 16,14 9-7-16,18 20-7 15,12 10-37-15,0 4-62 16,6-3-125-16,33-5-181 15</inkml:trace>
  <inkml:trace contextRef="#ctx0" brushRef="#br1" timeOffset="-444398">1141 3852 685 0,'0'0'302'15,"0"0"-155"-15,0 0 36 16,0-152-35-16,0 129-40 0,0 9-28 15,0 11-23-15,0 3-23 16,0 0-10-16,0 0-24 16,3 31-3-16,7 18 1 15,2 17 4-15,-2 0 1 16,-1 3-3-16,1-7 0 16,2-7 4-16,4-6-4 15,1-13-25-15,-4-7-70 16,-7-11-56-16,0-8-102 15,-6-10-16-15,0 0 9 16,0 0-64-16,-3-13-70 16,-16-14 394-16,-1-1 87 15,-8-1 152-15,-4 1-59 0,1 7-51 16,-1 7 10 0,13 3-5-16,7 5-24 0,7 3-30 15,5 3-3-15,0 0-27 16,5 0-28-16,32 0-14 15,23 0 5-15,11 0 7 16,5-8-20-16,2-1-8 16,-4-3-206-16,-5-7-225 15</inkml:trace>
  <inkml:trace contextRef="#ctx0" brushRef="#br1" timeOffset="-443897">2122 3580 761 0,'0'0'248'0,"0"0"-104"16,0 0 19-16,0 0-43 16,0 0-45-16,0 0-22 15,-110-99-23-15,80 99 4 16,5 0-10-16,0 0-11 15,6 2 10-15,-3 22-22 16,6-2 3-16,7 4 0 16,6-3 2-16,-1 2-6 0,4 6 0 15,0 4 0-15,0 2 4 16,0 2-3-16,0-1-1 16,0 5 10-1,4-3-8-15,2 3 7 0,3 5-3 16,-6 1 1-16,-3 5 11 15,0 2-13-15,0 0 2 16,-6 1 6-16,-16 1-9 16,0-7 10-16,5-2-6 15,6-13-1-15,0-10 6 16,11-5-11-16,0-10 0 16,0-6-1-16,0-1 1 0,0-2-2 15,19-2 0 1,9 0 8-16,8 0 4 0,5 0-12 15,6-20-3-15,5 0-16 16,5 1-63-16,1-5-75 16,-11 7-167-16,0-6-225 15</inkml:trace>
  <inkml:trace contextRef="#ctx0" brushRef="#br1" timeOffset="-448981">9054 2225 952 0,'0'0'385'16,"0"0"-270"-16,0 0 20 16,0 0-28-16,0 0-58 15,0 0-41-15,0 23 5 16,0 20 2-16,0 5-6 15,0-1 4-15,0 3-13 16,0-1 1-16,0-1-4 16,-3-2-17-16,-3-3-82 15,2-2-128-15,4-13-187 0,0-11-402 16</inkml:trace>
  <inkml:trace contextRef="#ctx0" brushRef="#br1" timeOffset="-448629">9309 2488 607 0,'0'0'353'0,"0"0"-227"15,0 0 52-15,0 0-15 16,0 0-71-16,0 0-34 16,0-86-5-16,-13 86-37 15,-3 26-14-15,-1 14 6 0,9 3-6 16,2 3 1-1,6-3-3-15,0-9 2 0,9-5 5 16,23-9-7-16,5-12 0 16,8-8 8-16,8 0-7 15,-1 0 6-15,-5-26-1 16,-8-7-6-16,-11-11 39 16,-6-1-11-16,-9-7-1 15,-10 3-3-15,-3 6-23 16,-3 3 14-16,-35 12-15 15,-7 5-1-15,-5 9-2 16,2 11 3-16,9 3-9 16,8 0-23-16,18 29-66 0,13 8-73 15,0 3-145-15,13-3-202 16</inkml:trace>
  <inkml:trace contextRef="#ctx0" brushRef="#br1" timeOffset="-448247">9753 2468 922 0,'0'0'201'0,"0"0"9"15,0 0-15-15,0 0-89 16,0 0-26-16,0 0-35 16,10-51-20-16,-23 51-5 0,1 2-17 15,2 30 3-15,-4 5-1 16,8 6-4-16,6-3 3 15,0 0-4-15,0-6 0 16,0-3 3-16,20-10-3 16,2-13 0-16,7-5-5 15,2-3 10-15,7-5 3 16,1-24-6-16,-1-11 11 16,-7 0 11-16,-4-6-8 15,-10-3 3-15,-9 1-5 16,-8-4-7-16,0 10 9 15,-3 1-16-15,-27 12-3 16,-4 13-3-16,-4 10 4 0,3 6-18 16,-1 9-21-1,8 33-29-15,6 10-38 0,12 2-156 16,10-5-200-16</inkml:trace>
  <inkml:trace contextRef="#ctx0" brushRef="#br1" timeOffset="-448010">10357 2650 1001 0,'0'0'239'0,"0"0"-48"16,0 0-27-16,0 0-62 15,0 0-47-15,0 0-30 0,-52-2 5 16,18 37-13-16,-1 4-10 15,-6 7 6-15,2 3-13 16,-2 2-2-16,3-2-34 16,7-3-64-16,4-9-110 15,16-11-197-15</inkml:trace>
  <inkml:trace contextRef="#ctx0" brushRef="#br1" timeOffset="-449489">8086 2305 960 0,'0'0'187'0,"0"0"-29"16,0 0 32 0,0 0-84-16,0 0-46 0,0 0-14 15,-55-62-35-15,36 70-5 16,0 26 4-16,3 12-7 15,7 6 0-15,6-1-3 16,3 3 1-16,0-9 4 16,22-10-5-16,9-12 1 15,5-14-2-15,2-9 2 16,0 0-1-16,3-14 9 16,-2-21-7-16,-8-5 11 15,-6 0-4-15,-12-6 11 0,-13 0 8 16,0 0-23-16,0 7 5 15,-31-2-9-15,-7 11 1 16,-1 9-4-16,1 15-7 16,6 6-20-16,10 0-35 15,5 37-74-15,12 6-112 16,2 12-101-16,3 0-497 16</inkml:trace>
  <inkml:trace contextRef="#ctx0" brushRef="#br1" timeOffset="-449270">8546 2588 1027 0,'0'0'197'0,"0"0"-67"16,0 0 26-16,0 0-72 15,0 0-41-15,0 0-42 16,-41 71 5-16,2-13 9 15,-5 5-12-15,0-3-3 16,-11 2-4-16,2-7-116 16,2-9-213-16,6-12-435 15</inkml:trace>
  <inkml:trace contextRef="#ctx0" brushRef="#br1" timeOffset="-447323">10582 2363 1035 0,'0'0'135'0,"0"0"-17"15,0 0 2-15,0 0-29 16,0 0-42-16,0 0-7 15,165-48-22-15,-137 69-5 16,-4 6 8-16,-6-2-4 16,-8 1-12-16,-10 2-1 15,0-2-4-15,0 3 2 16,-13-3-2-16,-12-1 0 16,2-2-2-16,10-3 10 0,4-3-10 15,9 0 0 1,0-5 0-16,0-4 5 0,6-3-3 15,27-5-2-15,5 0 8 16,3 0-6-16,6-13 0 16,-2-10 1-16,-1-3-2 15,1-1 6-15,-8-3-6 16,-4 4 4-16,-5 1 17 16,-9 5-7-16,-6 6 3 15,-7 2-4-15,-6 6 2 16,0 3 3-16,0 3-15 15,0 0-2-15,0 0-2 16,0 0-10-16,-3 15 9 16,-6 16 1-16,-1 6 2 15,7-2 5-15,3-4-7 0,0 0 0 16,0-8-1-16,3-6 3 16,19-8-3-16,8-6 1 15,-2-3 0-15,4 0 8 16,-1 0-8-16,-2-17 0 15,-4-7 7-15,-5-1-6 16,-4-5 7-16,-13-6 1 16,-3-1-5-16,-3 3 3 15,-33-1-7-15,-5 9-1 16,-3 6-4-16,6 6 3 16,5 12-18-16,5 2-36 15,9 0-54-15,3 20-101 0,10 7-190 16,6-1-650-16</inkml:trace>
  <inkml:trace contextRef="#ctx0" brushRef="#br1" timeOffset="-446851">11792 2419 929 0,'0'0'151'16,"0"0"-17"-16,0 0 86 16,0 0-82-16,0 0-62 0,0 0-30 15,-66-36-4-15,60 36-27 16,3 0 6-16,-7 0-7 16,1 0-10-16,-7 21 5 15,-1 5-9-15,-2 12 0 16,3 2 2-16,4 0 3 15,2 3-5-15,7-6 0 16,3-2 3-16,0-7-5 16,0-5 2-16,16-8-4 15,6-10 1-15,11-5 2 16,1 0 1-16,4 0 5 16,3-17-4-16,0-15 7 0,-2-8-7 15,2-5 11 1,-13-4 21-16,-9 1-19 0,-14 2 6 15,-5 3 0-15,-20 6-18 16,-28 5 6-16,-5 9-8 16,1 11-2-16,5 10-2 15,9 2-23-15,10 0-25 16,4 17-14-16,15 9-70 16,9-6-135-16,0-5-200 15</inkml:trace>
  <inkml:trace contextRef="#ctx0" brushRef="#br1" timeOffset="-446250">12152 1951 851 0,'0'0'321'15,"0"0"-191"-15,0 0-6 16,0 0-25-16,0 0-36 15,0 0-46-15,151-96 7 16,-118 96-11-16,-5 10-12 16,-6 24 16-16,-3 6-12 15,-9 6-5-15,-7 3 8 16,-3-4-8-16,0 1 0 16,-16-3 3-16,-9-9-1 15,9-5 3-15,4-3-5 0,8-9 0 16,4 3 7-16,0-4-7 15,4-1 0-15,18-4 3 16,9-2 2-16,5-9-3 16,-1 0 0-16,2 0-1 15,1 0 8-15,0-3-7 16,4-11-1-16,-10 1 0 16,-7-2 1-16,-9 2 20 15,-16 5 2-15,0 0-4 16,0 2 6-16,0 3-11 15,-6 3-5-15,-17 0-2 16,1 9-8-16,0 22 10 16,2 9-9-16,9 1 4 15,0 4 14-15,3 1-16 0,-3-1 5 16,5 4-1-16,0-3-5 16,3 3 6-16,-4-1-8 15,4 1 1-15,0-4 11 16,-3-4-10-16,-1-10 2 15,-5-2 2-15,-7-13-3 16,-10-1 0-16,-19-7-3 16,-12-2-6-16,-14 2-42 15,-14-4-87-15,-11-2-248 16,-11-2-950-16</inkml:trace>
  <inkml:trace contextRef="#ctx0" brushRef="#br1" timeOffset="-451448">5347 1953 990 0,'0'0'156'0,"0"0"-10"0,0 0 12 16,0 0-67-16,-31-146-34 15,9 130-15-15,-1 7-20 16,-9 6-10-16,-6 3-12 15,-1 0 0-15,1 0-4 16,4 23 6-16,8 2-2 16,4 4 0-16,13 3 4 15,9-1-4-15,0 3 0 16,0-2 0-16,0-7 1 16,16 1-1-16,6-3-3 15,0-3 0-15,6-5 3 0,-1 2 2 16,-10-6-2-16,0 1 0 15,-7 2 1-15,-7 0-1 16,-3 4 0-16,0 1-2 16,0 1 5-16,0-6-2 15,0 1-1-15,-10-4 0 16,-13 1-3-16,-2 2 4 16,-3-3-1-16,-1 3 0 15,10-4 2-15,7-5-2 16,2-2 0-16,10-3 0 15,0 0-4-15,0 0 4 16,0 0-9-16,0 0-2 16,3 0-4-16,13 3 12 15,-3 5 3-15,-1 10-2 0,-5 4 0 16,-7 11 0-16,0 6 1 16,0 4-1-16,0 8 2 15,-19 0 7-15,-3 3-5 16,6 1 0-16,5-6 14 15,8-3-12-15,3-3 3 16,0-9 9-16,3-3-13 16,21-8 9-16,1-9-10 15,9-5-1-15,1-4 8 16,4-5-7-16,2 0 1 16,-3 0-1-16,6 0-2 15,1-14-29-15,0-5-96 16,-3-1-235-16,-14-6-404 0</inkml:trace>
  <inkml:trace contextRef="#ctx0" brushRef="#br1" timeOffset="-451179">5632 2331 780 0,'0'0'288'15,"0"0"-142"-15,0 0 49 16,0 0-51-16,0 0-69 16,0 0-25-16,-19-112-25 15,19 112-19-15,0 24-5 0,0 18-1 16,0 15 8-16,0 9 4 16,0 0-10-16,0-3-1 15,0 0 5-15,0-6-12 16,0-3-38-16,-3-9-121 15,0-10-221-15,0-15-497 16</inkml:trace>
  <inkml:trace contextRef="#ctx0" brushRef="#br1" timeOffset="-450532">5830 2359 366 0,'0'0'514'0,"0"0"-381"16,0 0 12-16,0 0-43 16,0 0-44-16,0 0-27 15,82-74-9-15,-54 74 10 16,-1 0-19-16,1 23-3 16,-3 2-1-16,-3 1-7 15,-6 3 5-15,-13 5-7 16,-3 1 0-16,0 2 9 15,-25 2-5-15,-13-1-3 16,0-7 3-16,10-5-3 16,11-9 3-16,14-5-4 15,3-6 0-15,0-6 0 0,17 0 5 16,21 0 0-16,12-9 4 16,8-13-2-16,-1-5 1 15,-10 4 0-15,-6 9 1 16,-16 0 26-16,-5 3-21 15,-4 5 7-15,-10 0-6 16,4 3-2-16,-10 3 1 16,0 0-12-16,0 0-2 15,0 0 0-15,0 0-10 16,0 17 10-16,0 15 0 16,-3-1 2-16,3 1 2 0,0-7-4 15,0-7 0 1,19-4 8-16,12-14-6 0,5 0 1 15,5 0 12-15,0-14-3 16,-6-15 23-16,-1 0-2 16,-10-5-6-16,-9-3 16 15,-8 0-20-15,-7 0 2 16,0 3-4-16,-7 5-17 16,-15 3 8-16,-9 12-12 15,-8 5-2-15,1 9-5 16,3 0 4-16,-1 0-10 15,8 31-29-15,6 6-56 16,6 10-60-16,7-5-177 16,9-2-275-16</inkml:trace>
  <inkml:trace contextRef="#ctx0" brushRef="#br1" timeOffset="-450307">7158 2654 752 0,'0'0'355'16,"0"0"-212"-16,0 0 56 15,0 0-81-15,0 0-59 16,0 0-29-16,-108 51 6 16,73-9-10-16,-4 8-15 15,-2 4-3-15,-3-3-8 0,-3 6-4 16,-2-2-25-16,8-9-147 15,3-11-265-15</inkml:trace>
  <inkml:trace contextRef="#ctx0" brushRef="#br1" timeOffset="-449881">7520 2170 1048 0,'0'0'180'0,"0"0"-47"0,0 0 34 16,0 0-68-16,0 0-45 16,0 0-37-16,-25-5-12 15,3 51-2-15,-2 17 18 16,2-1-17-16,8 4-1 15,-3 6 2-15,10-7-4 16,7-2 3-16,0-6-4 16,0-8 1-16,10-11-3 15,15-16 2-15,0-10-9 16,5-12 7-16,5 0 2 16,-4 0 5-16,2-20-5 0,-5-11 0 15,-12-1 16 1,-4-8-14-16,-8-1 7 0,-4 7-2 15,0 3-4 1,-22 5-3-16,-10 9-1 0,-4 6-13 16,8 11-24-16,3 0-100 15,15 2-123-15,10 16-115 16</inkml:trace>
  <inkml:trace contextRef="#ctx0" brushRef="#br1" timeOffset="-441955">5464 3323 925 0,'0'0'147'15,"0"0"-33"-15,0 0 29 16,0 0-8-16,0 0-81 16,0 0-25-16,-114-117-13 15,72 117-13-15,5 0-3 16,-1 5 6-16,6 21-5 15,4 6-1-15,9 2 2 16,8 3-2-16,8 0 2 0,3 3-2 16,0 3 0-16,0-9-2 15,8-3 2-15,9-1 0 16,0-7-3-16,-4-7-5 16,-1-1 6-16,-5-10-8 15,-1 1 1-15,-3-3 8 16,4 0-11-16,-4-1 8 15,0-2-2-15,0 0 6 16,-3 0 3-16,0 0-3 16,0 0 0-16,0 0 7 15,0 4-7-15,0-2-1 16,-9 2-14-16,-4 4 15 16,0-2-4-16,4-1 4 15,6 1 0-15,3-6-1 16,0 3-1-16,0-3 1 0,0 3 0 15,0 0-1-15,0 6 1 16,0-1 0-16,3 3 1 16,0 4 1-16,0-7 2 15,-3 9-3-15,0 3 0 16,0 3 3-16,0 0-1 16,0 0-1-16,0-3 2 15,-6-3 22-15,0 0-24 16,-1-8 10-16,4-3-1 15,0 0-6-15,3-6 1 16,-3 2 0-16,3-2 4 16,0 0 9-16,0 0-15 0,0 0 2 15,0 0 5-15,0 0-9 16,0 0 5-16,0 0-4 16,0 0 3-16,0 0-3 15,0 0-2-15,0 0 0 16,0 0-2-16,0 8 4 15,0 1-4-15,0 3 2 16,3-1 0-16,10-2 4 16,2 3-2-16,4-2-2 15,0 4 7-15,-3 4-6 16,0-7 2-16,-4 1 1 16,-2 2-2-16,-1 3 12 15,-6 3-14-15,-3 4 0 16,0 6 10-16,0 5-7 15,0 2 11-15,-12 3-13 0,-1-5 6 16,7-7-5-16,3 0-2 16,0-4 0-16,3-4 3 15,0-6 0-15,0-3-5 16,9 1 4-16,13-10-1 16,8-2-1-16,7 0-42 15,8 0-99-15,3-17-178 16,-7-14-391-16</inkml:trace>
  <inkml:trace contextRef="#ctx0" brushRef="#br1" timeOffset="-440409">6984 3923 1065 0,'0'0'82'15,"0"0"69"-15,0 0 2 16,0 0-99-16,0 0-42 16,0 0 17-16,88-11-13 15,-60 37-4-15,-6 3 0 16,-3 7-4-16,-16 6 13 15,-3 1-21-15,0 3 3 16,-14 0 7-16,-19-2-7 16,2-7-3-16,5-9 5 0,14-8-4 15,12-11-2-15,0-6-10 16,0-3 7-16,3 0 2 16,28-3 4-16,7-23 3 15,17-8 6-15,-5 2-8 16,-5 1 4-16,0 2-1 15,-7 9 8-15,-10 3 6 16,-6 5-5-16,-9 4-1 16,-10 8 4-16,0 0-15 15,-3 0-6-15,0 0 1 16,3 20 2-16,0 9 7 16,5 3-4-16,0-2-2 15,9-1 4-15,5-6-2 0,6-6-2 16,10-11 2-16,0-6 5 15,7 0 19-15,-7-11-4 16,0-21 1-16,-3-5 10 16,-9-3-13-16,-10-1 4 15,-10-1-5-15,-6-1-10 16,0 6 6-16,-12 6-15 16,-21 7-1-16,-2 10 5 15,-3 9-4-15,1 5-2 16,-6 0-6-16,9 11-18 15,-1 21-36-15,7 13-50 16,6 1-77-16,12-1-197 0,10-2-258 16</inkml:trace>
  <inkml:trace contextRef="#ctx0" brushRef="#br1" timeOffset="-440172">8037 4289 1123 0,'0'0'172'0,"0"0"19"16,0 0-49-16,0 0-56 15,0 0-46-15,0 0-10 16,-25 17-23-16,0 29 4 16,-7 8 8-16,4 1-19 15,-5 2 5-15,8-2-5 16,3-4-19-16,6-8-58 0,10-7-104 15,6-18-176-15,0-18-118 16</inkml:trace>
  <inkml:trace contextRef="#ctx0" brushRef="#br1" timeOffset="-439105">9791 4184 1212 0,'0'0'134'0,"0"0"12"0,0 0 21 15,0 0-103-15,0 0-37 16,0 0 17-16,-66 131-20 16,46-82-4-16,-5 5-11 15,-4 3-6-15,-2 0 1 16,2-2-4-16,1-4-37 0,8-5-114 16,20-23-295-1</inkml:trace>
  <inkml:trace contextRef="#ctx0" brushRef="#br1" timeOffset="-437687">11405 3712 1018 0,'0'0'139'0,"0"0"14"0,0 0 46 15,0 0-101-15,0 0-36 16,35-146-35-16,-16 129-5 16,0 5-9-16,0 4-9 15,3 8 7-15,-2 0-11 16,2 0 0-16,-3 23 9 15,0 3-7-15,0 5 0 16,-7 6-2-16,-8 6 0 16,-4 3 7-16,0-3-7 15,-19 0 0-15,-4-9 4 16,8-6 1-16,8-7-8 16,1-7 4-16,6-9-1 15,0-2 0-15,0-3 0 16,13 0 0-16,15 0 4 0,-6 0-2 15,8 0 0-15,3 0-2 16,3 0 1-16,8 0 3 16,-3 0-4-16,-5 0 0 15,-14 0 13-15,-12 0-7 16,-7 0 5-16,-3 0 0 16,0 0-8-16,0 3 2 15,0 23-2-15,0 5-1 16,0 9 14-16,9 6-15 15,7 11 9-15,3 6-7 16,0 3 14-16,-7-3 4 0,1-6-14 16,-10-2 3-16,-3-11 14 15,0-3-17-15,-3-11 5 16,-35 0-5-16,-15-10-6 16,-7-6 8-16,-8-6-9 15,10 2-19-15,2-8-49 16,5-2-52-16,12 0-84 15,14-12-259-15</inkml:trace>
  <inkml:trace contextRef="#ctx0" brushRef="#br1" timeOffset="-438686">10420 3745 1219 0,'0'0'156'0,"0"0"14"15,0 0-23-15,0 0-64 16,0 0-68-16,0 0 3 0,-19 24-10 16,-9 28 4-1,1 10 8-15,5 4-19 0,11 2-1 16,3 7 4-16,8-4 3 16,0-5-8-16,5-8 1 15,26-15 0-15,7-21-4 16,0-10 1-16,6-12 3 15,1 0 11-15,-7-12-11 16,-3-16 7-16,-16-7-1 16,-13-2 2-16,-6-6 11 15,0-6-19-15,-16 5 5 16,-22 3-8-16,-9 11 3 16,-3 8-7-16,1 14-10 15,8 8-30-15,13 0-11 16,14 23-58-16,14 11-102 0,0 1-79 15,33-8-474 1</inkml:trace>
  <inkml:trace contextRef="#ctx0" brushRef="#br1" timeOffset="-438316">10960 3949 1136 0,'0'0'191'15,"0"0"-32"-15,0 0-6 0,0 0-61 16,0 0-49 0,0 0-9-16,-105-77-15 0,83 103-15 15,0 17 18-15,13 5-20 16,1 8 9-16,8 0-11 16,0-2 0-16,14-9 7 15,14-10-7-15,4-12 2 16,4-12-8-16,2-8 16 15,3-3-10-15,0 0 7 16,-4-23 3-16,-1-11 14 16,-17-6-11-16,-13-3 1 15,-6-6 7-15,0 6-21 16,-15 4-1-16,-18 10-4 16,5 9-34-16,6 11-16 15,6 9-49-15,3 0-116 0,7 20-191 16,6 0-633-1</inkml:trace>
  <inkml:trace contextRef="#ctx0" brushRef="#br1" timeOffset="-418035">8597 3855 918 0,'0'0'155'0,"0"0"4"16,0 0-18-16,0 0-10 15,0 0-58-15,0 0-18 16,0 0-5-16,-16-66-41 16,16 66 2-16,0 0-11 15,0 23 1-15,-6 14 0 16,-7 18-1-16,3 2 2 16,-2-1 5-16,2 2 0 15,-2-1-3-15,1 1-4 16,6-1 1-16,-6-3-2 0,2-5 1 15,1-4-55 1,-3-11-109-16,2-5-170 0,9-10-179 16</inkml:trace>
  <inkml:trace contextRef="#ctx0" brushRef="#br1" timeOffset="-417571">8845 4127 840 0,'0'0'185'0,"0"0"-52"15,0 0 36-15,0 0-32 16,0 0-49-16,0 0-20 16,3-75-25-16,-3 75-8 0,0 0-15 15,0 0-16-15,0 0 1 16,0 0-5-16,0 14-8 15,-3 18 5-15,-10 7 6 16,1 8 1-16,2-2-4 16,10 7 2-16,0-7-1 15,0-2-1-15,22-9 0 16,10-8 1-16,9-8 4 16,4-16-5-16,-1-2 1 15,0 0 0-15,-6-22 17 16,-2-13-1-16,-5-2 5 15,-5-3 22-15,-11-8-20 0,-5-1 8 16,-10 0-3-16,0 3-16 16,-6 9 10-16,-29 5-23 15,0 10 1-15,-7 10-2 16,1 9 1-16,-3 3-5 16,0 0-17-16,-8 21-48 15,-1 16-26-15,-2 5-102 16,8 4-260-16</inkml:trace>
  <inkml:trace contextRef="#ctx0" brushRef="#br1" timeOffset="-416564">5643 3914 263 0,'0'0'534'16,"0"0"-403"-16,0 0 3 15,0 0 2-15,0 0-37 16,0 0-41-16,-13-99-6 15,13 84-35-15,19 1-1 0,3 2-3 16,7 7-12-16,2 2 12 16,2 3-8-16,-5 0-5 15,1 0 14-15,-7 17-10 16,-7 6-4-16,-2 0 0 16,-7 3 1-16,-6 5-1 15,0-3 0-15,0 7 0 16,-25-7 10-16,0-2-7 15,3-9-2-15,3-8-1 16,8-6 1-16,6-3 4 16,5 0-5-16,0 0 0 15,0 0 17-15,0 0-17 16,0 0 4-16,0 0-4 0,0 0 0 16,2 0 0-16,21 0-13 15,9 3 13-15,3 7 1 16,-4 3-1-16,2 9 0 15,-2 5 0-15,-9-2 3 16,-6 1 0-16,-10-4-3 16,-6 2 0-16,0-2 8 15,0-5-5-15,-19-2-3 16,-15-1 6-16,-10-2-6 16,-2-4 3-16,5-5-3 15,7-3-31-15,7 0-40 16,13 0-63-16,9 0-107 15,5-14-207-15</inkml:trace>
  <inkml:trace contextRef="#ctx0" brushRef="#br1" timeOffset="-416109">6231 3906 919 0,'0'0'226'0,"0"0"-88"16,0 0 57-16,0 0-102 15,0 0-36-15,0 0 0 0,-5-46-53 16,5 46 5 0,0 0-9-16,-9 26-5 0,1 14 4 15,-3 9 1-15,5-4 0 16,6 4-4-16,0-9 13 15,0 0-11-15,17-14 2 16,5-6 0-16,6-11 1 16,0-9-1-16,-2 0 0 15,2 0 20-15,-6-17-8 16,3-10 17-16,-5-4 9 16,-4-10-14-16,-3-1 15 15,-10-3-24-15,-3-4-6 16,0 6 20-16,0 6-28 15,-19 6 5-15,-17 11-6 0,6 5 0 16,-6 9-7-16,4 6-2 16,7 0-27-16,0 17-27 15,3 26-42-15,5 17-70 16,4 3-181-16,10 6-222 16</inkml:trace>
  <inkml:trace contextRef="#ctx0" brushRef="#br1" timeOffset="-415881">6551 4312 1060 0,'0'0'151'0,"0"0"34"0,0 0-24 15,0 0-60-15,0 0-63 16,0 0-14-16,7 28-8 15,-7 7-12-15,-10 17 47 16,-26 5-39-16,-8 6-11 16,-19 8 7-16,-17 9-8 15,-11-2-93-15,-11-1-392 16</inkml:trace>
  <inkml:trace contextRef="#ctx0" brushRef="#br3" timeOffset="-325350">2955 5581 784 0,'0'0'223'0,"0"0"-67"15,0 0 29-15,0 0-63 16,-50-180-20-16,31 149-50 16,0 3-13-16,-4 7-9 15,-3 10-12-15,7 5 14 0,1 6-32 16,-1 0 0-16,-8 11 4 15,2 27-4-15,0 8 0 16,9 2 0-16,10 1 6 16,6 1-10-16,0 5 4 15,19 2 0-15,9 4-4 16,8 2 4-16,-5-3 0 16,4-9 0-16,-7-9 9 15,-4-9-19-15,-10-13 10 16,-11-9 0-16,2-5 1 15,-5-4-1-15,0-2 0 16,-17 0 4-16,-21 0 5 16,-9 0-9-16,-2 0 0 15,8-5 0-15,3-15-10 0,13-12 10 16,13-8-62-16,12-6-108 16,0-2-266-1,0 11-146-15</inkml:trace>
  <inkml:trace contextRef="#ctx0" brushRef="#br3" timeOffset="-327638">239 5196 933 0,'0'0'178'16,"0"0"-38"-16,0 0-33 16,0 0 16-16,0 0-61 15,0 0-38-15,-22 11 4 16,22 46-21-16,0 15 9 16,0 8 37-16,0 0-38 15,0 3 10-15,0 2-15 16,0-2-7-16,0 0 8 15,0-8-11-15,0-12 0 16,0-17-1-16,6-21-15 16,0-14-118-16,4-11-117 15,-4 0-70-15,1-3-104 0</inkml:trace>
  <inkml:trace contextRef="#ctx0" brushRef="#br3" timeOffset="-327408">223 5699 346 0,'0'0'243'15,"0"0"-140"-15,0 0 42 16,0 0-28-16,0 0 7 16,0 0-8-16,-53-83-19 15,75 52-6-15,41-15-56 16,23-11-21-16,15-6 30 16,4 2-31-16,-9 3 8 0,-14 8-13 15,-21 11 0 1,-30 18 6-16,-15 12-14 0,-16 9-14 15,0 0 12-15,-25 30-140 16,-24 12-119-16,-10 15-137 16</inkml:trace>
  <inkml:trace contextRef="#ctx0" brushRef="#br3" timeOffset="-326008">297 5684 702 0,'0'0'241'16,"0"0"-112"-16,0 0 27 16,0 0-37-16,0 0-21 15,0 0-54-15,3-62-18 0,2 62 22 16,12 0-48-16,2 16 0 16,12 22 18-16,-2 11-9 15,-1 10-9-15,-1 4 3 16,-5 3-2-16,0-9 12 15,3-13-13-15,-3-16 0 16,-3-10-2-16,0-13 6 16,-5-5-8-16,-3 0 1 15,6-5 3-15,-1-30 5 16,3-11-5-16,3-5 0 16,0 2 0-16,-6 16 7 15,-10 11-7-15,-3 14 3 0,0 8-2 16,-3 0 7-16,0 0-8 15,8 0-5-15,-2 6-2 16,5 18 7 0,6 9 0-16,-1 5 0 0,0 1 0 15,0-2 1-15,-1-9-1 16,1-4 0-16,-6-13 0 16,-4-7 1-16,0-4-2 15,5 0 1-15,0 0 0 16,6-18 6-16,2-17-6 15,6-4 0-15,4-5 1 16,-4 5 1-16,-3 15-2 16,-5 10 0-16,-9 13 2 0,6 1-11 15,2 0 4 1,3 10 5-16,3 15 2 0,3 4-2 16,0 3 0-16,5-10-4 15,-5-1 4-15,-3-7 3 16,0-11-3-16,-6-3 0 15,0 0-1-15,-1 0 3 16,1-9-2-16,1-16 2 16,-1-8 1-16,-7 3 4 15,-4-8-7-15,-5 4 0 16,0-1 14-16,0 5-11 16,-5 7-3-16,-12 8 5 0,-8 10 4 15,3 5-7 1,-6 0-2-16,2 2 0 0,7 21-11 15,7 11 11-15,12 6 0 16,0 3-2-16,0-3 5 16,0-8-6-16,12-7 3 15,11-10 0-15,-1-6-15 16,0-7 15-16,-3-2 0 16,1 0-4-16,-1-2 8 15,-7-13-5-15,1-2 1 16,-1 5 0-16,-8 7 4 15,-1 0-4-15,0 5 0 16,3 0-4-16,7 0-5 16,9 22 8-16,14 1 0 15,-3 0 1-15,16 0-1 0,4-6 1 16,5-9 0-16,2-8-2 16,-8 0 6-16,-11-8-4 15,-7-20 0-15,-5-7 3 16,-10-2 22-16,-10-3-20 15,-6 2-1-15,-3 7 48 16,0 2-29-16,0 18 13 16,0 2-13-16,0 7-16 15,0 2 14-15,-3 0-21 16,-3 31 0-16,-7 32-7 16,1 22 16-16,-1 7-9 15,3 0 0-15,4-3 0 0,6-1 2 16,0 1-2-16,0-15 0 15,0-17-2-15,0-20 5 16,0-20-3-16,0-8 0 16,0-9 2-16,0 0 10 15,0-3-10-15,-6-37 4 16,-7-23 25-16,7-17-26 16,3-17-1-16,3-18-4 15,0-16 5-15,0-3-1 16,12 5-4-16,7 26 0 15,0 35-2-15,-3 30 2 16,-7 24 0-16,15 9-2 16,4 5-1-16,16 0-12 15,10 31 15-15,-1 24 0 0,-4 19-7 16,-18 11 7-16,-12 2 0 16,-16-5-4-16,-3-16 12 15,0-18-17-15,-22-16 9 16,-6-10-13-16,0-8-2 15,-5-10-10-15,8-4-22 16,3 0 10-16,6-6-45 16,16-28 14-16,0-9-124 15,22-9-212-15,19 4-113 16</inkml:trace>
  <inkml:trace contextRef="#ctx0" brushRef="#br3" timeOffset="-323956">3295 5802 809 0,'0'0'253'0,"0"0"-85"0,0 0-4 15,0 0-13-15,0 0-93 16,-26-154-8-16,4 139-10 16,-3 9-23-16,0 6 6 15,-3 0-23-15,-2 0 0 16,5 11-1-16,0 24 9 16,3 11-11-16,6 11 3 15,8 6 0-15,8-6-1 16,0-5 1-16,14-12 0 15,18-9-7-15,-4-14 7 16,4-11 0-16,-1-6-9 16,-6 0 9-16,-2 0 2 0,-4-26-2 15,-3-11 0-15,0-7 19 16,-3-6-12 0,-7 1-1-16,-3 9 9 0,-3 6-4 15,0 14 19-15,0 11-25 16,0 9-1-16,0 0 22 15,0 0-26-15,0 0 0 16,0 14-2-16,0 27 4 16,0 4-13-16,0 1 11 15,0-6 0-15,3-9 3 16,13-11-3-16,1-8 0 16,-9-6-5-16,6-6 11 15,2 0-12-15,9-9 6 0,10-31 0 16,10-14 10-16,2-9-10 15,-3 3 0-15,0 5 7 16,-9 6 3-16,-2 18-16 16,-8 14 6-16,-9 8 0 15,-4 9-11-15,1 0 11 16,0 6 0-16,-1 20-6 16,-1 3 10-16,0 2-9 15,-3-9 5-15,-2-1 0 16,-3-10-3-16,-3-11 3 15,0 0 0-15,0 0-3 16,0 0 13-16,0 0-10 16,0-2 0-16,-17-16 6 15,-5-4-2-15,-3 1-4 0,3 1 0 16,0 6-2-16,3 6 7 16,6 4-5-16,1 4 0 15,-1 0 1-15,-7 24-11 16,1 24 6-16,3 12 4 15,10 6-8-15,6-6 8 16,0-8 0-16,33-12-2 16,11-12 5-16,9-13-10 15,1-10 7-15,-2-5 0 16,-2 0-5-16,5-31 13 16,-5-15-8-16,4-11 0 15,-7-12 6-15,-5-2 5 16,-10 2-11-16,-13 1 0 0,-13 8 26 15,-6-1-22-15,0 10 8 16,-6 8 7-16,-16 15-15 16,3 10 22-16,0 10-26 15,8 8 0-15,6 0 10 16,-9 8-10-16,2 38-4 16,-4 17 0-16,6 17 8 15,1 5-5-15,9 10 1 16,0-1 0-16,0-4 4 15,0-14-3-15,0-16-1 16,0-17 0-16,0-14 1 16,0-18-1-16,6-11 0 0,1 0 0 15,2 0 1-15,7-28-1 16,12-20 0-16,5-16 3 16,5-4 6-16,-4-4-3 15,-2 0-6-15,4 7 0 16,-5 10-1-16,-9 21 1 15,-3 17 0-15,-9 11-9 16,-1 6 9-16,4 0-9 16,-4 3 0-16,-1 30 9 15,-8 17-17-15,0 10 17 16,-22 5 0-16,-14-2-5 16,1-9 15-16,7-7-18 15,6-15 8-15,3-10 0 0,11-11-5 16,5-11 5-1,3 3 0-15,0 0-12 0,0 4 14 16,11 1-2-16,11-2 0 16,12-2 1-16,8-4-3 15,0 0 2-15,11 0 0 16,7 0-9-16,3 0 6 16,1 0 1-16,-7 7-76 15,-18 2-73-15,-11-1-185 16,-12 0-713-16</inkml:trace>
  <inkml:trace contextRef="#ctx0" brushRef="#br3" timeOffset="-323287">5332 5161 389 0,'0'0'343'0,"0"0"-244"16,0 0 150-16,0 0-84 16,0 0 0-16,-33-157-49 15,20 146-61-15,1 1 36 16,-1 5-57-16,4 2 1 15,-1 3 26-15,-6 0-58 16,-12 12 18-16,-11 34-18 16,-11 25 5-16,2 23 7 15,6 8-15-15,14 17 0 16,9 1 13-16,13 3-3 16,6 3-10-16,0-12 0 15,15-14 6-15,18-20-2 0,-1-20-4 16,2-9-15-1,15-16 10-15,11-15-169 0,18-18-19 16,15-2-156-16,-2-20-208 16</inkml:trace>
  <inkml:trace contextRef="#ctx0" brushRef="#br3" timeOffset="-322485">5761 5839 851 0,'0'0'202'16,"0"0"-61"-16,0 0 63 15,0 0-71-15,-17-157-46 16,10 151-15-16,4 6-32 0,0 0 9 16,3 0-49-1,0 6 3-15,0 37-3 0,0 14 4 16,0 11-4-16,0-8 0 16,0-6 4-16,13-11 2 15,4-11-6-15,2-11 0 16,-4-13 2-16,-2-6-2 15,3-2 0-15,3-5 7 16,6-29-6-16,6-12 27 16,-1-4-28-16,-5 2 3 15,-9 11 20-15,-7 11-17 16,-2 10-6-16,-4 6 7 16,0 10 4-16,0 0-10 15,3 0-1-15,4 0-4 16,3 29-10-16,2 8 14 0,1 1 0 15,1 2-1-15,-1-12 14 16,-1-5-17-16,-2-9 4 16,-7-7 0-16,-3-7 0 15,1 0 0-15,5 0 0 16,7-18-6-16,6-22 21 16,3-9-12-16,0 1-3 15,-6 11 0-15,-5 8 5 16,-5 15-5-16,-2 8 0 15,-1 6-6-15,4 0-1 16,9 11 3-16,3 27 2 16,6 4 2-16,-3 7-3 0,-2-6 3 15,3-6 0-15,-11-14-4 16,4-12 10-16,-9-6-7 16,-1-5 1-16,7 0 0 15,6-21 7-15,11-34-7 16,1-11 0-16,-2-8 17 15,-13-9-7-15,-10 3-9 16,-9-8 5-16,0 5-6 16,-3 2 28-16,-25 18-28 15,3 18 0-15,-1 22 33 16,14 14-25-16,5 9-7 16,4 0-1-16,-6 32 1 15,-2 25-12-15,6 20 10 0,5 14 1 16,0-2 0-1,8-3 1-15,28-6-2 0,-1-11-2 16,3-18-32-16,1-16-41 16,5-19-41-16,-3-12-9 15,0-4-35-15,-13 0-72 16,-11-26 48-16,-17-6-45 16,0 1-191-16</inkml:trace>
  <inkml:trace contextRef="#ctx0" brushRef="#br3" timeOffset="-322307">6614 5693 113 0,'0'0'426'0,"0"0"-308"16,-180-51 16-16,148 45 45 0,23 0-40 16,9 1-55-1,9-2-25-15,54-4-46 0,20-6 16 16,12-3 3-16,4 0-28 16,-13 6 16-16,-17 2-20 15,-21 10 0-15,-25 2-14 16,-21 0 0-16,-2 0-179 15,-25 0-312-15</inkml:trace>
  <inkml:trace contextRef="#ctx0" brushRef="#br3" timeOffset="-321935">5610 5261 1042 0,'0'0'123'15,"0"0"14"-15,0 0 21 16,0 0-92-16,0 0-20 16,0 0-34-16,-53-54-7 15,53 74-3-15,0 12-2 16,0-1 0-16,12-6 2 15,13-10 6-15,-1-7-8 16,-10-4 7-16,3-4-6 16,-11 0 37-16,1 0-35 0,-4-6 15 15,0-15 46-15,-3 1-35 16,0-2 2-16,-6 2-9 16,-24 3-20-16,2 5 3 15,6 10-5-15,6 2-36 16,16 0-58-16,0 10-249 15,10 17-107-15</inkml:trace>
  <inkml:trace contextRef="#ctx0" brushRef="#br3" timeOffset="-321136">7287 5561 949 0,'0'0'211'0,"0"0"-83"0,0 0 52 16,0 0-72-16,0 0-3 16,0-148-57-16,-3 145-34 15,3 3 42-15,0 0-56 16,0 0 0-16,0 11-1 15,0 29 16-15,8 15-15 16,11 1 0-16,-4 5 0 16,4 3 4-16,-3-8-4 15,3-5 0-15,-3-13-1 16,-4-19 7-16,1-7-6 16,-4-12 0-16,-4 0 5 15,4 0 7-15,10-26-6 16,6-23 4-16,13-19 39 0,-3-6-49 15,4-1 19-15,-11 6-11 16,-6 16-5-16,-9 15 16 16,-7 16-19-16,-3 13 0 15,-3 6 15-15,0 3-15 16,3 0-2-16,10 3-5 16,3 32 5-16,12 7-10 15,5 9 12-15,-5-2 0 16,-3 0 0-16,-2-9 2 15,-1-9-2-15,-2-11 0 0,-9-8 4 16,3-12-6 0,2 0 2-16,-1 0 0 0,7-26 13 15,7-17-3-15,-1-17-10 16,2-12 0-16,-5 4 2 16,-3-6 7-16,-9 2-9 15,-7 12 0-15,-3 9 9 16,-3 13-8-16,0 18-1 15,0 9 0-15,0 11 7 16,3 0-21-16,7 6-8 16,2 34-140-16,4 19 75 15,0 11-212-15,-2-2-184 16</inkml:trace>
  <inkml:trace contextRef="#ctx0" brushRef="#br3" timeOffset="-320936">8460 5759 1003 0,'0'0'177'16,"0"0"73"-16,0 0-81 15,0 0-74-15,0 0-31 16,0 0-53-16,-16 20 16 16,-22 28-27-16,-20 18 0 15,-8 5 7-15,0 1-7 16,2-5-21-16,13-5-143 15,12-8-360-15</inkml:trace>
  <inkml:trace contextRef="#ctx0" brushRef="#br3" timeOffset="-319950">9092 5642 1024 0,'0'0'277'0,"0"0"-177"16,0 0 61-16,0 0-60 16,0 0-55-16,0 0 27 15,3-124-57-15,-3 124 4 16,0 0-11-16,-3 0-3 16,1 32-11-16,-6 11 5 15,2 14 0-15,3 0 6 16,3 0-5-16,0-8-1 15,0-6 0-15,9-18 7 0,10-10-7 16,0-12 0 0,4-3 0-16,3 0 5 0,8-32-5 15,-2-5 0-15,4-9 8 16,-5 4-4-16,-6-1 10 16,-2 0-14-16,-5 12 0 15,-8 6 16-15,-1 10-16 16,-9 11 0-16,0 4-2 15,5 0 12-15,-2 0-20 16,8 15 2-16,3 16 8 16,5 6 4-16,-3 0-4 15,-1-5 0-15,-2-12-4 16,-3-3 15-16,-1-11-15 16,0-6 4-16,-2 0 0 15,10 0 0-15,2-12 0 0,6-16 0 16,3-3 7-16,-6 2 6 15,-3 6-15-15,-6 8 2 16,-7 13 0-16,0-1-3 16,-2 3 3-16,2 0 0 15,8 0-15-15,3 29 21 16,7 2-6-16,-2 3 0 16,0-5 2-16,3-6-2 15,-3-9 0-15,6-11 0 16,5-3-1-16,2 0 9 15,3-28-8-15,4-19 0 16,2-7 5-16,-6-6-2 0,-4-6-3 16,-4-5 0-16,-14 0 15 15,-7-2-4-15,-9 2-10 16,0 14 11-16,-14 12-11 16,-11 16 24-16,9 17-25 15,4 12 0-15,12 0 8 16,-7 3-8-16,-2 49-5 15,0 13 4-15,-4 18 1 16,10 1 3-16,3-8-3 16,0-5 0-16,16-4-5 15,12-7 5-15,8-14-9 16,-3-9-11-16,6-14-101 16,-4-12 69-16,3-11-55 0,-13 0-31 15,-5-14-24-15,-17-17-113 16,-3-9-350-16</inkml:trace>
  <inkml:trace contextRef="#ctx0" brushRef="#br3" timeOffset="-319765">9950 5441 729 0,'0'0'164'0,"0"0"28"16,0 0 10-16,0 0-114 15,0 0-45-15,0 0-28 16,223-59-2-16,-157 47-5 15,-9 4 0-15,-9-1-8 16,-16 3 0-16,-13 3-43 16,-13 1-37-16,-6 2-203 0,0 0-191 15</inkml:trace>
  <inkml:trace contextRef="#ctx0" brushRef="#br3" timeOffset="-319376">9197 5227 755 0,'0'0'295'16,"0"0"-202"-16,0 0 95 15,0 0-41-15,0 0-65 0,0 0 14 16,-50-106-75-16,50 106 0 15,0 0-11-15,0 0-9 16,0 20-2-16,0 12-4 16,0 7 5-16,0-7 0 15,6-9 9-15,7-8-9 16,-4-7 2-16,0-8 1 16,-2 0 19-16,-1 0-22 15,4-11 6-15,-4-13 52 16,-3-4-41-16,-3 3 14 15,0-2-10-15,0 5-21 16,-3 4 10-16,-16 13-10 0,0 5-23 16,0 0 16-16,10 19-128 15,9 15-171-15,0 5-209 16</inkml:trace>
  <inkml:trace contextRef="#ctx0" brushRef="#br3" timeOffset="-318561">10967 5650 957 0,'0'0'197'15,"0"0"-48"-15,0 0 12 16,-55-146-31-16,47 132-63 16,0 11 19-16,5 3-61 15,3 0-20-15,0 0 8 16,0 6-13-16,0 31 0 15,0 12 0-15,0 14 9 16,0-8-5-16,0-10-4 16,16-8 0-16,1-14-1 15,2-12 5-15,-7-8-4 16,4-3 0-16,-3 0 0 16,-1 0 12-16,4-26-12 15,0-8 0-15,0-1 13 0,-1-2-5 16,-5 3-8-1,-4 9 4-15,-6 4-2 0,0 4 18 16,0 5-20-16,0 9 0 16,0 3 17-16,0 0-17 15,0 0-3-15,8 0-2 16,1 29 5-16,7 12-4 16,3 4 4-16,9 1 0 15,4-11 0-15,-1-13 4 16,5-10-4-16,-8-12 0 15,7 0 4-15,0-12 2 16,1-22-6-16,-5-9 0 0,-12-3 10 16,-10-3-5-16,-5 3-5 15,-4 4 6-15,0 5-3 16,-13 3 6-16,-15 5-9 16,1 15 0-16,-1 8-14 15,6 6 14-15,6 9-38 16,16 25-87-16,0 9-164 15,19 2-143-15</inkml:trace>
  <inkml:trace contextRef="#ctx0" brushRef="#br3" timeOffset="-318247">11627 5593 996 0,'0'0'244'0,"0"0"-44"0,0 0-28 15,0 0-66-15,0 0-60 16,0 0 30-16,-9-143-57 16,6 143-8-16,3 0 14 15,0 0-20-15,0 7-10 16,0 26-1-16,0 18 6 16,0 12 7-16,0 4-7 15,0-2 0-15,0 1 0 16,0-15 6-16,0-11-6 15,12-14 0-15,4-11 0 0,-7-7-10 16,1-8-5 0,-4 0-90-16,-6 0 39 0,0 0-85 15,0-18-160 1,0-4-23-16,-25 1-322 0</inkml:trace>
  <inkml:trace contextRef="#ctx0" brushRef="#br3" timeOffset="-318086">11536 5796 568 0,'0'0'265'0,"0"0"-56"16,0 0-44-16,0 0-65 16,0 0-21-16,0 0-29 15,116-37 4-15,-58 28-2 16,2-2-34-16,-5 2 3 16,-14 4-21-16,-13 1-16 15,-18 4-78-15,-10 0-315 0</inkml:trace>
  <inkml:trace contextRef="#ctx0" brushRef="#br3" timeOffset="-317557">12330 5404 967 0,'0'0'137'0,"0"0"17"0,0 0 8 16,0 0-14-16,0 0-93 15,0 0 5-15,-35-122-14 16,2 110-40-16,-1 1 20 15,-4 5-26-15,0 0 2 16,2 3 16-16,11 0-18 16,9 3 0-16,10 0-1 15,3 0 9-15,-4 9-10 16,1 23 2-16,-3 10 0 16,5 4 5-16,4 5-5 0,0 3 0 15,0 7 3 1,0-1 5-16,-6 0-8 0,0 5 3 15,0-4 0-15,6-1 16 16,0-6-19-16,0-11 0 16,0-12 24-16,0-5-17 15,0-6-4-15,9-5 4 16,7-4-6-16,0 0 12 16,6-2-13-16,12-6 0 15,7-3 15-15,14 0-15 16,0 0-1-16,-5 0-56 15,-9-9-129-15,-3-11-223 0</inkml:trace>
  <inkml:trace contextRef="#ctx0" brushRef="#br3" timeOffset="-317108">12815 5308 1064 0,'0'0'146'0,"0"0"31"16,0 0-57-16,0 0-46 15,0 0-33-15,0 0-24 16,98-112 27-16,-75 99-24 16,-1 5-14-16,-3 3 45 15,0 5-51-15,-3 0 11 0,-5 0 13 16,-9 0-24-16,1 0 20 15,-3 3-20-15,0 17 0 16,0 9 17-16,0 4-13 16,0 11-1-16,0 4 18 15,3 6-16-15,3 6 16 16,5-3-21-16,-3 0 5 16,3 1 9-16,-2-7-8 15,-2 1-6-15,-1-9 7 16,-3-4 7-16,0-7-14 15,0-9 0-15,-3-6 0 16,0-5 7-16,0-4-7 0,-12 1 0 16,-21-4 10-16,-11 1-4 15,0 3-12-15,6 0-47 16,8 2-83-16,18-2-63 16,12-7-274-16</inkml:trace>
  <inkml:trace contextRef="#ctx0" brushRef="#br3" timeOffset="-316908">13416 5879 1027 0,'0'0'108'0,"0"0"22"0,0 0 18 15,0 0-78 1,0 0-10-16,0 0-28 0,-115 146-24 15,52-101-6-15,2-2-2 16,11-3-205-16,12-2-328 16</inkml:trace>
  <inkml:trace contextRef="#ctx0" brushRef="#br1" timeOffset="-307425">3925 6362 978 0,'0'0'150'0,"0"0"9"0,0 0 20 15,0 0-67-15,0 0-23 16,0 0-53-16,3-89-4 15,-3 72 15-15,-8 5-28 16,-14 2-3-16,-3 4-14 16,-10 3-2-16,-10 3 3 15,-5 0 0-15,-4 17-3 16,-1 14 2-16,14 2 5 16,13 0-14-16,12 2 5 15,16 2-5-15,0 3-1 16,0-3-3-16,22-3 11 0,7 0-10 15,-1-8 10 1,-3-3 0-16,-2 0 0 0,-7-6 0 16,-3 0 2-16,-4-3-2 15,-2 1 0-15,-7-4-4 16,0-2 8-16,0 0-9 16,0-4-3-16,-16 7 8 15,-19-1-7-15,-10 0 7 16,1-2 0-16,12-6-1 15,16 0 5-15,10-3-7 16,6 0 3-16,0 0-4 16,0 0 4-16,0 0-10 0,22 0-6 15,0 0 14 1,0 0-3-16,-3 0 4 0,-6 10-4 16,-4 22 0-16,-1 6 3 15,-8 13-3-15,0 6 5 16,0 0 3-16,0-2-2 15,-3-2-1-15,-2-7 0 16,5-2 5-16,0-13 1 16,0-5-1-16,5-6-5 15,17-9 26-15,3-2-23 16,3-4 14-16,7-5 10 16,9 0-17-16,8 0 11 15,1-19-16-15,-1-1-2 16,-24 2-3-16,-21 8-2 15,-7 0-65-15,-19-1-137 0,-22-3-624 16</inkml:trace>
  <inkml:trace contextRef="#ctx0" brushRef="#br1" timeOffset="-306455">6049 7025 817 0,'0'0'218'0,"0"0"-40"16,0 0-26-16,0 0-17 15,0 0-43-15,0 0-18 16,-70-84-14-16,61 77-38 15,6 7 4-15,3 0 5 16,-3 0-22-16,3 0-4 16,0 0-5-16,0 8 0 0,0 21-3 15,0 8 4 1,0 9-1-16,3-3 2 0,28-3 4 16,7-8-11-16,3-12 5 15,-2-11 0-15,-1-9-2 16,3 0 5-16,-2-13-3 15,-1-27 11-15,0-4-3 16,-10-9-6-16,-6-7 1 16,-13 3 5-16,-9-6 17 15,0 9-18-15,0 6 10 16,-12 4 15-16,-10 16-25 16,0 8 14-16,6 11-8 15,6 9-11-15,7 0 3 16,3 0-5-16,-9 31-8 15,-4 35 7-15,-6 26 2 0,-1 16 7 16,6 10-8-16,0 13 0 16,-5 15 6-16,3 11-6 15,4 3 0-15,5-2-9 16,7-21 8-16,0-23 0 16,3-40-14-16,16-30-9 15,3-28 20-15,2-16-15 16,4 0 19-16,10-39 17 15,0-21-16-15,4-12 4 16,-4-2-5-16,-10 3 0 16,-6 3 8-16,-12 6-8 15,-10 3 0-15,0 1-2 16,-35 9 2-16,-14 4-47 0,-4 8-29 16,-1 12-18-16,4-1-40 15,-2 3-127-15,11-3-163 16</inkml:trace>
  <inkml:trace contextRef="#ctx0" brushRef="#br1" timeOffset="-306065">5893 6565 831 0,'0'0'239'16,"0"0"-80"-16,0 0-5 0,0 0-30 16,0 0-74-16,0 0-42 15,-50-6 10-15,28 46-18 16,9 12 7-16,13-9 5 16,0-4-12-16,19-6 0 15,25-15 7-15,14-8 13 16,2-10 6-16,-2 0 19 15,-11-28 18-15,-19-5-35 16,-15-1 11-16,-13 2-12 16,0 1-19-16,-16 3 7 0,-23 5-15 15,-2 8-7 1,0 7-4-16,7 8-60 0,15 0 15 16,19 11-58-16,0 21-37 15,44 8-46-15,22 0-50 16,8 0-326-16</inkml:trace>
  <inkml:trace contextRef="#ctx0" brushRef="#br1" timeOffset="-305700">7186 6431 928 0,'0'0'220'16,"0"0"-22"-16,0 0 0 16,0 0-82-16,-108-155-47 15,96 144-8-15,-1 2-39 16,10 6 6-16,0 3-10 16,-1 0-16-16,-2 20-2 15,-10 38 2-15,1 27-2 16,-1 19 18-16,-1 15-13 15,12 8 3-15,2 0-2 16,3-3 2-16,0-7 2 16,0-11-10-16,22-15 0 15,12-14 2-15,1-16-2 0,3-24-1 16,4-11-10-16,-1-21-19 16,3-5-8-16,-3 0-58 15,1-21-88-15,-10-12-162 16,-13-13-159-16</inkml:trace>
  <inkml:trace contextRef="#ctx0" brushRef="#br1" timeOffset="-305101">7393 6922 765 0,'0'0'184'16,"0"0"-3"-16,0 0-1 15,0 0-23-15,0 0-43 16,0 0-53-16,-29-114-6 0,29 114-8 15,0 0-40 1,0 2-2-16,0 28-4 0,16 13-1 16,6 15 28-16,-3-2-27 15,6 3 7-15,2 1 5 16,1-3-7-16,-3-8-6 16,0-9 0-16,-9-14 3 15,-2-14 0-15,-9-7-3 16,1-5 0-16,2 0 12 15,11-8-11-15,0-29 34 16,6-9-14-16,-3-11-11 16,-6 0 22-16,-7 0-31 0,2 2-1 15,-6 4 13 1,-5 19-7-16,0 10-4 0,0 13-2 16,3 9 4-16,0 0-9 15,11 3-10-15,-1 31 9 16,5 14-3-16,5 10 18 15,-1-1-13-15,0-4 4 16,6-9 0-16,-3-10-4 16,-3-8 0-16,-5-11 4 15,-1-13-4-15,-7-2 10 16,4 0-3-16,6-11 0 16,3-28-1-16,0-8 12 15,-2-10-14-15,-4-14 0 16,-3-6 9-16,-4-4-8 15,-6-2 5-15,0 9-6 0,-3 11 0 16,0 11 1-16,0 24-1 16,0 11 0-16,0 11-1 15,0 6 1-15,0 0-25 16,0 10-56-16,4 26-105 16,21 7-90-16,16 0-304 15</inkml:trace>
  <inkml:trace contextRef="#ctx0" brushRef="#br1" timeOffset="-304709">8378 7019 888 0,'0'0'152'16,"0"0"-12"-16,0 0 10 15,0 0 3-15,0 0-73 16,0 0-28-16,-11 0 7 0,11 0-47 15,0 0 10-15,24 0-18 16,20-5-1-16,17-7 18 16,14 1-17-16,4 0-4 15,1 5 4-15,-6 0 3 16,-21 6-14-16,-21 0 7 16,-19 0-61-16,-13 0-149 15,0 3-127-15,-32 20-114 16</inkml:trace>
  <inkml:trace contextRef="#ctx0" brushRef="#br1" timeOffset="-304500">8413 7191 785 0,'0'0'109'0,"0"0"72"0,0 0-23 15,0 0-61-15,0 0-32 16,0 0-52-16,12 7-4 15,29-7 42-15,17 0-7 16,5 0-7-16,8 0-37 16,-2 0 4-16,-3 0-9 15,-5 0-50-15,-17-1-303 16,-6-5-224-16</inkml:trace>
  <inkml:trace contextRef="#ctx0" brushRef="#br1" timeOffset="-304056">9271 6966 919 0,'0'0'156'0,"0"0"-50"16,0 0 28-16,0 0 18 16,0 0-85-16,0 0-56 15,47-7-7-15,10 7 4 16,23-3-5-16,5-2 0 16,1 0-2-16,-7 1 2 15,-15 3-3-15,-23 1-10 16,-16 0-16-16,-25 0-178 15,0 1-108-15,-22 19-560 0</inkml:trace>
  <inkml:trace contextRef="#ctx0" brushRef="#br1" timeOffset="-303860">9263 7180 745 0,'0'0'155'0,"0"0"-64"15,0 0 31-15,0 0-74 16,0 0-7-16,0 0-11 16,220 0 3-16,-132-7 9 0,-1-3-40 15,-20 4 3 1,-13 0-5-16,-10 3-100 0,-13 0-408 16</inkml:trace>
  <inkml:trace contextRef="#ctx0" brushRef="#br1" timeOffset="-303429">10036 6891 715 0,'0'0'410'0,"0"0"-284"16,0 0 60-16,0 0-36 15,0 0-59-15,0 0-36 0,0-37-52 16,0 46 5-16,0 25-13 16,0 11 12-16,0 13-7 15,0-2 1-15,13-3 7 16,22-3-9-16,9-6 1 16,7-13 0-16,3-11 1 15,-4-12 1-15,-1-8-2 16,-5 0 14-16,-3-10-14 15,-2-20 37-15,-9-12 5 16,-3-11-11-16,-12 0 20 16,-8-9-42-16,-7-2 16 15,0 1 0-15,-10 6-23 0,-29 8 9 16,-18 8-11-16,-2 14 0 16,-9 10-6-16,8 11 5 15,10 6-14-15,1 14-33 16,15 32-43-16,5 14-11 15,7 3-135-15,5 0-301 16</inkml:trace>
  <inkml:trace contextRef="#ctx0" brushRef="#br1" timeOffset="-301656">12628 6976 25 0,'0'0'352'16,"0"0"-352"-16,0 0 2 15,0 0-9-15,0 0 7 16,0 0-13-16,-53-39-57 16,45 39-41-16</inkml:trace>
  <inkml:trace contextRef="#ctx0" brushRef="#br1" timeOffset="-301415">12628 6976 756 0</inkml:trace>
  <inkml:trace contextRef="#ctx0" brushRef="#br1" timeOffset="-300970">12628 6976 756 0,'35'21'174'0,"-48"-47"-3"0,-2 1-10 0,5-8-21 16,4 5-1-16,6 0-81 16,0-4-11-16,0 3-6 15,0 4-34-15,0 11 14 16,6 5-6-16,4 6-11 15,2 3 1-15,10 0-5 16,10 3 0-16,4 26-6 16,0 10 6-16,-3 13 0 15,-11 5 0-15,-6 6 0 0,-7 3 0 16,-6-9 0-16,-3-9 0 16,0-10 1-16,0-15 1 15,0-9-2-15,0-11 0 16,0 0 0-16,0-3 10 15,0 0-3-15,0 0-7 16,-6-18 31-16,3-13-27 16,3-9-1-16,0-5 0 15,3-5-3-15,19-4 6 16,8 3-6-16,-2 5 0 16,4 6-1-16,-7 12 2 15,0 11-1-15,-3 11 0 0,0 6-2 16,1 0 1-1,-1 6-4-15,4 25 3 16,-1 9-10-16,-6 10 13 0,1 3-1 16,-9-2 0-16,3-8 2 15,-1-5-6-15,-4-9-4 16,-3-11-25-16,1-2-28 16,-4-11-76-16,3-5-113 15,7 0-89-15</inkml:trace>
  <inkml:trace contextRef="#ctx0" brushRef="#br1" timeOffset="-295239">11148 6365 407 0,'0'0'353'0,"0"0"-162"15,0 0-38 1,0 0-21-16,0 0 11 0,0 0-17 15,-38-117-39-15,35 105-31 16,3 6-7-16,0 6 9 16,0 0-37-16,0 0-9 15,0 0 2-15,0 14-14 16,0 33 0-16,0 21 5 16,0 24-5-16,0 11 21 15,0 13-20-15,0 2 1 16,0-1 5-16,3-8 0 15,9-14-6-15,1-10-1 16,0-17 0-16,-4-16 2 16,-6-12-2-16,0-17-21 15,-3-12-4-15,0-2-59 0,0-4-70 16,0-5-166-16,0 0-148 16</inkml:trace>
  <inkml:trace contextRef="#ctx0" brushRef="#br1" timeOffset="-294828">11514 6510 650 0,'0'0'159'0,"0"0"-21"0,0 0-17 16,0 0 13-16,0 0-21 16,0 0-9-16,-30-126-26 15,30 124-2-15,0 2-30 16,0 0-11-16,0 0-4 16,0 0-30-16,0 0 7 15,0 0-8-15,0 29 0 16,-3 25 0-16,-6 26 21 15,-4 20 0-15,0 6 5 16,1 6-18-16,2-4-1 16,4-11 10-16,3-10-14 15,3-11-3-15,0-16 6 16,0-14-6-16,6-15 5 0,0-7-5 16,-2-10-18-16,-4-6 2 15,0 1-66-15,0-9-122 16,0 0-244-16</inkml:trace>
  <inkml:trace contextRef="#ctx0" brushRef="#br1" timeOffset="-238901">10585 3686 371 0,'0'0'99'0,"0"0"5"15,0 0-14-15,0 0-6 16,0 0-38-16,0 0-9 16,0 3 14-16,0-3-18 15,0 0 16-15,0 0 9 16,3 0-7-16,0 0 11 16,-3 0-21-16,0 0-6 15,0 0 19-15,0 0-24 16,0-8-15-16,0-1-8 0,0 3-5 15,0 0 16-15,0 2-18 16,0-3 0-16,-3 1 7 16,-3 3-7-16,-4 3-1 15,1 0-2-15,0 0-1 16,-7 0 1-16,0 0 0 16,-6 3 3-16,3 20-5 15,-4 2 5-15,4 7 0 16,3-6-2-16,4-1 5 15,2-1-10-15,4-5-17 16,-1-1-115-16,7 2-53 16,-3-3-115-16</inkml:trace>
  <inkml:trace contextRef="#ctx0" brushRef="#br2" timeOffset="-225559">18666 8209 1174 0,'0'0'165'0,"0"0"3"16,0 0-39-16,0 0-62 16,0 0-34-16,0 0-33 15,-22 8-5-15,16 64-9 16,-4 28 14-16,1 7 5 15,-1 6-5-15,1 10 0 16,0 2 3-16,-1-4 2 16,4-12-8-16,6-24 3 15,0-22-39-15,0-20-39 16,0-20-91-16,9-12-18 0,4-8 72 16,-7-3 27-16,0 0 44 15,-6-11 33-15,0-17 11 16,0-2 8-16,-22 2-6 15,-12-1 7-15,-12 1 9 16,-4 3-14-16,0-1 18 16,-2 5 22-16,11 5 18 15,13 4 7-15,15 4 19 16,13 4-6-16,0 2 1 16,0 2-64-16,0-3-19 15,38-3-1-15,29-5-1 16,21-4-4-16,11-1-20 15,-4-2-163-15,-21 6-97 16</inkml:trace>
  <inkml:trace contextRef="#ctx0" brushRef="#br2" timeOffset="-226280">16450 8984 817 0,'0'0'200'16,"0"0"-70"-16,0 0 36 15,0 0-22-15,0 0-62 16,0 0-37-16,-124-140 9 16,101 134-30-16,8 3-7 15,2 3-1-15,-1 0-13 16,3 0-6-16,-8 25-2 15,-4 25 5-15,-6 12-2 16,7 10 2-16,6 2 0 0,10 3-1 16,6-8 3-1,0-9-6-15,10-11 4 16,15-15 0-16,3-9-5 0,2-13-5 16,-2-8 9-16,4-4-6 15,2 0 14-15,4-10-8 16,3-18 3-16,4-9 1 15,0-6 6-15,3-9-9 16,-4-3 0-16,0 7 10 16,-9 11-8-16,-10 11-2 15,-11 17 0-15,-6 9 0 16,0 0-1-16,4 0-10 16,4 4 6-16,0 15 1 15,3 1 2-15,-7 1 0 16,1-7 0-16,0 0-2 0,-7-5-2 15,0-6 0 1,2-3-2-16,-8 0 7 0,0 0 2 16,0 0 9-16,0 0-2 15,0-12 2-15,0-13 7 16,0-4-13-16,-8-2 6 16,-8 2 5-16,-2 6-13 15,-1 6 10-15,3 8-9 16,0 4 2-16,0 5-5 15,1 0 0-15,-4 8-7 16,-5 26 4-16,-1 15 3 16,6 5-3-16,4 3 2 0,8-2 2 15,7-6-3-15,0-12-1 16,0-9-6-16,3-8-2 16,13-11-6-1,9-9 4-15,2 0 13 0,1 0 0 16,4-17 5-16,-4-15-5 15,0-5 3-15,4-5 16 16,-7-5-7-16,-2 2-2 16,-7 5 9-16,-6 9-12 15,-7 10 7-15,-3 9 2 16,0 10-5-16,0 2 8 16,0 0-19-16,0 0-2 15,0 0 1-15,0 17-14 16,0 11 9-16,3 10 3 15,6-2 3-15,4-1 5 0,0-6-5 16,-1-6 0-16,4-3 3 16,-2-9-1-16,0-5-4 15,0-3-7-15,-1-3 9 16,6 0-2-16,-1 0 6 16,5-23-4-16,-1-5 4 15,0-4-3-15,4-4 3 16,-4-3-3-16,0 2-1 15,-3 9 5-15,-3 11-5 16,-7 11 0-16,-5 6-5 16,2 0 4-16,3 0 1 15,7 11-12-15,3 15 10 0,-2-3 1 16,-6 0-4 0,3-3 5-16,-1-9 0 0,-7-3 4 15,0-3-8-15,-3-5 4 16,1 0 0-16,-1 0-1 15,3 0 1-15,10-5 0 16,3-20 6-16,6-9-1 16,0-4-6-16,2 7 1 15,-9 3 0-15,-2 10 1 16,-3 10-1-16,-7 5 0 16,4 3-5-16,5 0 2 15,1 0-2-15,3 23-3 16,-2 3 3-16,-1-1-6 15,-4 1-40-15,-2-3-9 16,2-6-35-16,-2-2-85 0,6-13-20 16,6-2-74-16</inkml:trace>
  <inkml:trace contextRef="#ctx0" brushRef="#br2" timeOffset="-226051">17891 8443 878 0,'0'0'190'0,"0"0"-59"16,0 0 17-16,0 0-84 0,0 0-64 16,0 0 8-16,0 0-8 15,16 129 15-15,-10-58 5 16,-1 10-18-16,-5 4-2 15,0 1-130-15,0-7-473 16</inkml:trace>
  <inkml:trace contextRef="#ctx0" brushRef="#br2" timeOffset="-224724">19607 9069 255 0,'0'0'874'16,"0"0"-699"-16,0 0 17 15,0 0-63-15,0 0-43 16,0 0-29-16,22-40-45 16,-22 64-12-16,0 26-8 15,0 22 8-15,-6 23 8 16,-13-1-8-16,-1 3 0 16,9-2 6-16,0-12-4 15,5-12-2-15,3-17 0 16,1-23 2-16,2-13-2 15,0-16 0-15,0-2 0 0,0 0 12 16,0 0-10-16,0-8 6 16,0-35 22-16,5-17-7 15,12-20-19-15,2-9-4 16,3-5 0-16,-7-3 8 16,1 3-8-16,0 8 0 15,0 17-4-15,0 21 4 16,-1 16-6-16,1 17 3 15,1 7-13-15,5 8 14 16,0 0-20-16,-3 0 6 16,3 23 3-16,-6 11-15 15,-2 6 6-15,-9 3-38 0,-2-3 9 16,-3-3 12 0,0-2-10-16,0-9-22 0,-3-6-7 15,1-6 24-15,-1-8 14 16,3-6 10-16,0 0 30 15,0 0 8-15,0 0-4 16,22-19 1-16,9-14 12 16,7-7 19-16,0-6 16 15,1 0-9-15,-8 9-29 16,-5 6 14-16,-11 11-2 16,-5 11 3-16,-10 4 7 15,0 5-26-15,0 0-10 16,6 0-2-16,0 14-12 0,4 23 9 15,3 6 2 1,-10 6 3-16,0-3 3 0,3-7-3 16,-3-5 1-16,5-8-1 15,-3-8-2-15,-2-10-56 16,0-2-37-16,-3-6-14 16,0 0-49-16,0 0-135 15</inkml:trace>
  <inkml:trace contextRef="#ctx0" brushRef="#br2" timeOffset="-224407">20074 8692 684 0,'0'0'186'0,"0"0"-40"15,0 0-16-15,0 0-30 16,0 0-72-16,0 0-28 15,-61 14 0-15,61 12 3 16,0-3-2-16,0-5-1 16,16-10 0-16,7-3 1 15,-4-5-1-15,-3 0 5 16,3-3 21-16,-10-13 64 16,1-2 5-16,-10 1-34 15,0 3-28-15,0 0-28 16,-7 5-5-16,-21 3-5 15,0 6-47-15,-2 0-74 0,14 11-71 16,13 21-124-16,3 5-443 16</inkml:trace>
  <inkml:trace contextRef="#ctx0" brushRef="#br2" timeOffset="-223631">20595 8923 712 0,'0'0'317'16,"0"0"-134"-16,0 0-10 15,0 0-19-15,0 0-61 0,0 0-27 16,-29-145-31-16,4 145-23 16,0 0-4-16,-8 29-7 15,-1 21-2-15,8 14-5 16,7 5 6-16,16-1 0 15,3-5 0-15,0-9 0 16,26-11-2-16,5-15-10 16,8-10-3-16,2-12 0 15,0-6 15-15,3 0 2 16,5-29-1-16,-5-17 2 16,0-8 21-16,-8-9 2 15,-5-9 7-15,-9-6 1 16,-9 0-16-16,-4 1 12 15,-9 10-20-15,0 10-5 0,0 19 18 16,-3 16-14-16,-6 13 5 16,2 7-4-16,4 2-9 15,0 0-2-15,-3 37-19 16,-1 32 18-16,4 20-2 16,0 8 8-16,3 3-4 15,0-15 0-15,0-8 2 16,0-16-7-16,0-19 5 15,0-16-9-15,0-14 8 16,3-9-13-16,0-3 14 16,1 0 5-16,-1 0-3 15,6-18 10-15,1-17-10 16,6-10-2-16,2-12 6 0,6-3-6 16,-7-1 0-16,2 4 2 15,-5 17 0-15,-6 18-4 16,-3 13 2-16,-2 9-5 15,3 0 5-15,4 0-21 16,5 17-2-16,-2 12 15 16,-4 9-14-16,-5-2 6 15,-4 4 2-15,0-3-6 16,0 1 9-16,-10-4 3 16,1-8 5-16,9-6 1 15,0-9-13-15,0-2-1 16,19-7 6-16,18-2 10 15,18 0 8-15,11 0-6 0,5 0-2 16,-11 0 0-16,-13 4 0 16,-17 6-47-16,-15 2-152 15,-13-1-131-15,-2 1-403 16</inkml:trace>
  <inkml:trace contextRef="#ctx0" brushRef="#br2" timeOffset="-228235">15604 8432 809 0,'0'0'229'0,"0"0"-61"16,0 0-8-16,0 0-22 15,0 0-53-15,0 0-25 16,0-20-22-16,0 20-16 16,0 0-7-16,0 0-10 15,0 20-10-15,-19 29-1 16,-25 22 6-16,-17 20 14 16,-5 12-11-16,-10 3-3 0,-1 0 9 15,5-6-5-15,8-12-4 16,13-11 1-16,15-19 0 15,14-18 1-15,11-14-2 16,8-12-3-16,-2-5 3 16,5-4-34-16,0-2-27 15,0 3-36-15,0 3-66 16,0-7-46-16,0-2-50 16,10 0-125-16</inkml:trace>
  <inkml:trace contextRef="#ctx0" brushRef="#br2" timeOffset="-227622">15786 8698 385 0,'0'0'272'15,"0"0"-131"-15,0 0 14 16,0 0-36-16,0 0-21 16,0 0-20-16,25-80 0 15,-22 77-13-15,1 3-30 16,-1 0 3-16,-3 0-14 15,0 0-2-15,0 0 12 0,0 0-20 16,0 0 4-16,0 0 5 16,0 0-15-16,0 0 2 15,0 0-10-15,0 17-7 16,-10 23 6-16,-15 17 1 16,-8 17 4-16,-1 7 8 15,-7 5-10-15,3-3 8 16,-1-4-5-16,4-4-4 15,7-9 3-15,-2-15-4 16,13-8 0-16,1-9 0 16,5-11-13-16,2-6-78 0,4-6-81 15,5-5-35 1,0-6-38-16,0 0-196 0</inkml:trace>
  <inkml:trace contextRef="#ctx0" brushRef="#br1" timeOffset="-249085">12443 9073 874 0,'0'0'276'15,"0"0"-140"-15,-162-67-4 16,128 53-3-16,8 3-25 15,20 8-67-15,6-1-2 16,0 4-23-16,0 0-10 16,13 0-2-16,31 24-12 15,20 10 12-15,15 1 9 16,7-4-2-16,2 3-8 16,-5-5 1-16,-10 3 0 15,-9-7 7-15,-23-5-7 16,-16 0 0-16,-12-5 0 15,-10-2 2-15,-3 5-2 0,0 2 1 16,-31 9 0 0,-20 2 21-16,-13 1-21 0,-5-4-1 15,1 1 9-15,5-7-9 16,6 2 0-16,12-5-41 16,17-4-83-16,23-1-117 15,5-9-152-15,25-5-390 16</inkml:trace>
  <inkml:trace contextRef="#ctx0" brushRef="#br1" timeOffset="-248236">14125 8603 1044 0,'0'0'192'0,"0"0"-11"16,0 0-18-16,0 0-58 16,0 0-26-16,0 0-42 15,-109-126-24-15,116 126-8 16,34 37 4-16,20 29-9 15,8 20 16-15,0 23-12 16,-4 14 19-16,-21 3-23 16,-22 5 2-16,-22-2 2 15,-16-6-4-15,-60-3-7 16,-32-6-19-16,-19-11-96 0,-10-14-369 16</inkml:trace>
  <inkml:trace contextRef="#ctx0" brushRef="#br1" timeOffset="-245533">13351 8965 506 0,'0'0'218'0,"0"0"-99"16,0 0 1-16,0 0-48 16,0 0-22-16,0 0 18 15,-61-57 4-15,61 53-5 16,0 2 3-16,0 2-1 16,0 0-2-16,0 0-21 15,0 0-16-15,0 0 5 16,0 0-32-16,0 0-1 15,0 2-2-15,0 30-2 16,0 11-2-16,12 17 4 16,10 3 0-16,0 0 11 15,2 2-10-15,1-4 5 16,-3-7-6-16,0-5 2 16,-6-12 0-16,-4-11-2 15,-5-7 0-15,-1-10 3 0,-6-6-2 16,3-3-1-16,-3 0 6 15,3 0-4-15,5 0 25 16,3-14-6-16,6-15 8 16,5-8-2-16,0-6-27 15,0-4 3-15,-3 0 3 16,0 0-2-16,-3 13 3 16,-10 17-7-16,2 9 0 15,-8 8-1-15,0 0 3 16,3 0-2-16,-3 0 0 0,0 0-18 15,6 3 15 1,7 25-20-16,-1 6 23 0,4 7 4 16,-6-1-1-16,-1-3-3 15,0-6 0-15,1-5 3 16,-4-9-5-16,1-8 2 16,-1-7 0-16,-6-2 1 15,3 0-1-15,-3 0 0 16,3 0 12-16,0 0-9 15,7 0 3-15,-1-20 1 16,5-14 1-16,2-6 12 16,-4-8-14-16,1-7 0 15,0-5 12-15,2-3-17 16,-2 0 6-16,0 6-6 16,-4 14 0-16,-6 15 7 0,0 10-8 15,-3 13 0 1,0 2 0-16,0 3 0 0,0 0-2 15,0 0-11-15,0 0-35 16,0 0-39-16,0 8-176 16,-19 7-136-16</inkml:trace>
  <inkml:trace contextRef="#ctx0" brushRef="#br1" timeOffset="-230867">7050 12195 542 0,'0'0'279'0,"0"0"-122"0,0 0-28 15,0 0-2 1,0 0-29-16,0 0-16 16,0 0 2-16,-38-46-36 0,38 46-10 15,0-3-8-15,0 3-11 16,0-4 10-16,0 2-29 15,13-3 5-15,5-1 4 16,8-3-9-16,2 4 0 16,-3-1 0-16,5 6 9 15,-5 0-17-15,-3 0 8 16,-6 0 0-16,-3 0-9 16,-4 0 4-16,-3 15 4 15,-3 7-6-15,1 1 11 16,-4 0-12-16,0-2 8 15,0 3 0-15,0 0 3 0,-10-2-3 16,1-2 0-16,-1 0 1 16,1-3 6-16,6-5-12 15,3-4 5-15,0-2 0 16,0-3 2-16,0-3-2 16,0 0 0-16,0 0-5 15,0 5 6-15,3 1-2 16,6 2 1-16,1 1 0 15,-1 5 6-15,1 6-6 16,-1 6 0-16,-3 9-3 16,5 2 3-16,-6 5 0 15,-2 11 0-15,0 0 0 0,2 5 3 16,-5 1-3 0,0 8 0-16,0 1 1 0,0 0 0 15,0 1 0-15,0-8-1 16,-11-13 2-16,0-8 2 15,-3-11-4-15,1-9 2 16,-2-9-1-16,-11-3 3 16,-12-4-1-16,-13 1-1 15,-19-5-2-15,-8 3-89 16,-5-3-229-16,6 0-269 16</inkml:trace>
  <inkml:trace contextRef="#ctx0" brushRef="#br1" timeOffset="-253826">6001 9541 990 0,'0'0'168'0,"0"0"7"0,0 0-36 15,0 0-48-15,0 0 2 16,0 0-50-16,0 0-18 16,0 0 4-16,0-42-24 15,0 42 7-15,0 0-7 16,0 0-2-16,0 0 15 15,0 0-18-15,0 2 0 16,0 16-1-16,0 10 10 16,0 7-9-16,4 1 0 15,2 5 3-15,0-2 3 16,4-1-6-16,2-1 0 16,1-15 1-16,1-4 2 15,0-10-5-15,6-8 2 0,2 0 0 16,10 0 13-16,15-28-12 15,8-18-1-15,-1-11 22 16,-4-12-15-16,-14-5 18 16,-11-7-4-16,-9 2-5 15,-13 4 16-15,-3 9-24 16,0 15 4-16,0 17 16 16,-10 11-21-16,-2 16-1 15,6 2 8-15,-1 5-13 16,7 0 0-16,-3 0-1 0,-3 41-3 15,-5 27 2 1,0 27 2-16,3 19 2 16,-1 14-3-16,4 18 1 0,-3 14 2 15,2 9-3 1,6 17 0-16,0 0 0 0,0-3 3 16,0-26-6-16,9-42-4 15,7-50-15-15,1-31 8 16,5-28-15-16,3-6 29 15,16-34 1-15,16-41 3 16,10-25 4-16,4-19-5 16,-11-1 1-16,-26 8 9 15,-18 17-13-15,-16 18 0 16,-19 20-11-16,-37 11 1 16,-12 9-36-16,-7 11-30 0,-2 10-28 15,11 4-54-15,6-2-166 16,5-3-179-16</inkml:trace>
  <inkml:trace contextRef="#ctx0" brushRef="#br1" timeOffset="-253431">5938 9258 833 0,'0'0'233'16,"0"0"-99"-16,0 0 0 0,0 0-27 15,0 0-17-15,0 0-58 16,-12-35-27-16,4 35-4 16,8 12 5-16,-3 14-6 15,3 3 0-15,0-12 2 16,0-3 3-16,14-8-2 15,5-6-2-15,-3 0 44 16,-1 0 1-16,-2-20 0 16,0-3-2-16,-7-3-9 15,-6 1 10-15,0 1-30 16,0-1-11-16,-29 8-2 0,-5 2-2 16,-10 12-13-1,2 3-2-15,7 0-43 0,16 32-59 16,16 7-76-16,3 2-117 15,19-1-116-15</inkml:trace>
  <inkml:trace contextRef="#ctx0" brushRef="#br1" timeOffset="-251906">7281 8801 756 0,'0'0'86'0,"0"0"-50"0,0 0-14 0,0 0 21 0,0 0-24 0,0 0 33 0,-25-77 24 0,25 57-2 0,-3 2 24 0,-4-2 1 0,4 3 1 0,0 6 21 0,0 5-57 0,0 1 2 0,3 5-1 0,-3 0-48 0,3 0 16 0,-3 0-33 0,-16 45 0 0,-4 27 13 0,-5 28 4 0,0 20-4 891,14 3 8-891,8 8-17 0,4 4 7 0,2-4-11 0,0-6 4 0,11-10 2 0,19-20-6 0,1-18-6 0,7-21 4 0,3-18-51 0,6-20-30 0,8-16-46 0,14-2-74 0,5-8-99 0,-5-21-282 0</inkml:trace>
  <inkml:trace contextRef="#ctx0" brushRef="#br1" timeOffset="-250841">7834 9353 989 0,'0'0'172'0,"0"0"30"0,0 0-34 0,0 0-53 0,0 0-33 0,0 0-42 0,-60-92-20 0,60 92-14 0,0 6-2 0,0 26-8 0,0 16 1 0,7 9 3 0,2 5 14 0,-3 2-11 0,4-2-3 0,6-5 0 0,-4-8 0 0,7-14 0 0,-3-18 0 0,1-11-6 0,2-6 0 0,-5 0 10 0,3 0-4 0,-1-12 5 0,-3-10-1 0,-4-10 9 0,4-3-10 0,-4 1-3 0,1 5 19 0,-4 7-15 0,-3 8-2 0,-3 8 9 0,0 6-7 0,0 0 1 0,3 0-5 0,8 6-8 0,5 22 0 0,9 6 8 0,3 1 0 1047,4-4-1-1047,-4-11 8 0,-3-2-15 0,2-13 8 16,-2-5 0-16,-3 0 1 0,0 0 0 0,-3-9-1 0,-3-16 13 0,-4-9-9 0,-1-7 8 0,-11-1-10 0,0-4 1 0,0 6 13 0,-17 2-16 0,-14 10 0 0,-4 8-5 0,3 11-12 0,9 9-19 0,12 0-34 0,3 0-93 0,8 23-72 0,0 0-70 0,25-6-254 0</inkml:trace>
  <inkml:trace contextRef="#ctx0" brushRef="#br1" timeOffset="-250819">8575 9121 1043 0,'0'0'155'0,"0"0"46"0,0 0-56 0,0 0-41 0,0 0-16 0,0 0-40 0,0-117-6 0,0 117-33 0,0 0-8 0,0 0-1 0,0 37-2 0,0 14 2 0,0 18 0 0,0 3 4 0,0-1-2 0,0 3-2 0,0-4 0 0,12-11-8 0,1-8 3 0,3-8-49 0,-1-14-71 0,-2-12-113 0,1-14-34 0,-2-3-35 0,-10 0-489 0</inkml:trace>
  <inkml:trace contextRef="#ctx0" brushRef="#br1" timeOffset="-250811">8537 9390 687 0,'0'0'165'0,"0"0"30"0,0 0-60 0,0 0-36 0,0 0-58 0,0 0-37 0,22-15 18 0,19 15-6 0,12 0-4 0,5 0 2 0,-4 0-13 0,-4 0-1 0,-11 0-102 0,-20 3-208 0</inkml:trace>
  <inkml:trace contextRef="#ctx0" brushRef="#br1" timeOffset="-250797">9162 9095 706 0,'0'0'248'0,"0"0"-89"0,0 0 21 0,0 0-19 0,0 0-41 0,0 0-49 0,26-109-13 0,-26 95-27 0,-7-2 24 0,-12-2-44 0,-6 3-5 0,-6 2-3 0,-8 4 12 0,1 0-17 0,3 6 2 0,4 0 0 0,15 3-1 0,5 0 1 0,8 0 0 0,3 0-5 0,-3 12 4 0,3 18 1 0,0 14 0 0,0 8 1 0,0 2 0 0,0 6-1 0,0 4 0 0,0 4 13 0,0 0-7 0,0 6-6 0,0 1 0 0,0-1 4 0,0-2 3 0,0-12-7 0,0-9 0 0,3-14 1 0,11-11 4 0,2-12-5 0,-1-5 0 0,-2-2 1 0,3-7 14 0,0 0-15 0,2 0 0 0,11 0 19 0,7-4-17 0,5-16-2 0,3 0-1 0,-5 2-39 0,-9 4-29 0,3 3-104 0,-8-1-169 0,0 4-154 0</inkml:trace>
  <inkml:trace contextRef="#ctx0" brushRef="#br1" timeOffset="-250540">9530 9519 682 0,'0'0'362'0,"0"0"-204"0,0 0-1 0,0 0-44 0,0 0-37 0,0 0-14 0,-19-152-41 0,35 144-5 0,0 2 5 0,9 6-21 0,2 0 0 0,4 2 0 0,-3 27 3 0,1 5-5 0,-7 6 2 0,-5 1 0 15,-8-5-12-15,-7 1 13 16,-2-5-1-16,0-6 0 16,0-9 4-16,0-9-8 15,0-8 4-15,0 0 0 0,0 0 14 16,8 0-11-1,1 0 12-15,4-25 29 0,3-9-23 16,6-9-12-16,6-3-9 16,-3 3 0-16,8 6 2 15,-11 11-2-15,-9 12 0 16,-1 8-3-16,-5 6 2 16,2 0 0-16,10 0-6 15,0 14 7-15,1 15-7 16,-4 5-11-16,-4 3-38 15,-2 1-27-15,2-1-174 16,1-6-91-16,0-8-273 16</inkml:trace>
  <inkml:trace contextRef="#ctx0" brushRef="#br1" timeOffset="-250331">10283 9507 700 0,'0'0'215'0,"0"0"-85"0,0 0 3 16,0 0-8-16,0 0-41 16,0 0-27-16,74-63-54 15,-27 55-1-15,13 2 7 16,1 0-6-16,-7 3-6 16,-12 3-36-16,-7 0-146 15,-7-5-77-15,-3-1-303 16</inkml:trace>
  <inkml:trace contextRef="#ctx0" brushRef="#br1" timeOffset="-250098">10764 9229 201 0,'0'0'673'0,"0"0"-508"0,0 0-19 16,0 0 22-16,0 0-28 15,0 0-55-15,0-111-27 16,0 111 11-16,0 0-48 15,-3 0-15-15,0 31-6 16,-8 18 0-16,2 17 8 16,5 3-8-16,4-1 1 15,0-5 3-15,0-3-4 0,0-8-5 16,7-10-46 0,5-7-143-16,1-13-172 0,4-9-471 15</inkml:trace>
  <inkml:trace contextRef="#ctx0" brushRef="#br1" timeOffset="-249677">10915 8972 850 0,'0'0'220'0,"0"0"-73"0,0 0-5 0,0 0-40 0,0 0-33 0,0 0-48 0,39-59-8 0,2 59-7 0,0 0-3 0,0 10 15 0,-8 8-16 0,-2 5-1 0,-9-1 14 0,-6 2-8 0,-3 1-3 0,-7 1 1 0,-3 2 2 0,-3 14 20 0,0-1-10 16,0 15 17-16,0 0 1 15,-6 4-24-15,3 6 2 16,3-1-5-16,0 4-4 16,0-6 7-16,0 0-11 15,6-6 0-15,5-14 4 16,-3-8-1-16,-5-10-3 0,0-8 0 16,2-9 0-1,-5-1-2-15,0-7 2 0,-27 0-21 16,-20 0 14-16,-10 0-115 15,-1 0-171-15,11 0-245 16</inkml:trace>
  <inkml:trace contextRef="#ctx0" brushRef="#br1" timeOffset="-234783">7276 10470 172 0,'0'0'326'0,"0"0"-183"15,0 0 26-15,0 0-22 16,0 0-8-16,0 0-48 16,0 0 5-16,-3-60-10 15,3 44-32-15,5-2 17 16,-2 1-6-16,0-1-30 16,0 5 14-16,-3-2-21 15,0 1 5-15,0 5-7 16,0 1-15-16,-6-1 6 0,-10 6-17 15,-12 0 2-15,-4 3 1 16,-5 0-3-16,-4 0 0 16,5 12 0-16,-2 11 10 15,10-2-15-15,4 3 5 16,16 2 0-16,5 3-12 16,3-1 8-16,0 1 4 15,6-6-5-15,16 2-12 16,-3-1 15-16,3-2-5 15,-3 4 7-15,3-1-12 16,-6-1 12-16,-2 1 0 16,-6 4-6-16,-5-7 7 15,-3 4-2-15,0-2 1 16,0-5 0-16,0-1-6 16,-11-2 6-16,-9-4 0 15,4-3-6-15,3-1 4 0,1-8-1 16,-4 0-2-16,6 0 10 15,4 0-3-15,6 0-2 16,0 0 0-16,0 0-2 16,0 0 2-16,0 0-2 15,0 0-13-15,0 0-6 16,0 0 3-16,0 15-30 16,0 16 44-16,0 12-2 15,0 8 10-15,0 7-5 0,0 8 1 16,0 5 0-1,-12 1-2-15,-7-1 2 16,6-8 0-16,4-12 3 0,4-5-3 16,5-9-1-16,0-9 1 15,11-7 0-15,11-4 12 16,3-6-10-16,7-5 11 16,9-6 30-16,7 0-15 15,3 0 2-15,-1-12-5 16,2-5-20-16,-11-3 5 15,-13 4-10-15,-12 6-11 16,-16 5-24-16,0 5-142 16,-13 0-288-16</inkml:trace>
  <inkml:trace contextRef="#ctx0" brushRef="#br1" timeOffset="-219701">8216 11454 750 0,'0'0'300'0,"0"0"-204"16,0 0 50-16,0 0-19 16,0 0-18-16,0 0-20 15,-80-71-58-15,80 71-5 16,0 0-26-16,0 16-11 0,33 21 11 15,8 13 4 1,9 1-1-16,-3-6 7 0,-1-1-4 16,-15-7-10-16,-12-6 4 15,-9-2 0-15,-10-10-1 16,0-4-4-16,0-6-5 16,-10-4 4-16,-9-5-11 15,0 0 5-15,-1 0 8 16,9 0-1-16,-3-9-2 15,8-5 6-15,6-3 1 16,0-5-11-16,0-8-12 16,9-7 11-16,24-5 11 15,8 2 1-15,3 3-2 0,0 3 2 16,-2 5 0-16,-7 5 2 16,-7 2-1-16,-6 5-1 15,-6 3 12-15,-2-1-8 16,-12 7 11-16,-2 2-2 15,0 0 16-15,0 3 16 16,0 0-38-16,0 3-2 16,-13 0 1-16,-2 0-3 15,-8 3-3-15,1 23 0 16,0 11 0-16,7 6-11 16,11-3 10-16,4 3 1 15,0-6-5-15,13-8 6 16,19-7-3-16,5-6 1 15,4-12 1-15,11-4 7 0,-5 0-7 16,2-20 0-16,-5-17 11 16,-3-9-10-16,-3-4 5 15,-10-5-2-15,-5-5 4 16,-7-3 27-16,-10 0-23 16,-6 0 3-16,0 6 9 15,0 17-24-15,0 17 19 16,0 14-7-16,-3 9-10 15,0 0 4-15,-3 3-6 16,-10 46-6-16,2 19 6 16,-2 15 0-16,10 0 1 15,6-7-1-15,0-14 3 0,3-11-7 16,16-8 4-16,-2-15-35 16,-4-4-38-16,-7-8-105 15,-6-7-141-15,0-4 1 16,0-5-410-16</inkml:trace>
  <inkml:trace contextRef="#ctx0" brushRef="#br1" timeOffset="-218562">8736 11442 657 0,'0'0'188'0,"0"0"-44"15,0 0-3-15,0 0-13 16,0 0-64-16,0 0-40 0,38-28-23 15,17 24 22 1,5 2 23-16,3-1-22 0,-5 3 13 16,-11-2 9-16,-12-2-31 15,-9 2 4-15,-10 2-5 16,-7 0-2-16,-5 0 16 16,-4 0-27-16,0 0 12 15,0 0 9-15,0 0-20 16,0 0-4-16,0 0-7 15,0 21 9-15,0 6 14 16,0 4-14-16,0 4 0 16,0-7-2-16,0 1 6 0,6-6-4 15,19-8 1 1,4-7 1-16,13-8 8 0,5 0-10 16,3 0 0-16,7-17 18 15,-5-9-15 1,-14-2 3-16,-10-4 8 0,-12-3 20 15,-4-5 8-15,-1 3-39 16,-11 6 9-16,0 8 23 16,0 6-30-16,0 10 10 15,0 7-10-15,0 0-3 16,-3 0-4-16,-8 0 1 16,0 27 1-16,-6 10 2 15,1 9 0-15,7 4-2 16,2 0 0-16,7-7 2 15,0-9-1-15,0-11-1 0,19-6 0 16,-3-9-8 0,0-4 10-16,4-4-4 0,2 0 2 15,6-9 0-15,4-20 14 16,-1 1-14-16,-9-1 0 16,-3 1 3-16,-5-4 2 15,-6 3-5-15,3 1 0 16,-5 3 0-16,-3 7 5 15,4 6-5-15,-1 8 0 16,3 0-9-16,7 4 9 16,6 0 0-16,0 0-1 15,5 0-1-15,-5 0-3 16,-3 20 1-16,-4 3 4 0,-2 5-7 16,-10 2 7-16,0 1 0 15,1 0-3-15,-4-2 11 16,3-6-14-16,0-9 6 15,3-6 0-15,0-4 2 16,1-4-2-16,-4 0 0 16,3 0 1-16,7 0 8 15,7-18-9-15,11-10 0 16,7-9 1-16,-3 1 4 16,-4 3-5-16,-4 1 0 15,-5 9 2-15,-10 9 3 16,-5 8-7-16,-4 4 2 15,-3 2 0-15,6 0-5 16,4 0-5-16,2 11 10 0,-2 9-5 16,-1 0 9-16,1 0-5 15,-1-2 1-15,1-7 0 16,-4-6 2-16,0-2-2 16,2-3 0-16,-5 0-1 15,8 0 4-15,9 0-3 16,9-19 0-16,5-7 1 15,-2 2 3-15,-4 2-4 16,2 1 0-16,-8 7 1 16,-3 6 2-16,0 5-6 15,-4 3 0-15,1 0 3 16,3 0-4-16,0 21 4 0,-2 0 0 16,2 3-4-16,-10-2 4 15,1-2-1-15,-7-5-29 16,-3-1-115-16,0-2-91 15,0-10-171-15</inkml:trace>
  <inkml:trace contextRef="#ctx0" brushRef="#br1" timeOffset="-217946">11126 11148 748 0,'0'0'218'0,"0"0"-113"16,0 0 14-16,0 0-2 15,0 0-31-15,15-149-7 16,-11 138-17-16,-1 2-21 16,-3 9-15-16,0-3 4 15,0 3-16-15,0 0-4 16,0 0-10-16,0 20-14 0,0 24 14 15,0 21 4-15,0 10 5 16,0-2 18-16,0 0-23 16,3-7 7-16,3-10-10 15,0-10 0-15,7-9 8 16,-3-8-9-16,-4-9-7 16,-3-9-5-16,-3-5-147 15,0-6-96-15,0 0 94 16,-3-17-100-16,-10-15-82 15</inkml:trace>
  <inkml:trace contextRef="#ctx0" brushRef="#br1" timeOffset="-217763">11135 11409 362 0,'0'0'323'15,"0"0"-186"-15,0 0-17 0,0 0-11 16,0 0-10-16,22-146 15 16,32 101-83-16,13-5 2 15,2 8 2-15,-4 13-17 16,-18 13 11-16,-12 10-20 15,-10 6-9-15,-8 0 0 16,-8 8-23-16,-9 16-67 16,0 1-62-16,0 7-40 15,0-4-77-15</inkml:trace>
  <inkml:trace contextRef="#ctx0" brushRef="#br1" timeOffset="-216153">11382 11345 318 0,'0'0'283'15,"0"0"-205"-15,0 0 46 0,0 0-9 16,0 0-1 0,0 0-10-16,0 69-19 0,17-49-19 15,2 2-15-15,0 3-8 16,0-4-2-16,6 0-19 16,0-7-1-16,5-3 9 15,-2-8-7-15,0-3 4 16,1 0-10-16,-4 0 1 15,0-3 16-15,-3-14-17 16,-2 0-2-16,-4-8 24 16,0-4-23-16,3-3 5 15,-3 1-21-15,-4 5 8 0,-2 6 9 16,-4 8-15-16,-3 7 0 16,-3 5 26-16,0 0-28 15,3 0-1-15,2 2-6 16,1 22 7-16,2 9-7 15,6-1 7-15,-1-1 0 16,-1-6 5-16,-2-4-4 16,-1-6-1-16,-3-9 0 15,1-4 2-15,-4-2-6 16,0 0 4-16,0 0 0 16,7 0 4-16,5-6 2 15,9-16-5-15,4-1-1 16,0 0 4-16,-2 3-9 0,-1 12 4 15,-9 3 1 1,-1 5-9-16,1 0 9 0,0 1 0 16,4 20-4-16,-1 2 3 15,3-5-3-15,3 1 4 16,7-8 0-16,7-8-5 16,2-3 5-16,6 0 0 15,0-14-2-15,-3-18 8 16,-2-5-6-16,-10-1 0 15,-7 2 1-15,-9 1 1 16,-13 4-1-16,-3 5-1 16,0 6 7-16,-6 3-5 15,-19 6-4-15,-4 8 2 16,-2 3 0-16,-1 0-2 0,1 34-3 16,-2 9 5-16,8 8-5 15,6 4 9-15,9-7-6 16,10-7 2-16,0-13-8 15,4-11 7-15,14-9-19 16,5-8-2-16,-1 0 14 16,4 0 12-16,-4-8-4 15,0-12 0-15,-3 0 2 16,0 0-4-16,-6 5 2 16,-7 7 0-16,-3 2 4 15,0 6-4-15,10 0-1 16,7 0-12-16,8 0 13 15,10 6 0-15,3-3 0 0,0-3 0 16,4 0 6-16,-7 0-5 16,-6-6 1-16,-7-14-1 15,-6 0 8-15,-7-2 17 16,-4-1-11-16,-8 2 3 16,0 3 16-16,0 2-12 15,0 8-1-15,0 4 1 16,0 4-6-16,0 0-3 15,-8 7-13-15,-6 38 0 16,-3 18 6-16,-5 20-2 16,-3 3-1-16,9 2 3 15,-3 0-2-15,3-2 0 0,7-8-4 16,-2-12 0 0,8-15 7-16,1-19-6 0,-1-21-1 15,0-8 3-15,3-3-1 16,0 0 7-16,0-32 0 15,0-13-2-15,0-15 1 16,0-9-5-16,0-8-3 16,8-9 0-16,9-5 5 15,-1 0-10-15,-4 2 2 16,4 11 3-16,-3 16-1 16,-4 21-4-16,-3 19 5 15,-2 16-4-15,5 6-9 16,7 0-5-16,4 12 0 0,2 22 18 15,-11 5-5-15,-6 7-4 16,-5 2 7-16,0-2-1 16,0-8-7-16,-8-3 4 15,0-7-14-15,-3-8 4 16,5-9 9-16,6-5-13 16,0-6 5-16,0 0 12 15,0 0 3-15,33-23 0 16,11-17 0-16,14-15 0 15,-2-2 4-15,4 0-4 16,-11-3 0-16,-5 6 2 16,-13 8 3-16,-9 8-6 15,-9 8 2-15,-7 7 3 16,-6 5 5-16,0 7-9 0,0 3 0 16,0 8 5-16,0 0-4 15,-3 0-2-15,-16 14-6 16,-3 20 7-16,6 4 2 15,13 2-2-15,3 3 0 16,0-1-1-16,0 4 1 16,16-6 0-16,0-1 0 15,-7-7 0-15,1 0 1 16,-7-9-1-16,0-1 0 16,-3-4 2-16,0-1-2 15,0-6 0-15,-19 1 0 16,-19-4 2-16,-4-2-8 15,1-6-15-15,7 0-46 16,11 0-25-16,8 0-66 16,15-9-42-16,0-16-64 0</inkml:trace>
  <inkml:trace contextRef="#ctx0" brushRef="#br1" timeOffset="-214909">13523 11328 587 0,'0'0'316'16,"0"0"-151"-16,0 0-6 16,0 0 35-16,0 0-65 15,0 0-59-15,10-146-22 0,-18 126-9 16,0 9 6-16,-3 2-30 16,3 6-1-16,-3 3-4 15,2 0-10-15,-13 7-15 16,-7 27 12-16,-5 17 3 15,1 3 3-15,11-3-3 16,6-2 0-16,16-6 1 16,0-8 1-16,0-12-4 15,13-7-3-15,12-11 1 16,5-5 1-16,-2 0 2 16,0-2 1-16,-2-17 11 15,0-7-10-15,-7 0 4 16,-3 2-4-16,-7 7-1 0,-3 7 7 15,-6 6-7 1,0 4 0-16,0 0 4 0,0 0-4 16,4 0-5-16,2 10-9 15,3 15 14-15,4 1 5 16,6-3-5-16,-3-5 0 16,4 1-1-16,2-8 4 15,-3-3-3-15,6-8 3 16,0 0-1-16,7 0 7 15,-1-12-9-15,2-9 0 16,-2-9 6-16,1 2 0 16,-4-3-6-16,-1-2 0 0,1 5 5 15,-9 8-7 1,-3 6 2-16,-4 9 0 0,1 5-7 16,-4 0 4-16,1 0 3 15,-1 0 0-15,1 11-8 16,-4 2 8-16,0-8 0 15,-1 0 0-15,-5-5 2 16,0 0 0-16,0 0-2 16,0 0 10-16,0 0-9 15,0-17 3-15,0 0-4 16,-8 2 0-16,-4 7-5 16,-1 2 2-16,-3 6-1 15,-6 0 0-15,-3 9-4 16,0 22 6-16,-2 9-3 15,12 4 5-15,8-2 2 0,7-5-2 16,0-8 0-16,3-4-2 16,21-11 7-16,-2-8-7 15,6-6 4-15,4 0-2 16,2 0 9-16,4-20-9 16,-2-8 0-16,-1-6 7 15,-4-6-3-15,-6-6-1 16,-1-5-2-16,-7-10 0 15,2-4 12-15,-5 2-7 16,-5 3-1-16,-5 13 22 16,-4 13-20-16,0 17 8 15,0 9-5-15,0 8-9 0,0 0 1 16,0 0-2-16,0 23-12 16,0 25 9-16,-10 21 6 15,1 2-4-15,-4 0 1 16,-1-8 0-16,5-5 2 15,4-9-2-15,-6-12 0 16,8-8 0-16,3-13 3 16,0-7-5-16,0-4 2 15,0-5 0-15,0 0 0 16,0 0 0-16,0 0 0 16,0-8-7-16,22-12 13 15,8-5-6-15,-2 4 0 16,0 1 4-16,1 3-8 15,-1 6-12-15,-6 6 5 0,3 5 7 16,-5 0-18-16,-1 0 12 16,-6 5 2-16,-7 17-8 15,-3 1 11-15,-3 1 1 16,0-4 4-16,0-1-1 16,0-5 1-16,7-2 0 15,2-6-2-15,1 0 2 16,5-4-6-16,12-2-27 15,1 0-22-15,7 0-38 16,-4 0-152-16,-2-16-75 16,-9-2-337-16</inkml:trace>
  <inkml:trace contextRef="#ctx0" brushRef="#br1" timeOffset="-214494">15074 10385 306 0,'0'0'593'0,"0"0"-464"0,0 0 24 16,0 0-8-16,0-154-7 16,-6 149-33-16,3 5-52 15,-13 1-13-15,-12 51-13 16,-11 28-16-16,-6 29 12 16,11 10 8-16,1 8-20 15,11 1 14-15,6 1-14 16,10-7-2-16,6-4 15 15,0-15-24-15,0-20 0 16,9-14 6-16,26-12-3 16,14-15-3-16,14-10 0 15,10-13-12-15,22-13-55 0,10-6-76 16,-3 0-256 0</inkml:trace>
  <inkml:trace contextRef="#ctx0" brushRef="#br1" timeOffset="-213803">17171 11480 716 0,'0'0'233'16,"0"0"-109"-16,0 0 41 15,0 0-14-15,0 0-17 0,0 0-54 16,9-44-40-16,-9 44-3 16,0 0-5-16,0 4-23 15,-9 27-4-15,-19 9 5 16,-14 12 5-16,4-4 1 16,0-5-12-16,2-6-2 15,8 0-2-15,9-5-40 16,6-6-84-16,13-6-159 15,0-12-45-15,6-8-125 16</inkml:trace>
  <inkml:trace contextRef="#ctx0" brushRef="#br1" timeOffset="-213243">17586 11211 817 0,'0'0'201'0,"0"0"-74"16,0 0 19-16,0 0-5 16,0 0-53-16,0 0-36 15,0-35-30-15,-12 47-13 16,-4 22 10-16,-3 9-18 16,6 3 2-16,10 3 4 15,3-4-6-15,0-2-1 16,0-5 3-16,13-13-3 0,15-5 12 15,2-8-12 1,8-12 0-16,-1 0 8 0,1 0-6 16,-3-24 2-16,-2 2-4 15,-11-4 5-15,-7 3 5 16,-2 3-5-16,-10 10-5 16,-3 0 9-16,0 10 4 15,0 0 5-15,0 0-16 16,0 0-2-16,0 0 0 15,3 0-22-15,10 23 22 16,9 9 0-16,6-4 2 16,11-2-1-16,5-12 2 0,1-6 1 15,-6-8-2 1,-8 0-2-16,-3-2 0 0,-5-21 15 16,-4-5-14-16,-7-7 10 15,-6-8 9-15,-6-1-9 16,0 1 16-16,-3-1-16 15,-28 10-7-15,-1 8 0 16,-7 5-4-16,9 16-1 16,0 5-2-16,8 0-42 15,13 17-88-15,9 12-178 16,0-3-70-16,0-7-358 16</inkml:trace>
  <inkml:trace contextRef="#ctx0" brushRef="#br1" timeOffset="-212846">18282 11051 884 0,'0'0'209'15,"0"0"-39"-15,0 0 30 16,0 0-59-16,0 0-51 16,0 0-41-16,-15-106-19 15,12 111-26-15,-7 39-2 16,1 16 6-16,-4 14 7 15,7 3 0-15,1 0-15 16,5-2 0-16,0-7 7 16,8-13-7-16,14-10-7 15,-3-19-41-15,-3-9-21 0,-1-14-27 16,-5-3-43-16,-4 0 54 16,-6-28 30-16,0-8 3 15,0 3 43-15,0 1 0 16,-22 8 6-16,0-1-5 15,0 9 8-15,6 1 15 16,7 7 28-16,9 5 14 16,0 0 11-16,0 3-41 15,22-3-24-15,19 3 5 16,12 0-8-16,5 0-47 16,-7 0-102-16,-7 0-61 15,-5 9-248-15</inkml:trace>
  <inkml:trace contextRef="#ctx0" brushRef="#br1" timeOffset="-212624">18952 11425 910 0,'0'0'201'15,"0"0"-44"-15,0 0 8 16,0 0-53-16,0 0-75 15,0 0-21-15,-75 120 63 16,24-65-61-16,9-4-6 16,-2-3-6-16,6-1-6 0,2-7-22 15,-2-6-208 1,7-11-237-16</inkml:trace>
  <inkml:trace contextRef="#ctx0" brushRef="#br1" timeOffset="-211572">19623 11068 738 0,'0'0'184'0,"0"0"-38"16,0 0-1-16,0 0-5 15,0 0-17-15,0 0-50 16,-6-103-45-16,6 103-17 15,0 34-11-15,0 18 0 16,0 10 30-16,0 1-24 16,12-2 12-16,-2-10-8 15,3-5 3-15,-4-9-1 16,0-5-12-16,-2-10 0 16,-1-7 12-16,0-10-10 15,-2-5 0-15,2 0 5 0,3 0 4 16,7-22 28-1,9-22-4-15,5-13-26 0,4-8 21 16,4-1-24-16,-2 3 1 16,-4 9-4-16,-10 16 4 15,-10 18-14-15,-8 15 5 16,-1 5-26-16,0 0-6 16,6 9-66-16,4 22-1 15,6 15-66-15,1 3-85 16,-4-1-93-16,-4-5-316 15</inkml:trace>
  <inkml:trace contextRef="#ctx0" brushRef="#br1" timeOffset="-210985">20141 11297 659 0,'0'0'184'0,"0"0"-5"16,0 0-20-16,0 0-19 15,0 0-15-15,0 0-28 16,23-155-31-16,-23 141-13 15,-14 8-8-15,-2 6-30 16,-6 0-14-16,-3 0 1 16,-5 15 2-16,5 19-8 15,9 3 3-15,10 3 1 16,6-6-1-16,0 0 1 16,0-11 0-16,17-5-2 15,8-11-9-15,4-3 2 16,-4-4-5-16,0 0 14 0,-6 0-2 15,-2-4 2 1,-1-9 0-16,-5 1 6 0,0 7-5 16,-8 2-1-16,0 0 1 15,0 3-1-15,7 0 0 16,9 0-2-16,6 0 2 16,6 0-5-16,10 0 10 15,11 0-10-15,5 0 8 16,4-20-3-16,-8-11 5 15,-2-3-5-15,-6-13 0 16,-10-3 8-16,-10-11-6 16,-6-4 14-16,-10-5 4 0,-9 2-4 15,0 3 20 1,-3 10-23-16,-25 9 0 0,2 16 17 16,1 9-23-16,5 14 3 15,-2 7-10-15,-9 21 2 16,-4 39-2-16,0 18 0 15,10 9 0-15,16 3 4 16,9-5-4-16,6-4 0 16,41-10 0-16,16-14-5 15,14-11-22-15,2-16-41 16,-2-9-41-16,-17-13-155 16,-12-4-138-16</inkml:trace>
  <inkml:trace contextRef="#ctx0" brushRef="#br1" timeOffset="-210777">21104 11219 1007 0,'0'0'157'16,"0"0"-10"-16,0 0-18 16,0 0-67-16,0 0-4 15,0 0 26-15,-58 186-32 16,26-123-19-16,-7-6-9 15,-8 3-10-15,-3-5-14 16,-4-4-8-16,4-8-121 16,11-15-402-16</inkml:trace>
  <inkml:trace contextRef="#ctx0" brushRef="#br1" timeOffset="-210109">21843 11056 846 0,'0'0'162'0,"0"0"-15"15,0 0 12-15,0 0-39 16,0 0-20-16,0 0-37 15,-28-157-21-15,28 140-3 16,15 5-18-16,7 7-2 16,2 2-7-16,4 3-11 0,10 0 5 15,3 8-6 1,-2 21 0-16,-1 14 3 0,-7 9-3 16,-12 1 0-16,-6 3-3 15,-10-8 8-15,-3-11-10 16,0-11 2-16,0-9 3 15,0-11 0-15,-3-4 0 16,0-2 0-16,-1 0 12 16,-2-5 1-16,3-24-2 15,3-8-10-15,0-6 5 16,0-8 4-16,9 2-7 16,21 3 0-16,0 0 6 15,6 12-7-15,2 9-4 16,-2 7-2-16,-3 13 4 15,3 5 0-15,-4 0-2 0,-1 28 0 16,-1 7-4-16,-2 4 8 16,-3 7-4-16,-6-5-5 15,-9 1-13-15,-10 1-34 16,0-6-116-16,0 3-242 16,-16-11-506-16</inkml:trace>
  <inkml:trace contextRef="#ctx0" brushRef="#br1" timeOffset="-209888">22850 10942 733 0,'0'0'165'0,"0"0"-85"0,0 0 56 15,0 0-37-15,0 0-43 16,0 0 8-16,140 0-30 15,-91 0-6-15,-2 0-4 16,-3 0-24-16,-3 0-7 16,-11 0-125-16,-13 3-109 15,-3-3-136-15</inkml:trace>
  <inkml:trace contextRef="#ctx0" brushRef="#br1" timeOffset="-209643">23339 10722 666 0,'0'0'176'0,"0"0"7"16,0 0-31-16,0 0-10 15,0 0-25-15,0 0-24 16,0-69-30-16,0 69-41 16,0 0-9-16,0 12-2 15,5 25-2-15,-5 11 11 16,0 7-5-16,0-4 0 15,0 1-3-15,0-3-12 16,0-3 0-16,0-4 0 16,0-8-78-16,0-10-276 0,0-22-649 15</inkml:trace>
  <inkml:trace contextRef="#ctx0" brushRef="#br1" timeOffset="-209311">23625 9947 261 0,'0'0'1048'0,"0"0"-984"15,0 0 4-15,0 0 71 16,0 0-83-16,0 0-30 0,27 66 14 15,6-3-2-15,9 11-2 16,6 17-15-16,2 9-4 16,-5 13 1-16,-13 6-14 15,-13 1 4-15,-10 6-7 16,-9 5 2-16,0-4 8 16,-25-2-11-16,-25-13 3 15,-15-18-3-15,-7-13-28 16,-2-22-62-16,14-16-219 15,18-20-374-15</inkml:trace>
  <inkml:trace contextRef="#ctx0" brushRef="#br1" timeOffset="-170195">15588 10802 82 0,'0'0'644'16,"0"0"-461"-16,0 0-38 15,0 0-7-15,0 0-8 16,0 0-10-16,-3-144-15 16,3 142-50-16,0 2-20 15,0 0 3-15,0 0-24 16,0 0-4-16,0 0-8 15,7 6-1-15,8 30-2 0,7 15 2 16,5 18 3-16,-5 6 7 16,0 8-8-1,-6 5 1-15,-1-5-1 0,4 0 2 16,0-17-6-16,-2-18 1 16,-4-16 0-16,-4-14 2 15,-3-14-2-15,1 0 0 16,-4-4 4-16,0 0-1 15,16-4 9-15,6-32-7 16,10-10 22-16,1-2-10 16,-8 4-12-16,-6 7 3 15,-6 11 10-15,-7 12-18 0,-5 3 8 16,-1 5-2 0,0 3 0-16,0-1-6 0,-3 4-2 15,0 0-1-15,0 0 2 16,3 4-22-16,7 20 13 15,2 10 10-15,7 8 2 16,-5 4 1-16,-3-3-2 16,3-3-1-16,-8-8 0 15,4-10 1-15,-1-9-3 16,-2-8 2-16,-1-5 0 16,-3 0 5-16,0 0-5 15,0 0 1-15,20-15 6 16,11-29-5-16,15-18 10 15,11-18-9-15,-4-8 4 0,5-10 3 16,-1 7-9-16,-11 8 1 16,-18 22 8-16,-6 19-9 15,-12 17 8-15,-7 13-7 16,-3 6 0-16,-3 4 0 16,0 2-2-16,0-3-10 15,0 0-20-15,4-1-72 16,8 4-75-16,1 0-255 15</inkml:trace>
  <inkml:trace contextRef="#ctx0" brushRef="#br1" timeOffset="-124100">12902 13554 845 0,'0'0'271'0,"0"0"-92"16,0 0-2-16,0 0-50 16,0 0-40-16,0 0-26 15,0-56-24-15,0 56-29 16,0 0-4-16,0 0-4 16,0 8-8-16,0 35 2 15,0 20 6-15,0 9 1 16,-11 8 1-16,3 2 0 0,-3 4-2 15,5 1 1 1,6-10 1-16,0-12-4 0,0-16 1 16,0-12 1-16,0-17-40 15,0-14-103-15,0-3-41 16,3-3 20-16,3 0 42 16,7-34-64-16,1-15-137 15</inkml:trace>
  <inkml:trace contextRef="#ctx0" brushRef="#br1" timeOffset="-123875">12834 13872 487 0,'0'0'205'0,"0"0"-58"0,0 0 9 15,0 0-11-15,0 0-34 16,0 0-6-16,-41-76-42 16,79 58-36-16,19-19-24 15,20 0 7-15,11-1 1 16,-2 2 0-16,-12 1-7 15,-24 13 6-15,-15 3-5 16,-16 9-5-16,-16 7 0 16,-3 3-3-16,0 0-44 15,-31 8-142-15,-17 21-20 16,-8 5-299-16</inkml:trace>
  <inkml:trace contextRef="#ctx0" brushRef="#br1" timeOffset="-123646">12888 13790 699 0,'0'0'139'0,"0"0"-11"15,0 0-22-15,0 0-45 16,0 0-6-16,0 0-7 16,176 26-12-16,-142 8 33 15,-2 9-21-15,3 0-13 16,-7 5-14-16,0 1-14 15,2-10-1-15,-8 5-2 16,-3-16-4-16,-3 1-36 0,-7-18-174 16,-6-2-137-1,-3-9-425-15</inkml:trace>
  <inkml:trace contextRef="#ctx0" brushRef="#br1" timeOffset="-121987">13339 13964 637 0,'0'0'110'15,"0"0"20"-15,0 0 35 16,0 0-72-16,0 0-13 16,0 0-28-16,17-54-33 15,-14 54-19-15,2 0-3 16,6 17 3-16,1 6 2 16,-2 3 6-16,3-3-4 0,-1-1-1 15,-2 1 1 1,-1-3-4-16,-3-6 2 0,1 0-1 15,-4-8 1-15,0 3 0 16,-3-9-2-16,3 0 1 16,5 0-1-16,-6 0 3 15,7 0 5-15,2-9 4 16,3-13-4-16,5-4-1 16,1 3-5-16,-4 5 0 15,-3 8 2-15,-4 4-4 16,1 6 0-16,2 0-6 15,7 0-5-15,3 16 7 16,-3 8-3-16,4 1 7 16,-1-5 1-16,4 0-1 0,-4-8 0 15,0-4 0-15,1-5 0 16,-7-3 4-16,-2 0-2 16,0 0 3-16,-1-11 7 15,-1-15-5-15,1 0 17 16,-4-5 27-16,-2-3-4 15,-4 5-13-15,-3 3-4 16,0 5-4-16,-6 5-3 16,-17 8-12-16,1 8-11 15,0 0-1-15,-1 0-3 16,7 0 3-16,7 11-11 16,3 15 12-16,6 0-6 15,0 2-10-15,0-5-23 0,15-6 9 16,4-8 21-16,8-7 2 15,-2-2-3-15,-3 0 10 16,0 0 4-16,-6-2-3 16,-7-10 5-16,-1 5 2 15,-5 2-4-15,-3 5 6 16,0 0-5-16,0 0-2 16,0 0-3-16,0 0-6 15,0 0-14-15,11 5 0 16,6 14 20-16,2-8 2 15,0-2 0-15,0-4 0 16,0-5 2-16,0 0-2 0,0 0 1 16,1 0 8-1,-1-20-3-15,0-4 23 0,-7-1 17 16,-6 0-6-16,-2 3 2 16,-4 1-9-16,0 7-7 15,0 6 0-15,0 4-10 16,0 4-2-16,0 0-16 15,0 0-12-15,0 37-3 16,-7 20 5-16,4 18 10 16,3 5 4-16,0 6-4 15,0-11 0-15,0-2-1 16,0-12 3-16,0-16-2 16,0-16 0-16,0-14-6 15,0-13-1-15,0-2 4 16,0 0 3-16,0 0 8 0,0-14 3 15,0-23 3-15,0-32-12 16,0-9-2-16,3-7 4 16,4-7-3-16,-4 1-2 15,-3 5 5-15,0 9-4 16,0 11 0-16,0 18-2 16,3 19-1-16,6 9 0 15,7 15-9-15,6 5-10 16,13 0-8-16,4 5 5 15,-1 27-3-15,-7 14-14 16,-9 5 5-16,-15 3 3 16,-7 1 16-16,0-18 8 0,0-6 2 15,-19-5 5-15,3-12 1 16,-3-2 2-16,3-7 0 16,0-2 0-16,4-3 7 15,-4 0 2-15,-1 0-4 16,6 0-3-16,-3 0 9 15,1 0-11-15,7 0 0 16,6 0 3-16,0 0-3 16,0 0 1-16,0 0-2 15,0 0 1-15,0 0-6 16,0 0 4-16,0 0-15 16,10 0 9-16,5 0 8 15,4 0 2-15,11 0-2 0,-2 0-4 16,10 0 3-16,3-14 2 15,4-16 1-15,3-3 4 16,-4-1-2-16,-2-9 16 16,-8 3 4-16,-2-3 7 15,-13 4-7-15,-3 3-6 16,-13 5-8-16,-3 11 12 16,0 3-5-16,0 8-1 15,0 7 0-15,0-2-9 16,0 4-7-16,-3 0-18 15,-4 0 5-15,1 0 7 16,-7 20-8-16,7 15 1 0,3 5-8 16,3 2 3-16,0 5-4 15,9-13 4-15,14 3-2 16,2-2 13-16,-5-7-2 16,-1-2 4-16,-4-3 5 15,-2-3 0-15,-10 0-1 16,-3-9-6-16,0 3-11 15,-3 0 11-15,-33-5 7 16,-8 0 2-16,-3-9-2 16,-2 0-3-16,8 0-37 15,7-9-33-15,9-8-12 16,18-12-22-16,7 1 21 16,16-12-220-16</inkml:trace>
  <inkml:trace contextRef="#ctx0" brushRef="#br1" timeOffset="-120629">15106 13976 829 0,'0'0'222'15,"0"0"-59"-15,0 0-25 16,0 0-26-16,0 0-21 15,-76-148-50-15,43 124 2 16,8 7 0-16,3 8-25 0,6 9-6 16,4 0-12-16,-4 0-8 15,0 18-1-15,-1 21 8 16,9 13 0-16,8-1-1 16,0 4-10-16,0-13-6 15,19-7-14-15,9-9 9 16,-6-15 14-16,0-2 3 15,0-9 3-15,2 0-1 16,-5 0 8-16,-5-24-2 16,-3 0 10-16,-5-2 22 15,-3-7-1-15,-3 2-9 16,0 3-2-16,0 3 3 16,0 7-20-16,0 10 4 15,0 8 7-15,0 0-16 16,0 0-2-16,0 8-17 15,0 21 4-15,0 11 15 0,0-2 0 16,3-2-3-16,13-8-13 16,3-8 4-16,-3-11 3 15,0-6 1-15,4-3 6 16,-1 0 0-16,3-6 4 16,0-16 4-16,3-13 1 15,0-3 2-15,0-7 5 16,2-2-9-16,1-3 2 15,-3 4 3-15,4 6-10 16,-7 14 0-16,0 18-2 16,-3 8-1-16,4 0-6 0,-1 8-1 15,0 18-3-15,-3 3 12 16,-6-4-4-16,-1-5-2 16,-5-8-3-16,-4-7-1 15,0-5 3-15,-3 0 6 16,0 0 2-16,0 0 14 15,0 0-6-15,0-5 9 16,-13-18-11-16,-12 0-1 16,-3 3 5-16,-5 0-8 15,5 9 9-15,-1 2-11 16,4 6-1-16,3 3-10 16,6 0 10-16,4 26-9 15,4 18 9-15,8 3-2 16,0 5-3-16,0-3 1 0,23-6-21 15,6-15-1-15,5-5 18 16,1-11-11-16,4-12 14 16,2 0 5-16,3 0 0 15,-3-14 1-15,1-16 2 16,-4-9 9-16,-3-8 20 16,-10-4 7-16,-3-12-4 15,-8-5-7-15,-11-7 0 16,-3-2-12-16,0 3 3 15,-3 11-3-15,-16 15 3 0,2 22-9 16,4 11 6 0,7 15 0-16,3 0-15 0,3 3-4 15,-3 45-21-15,3 21 25 16,0 19-2-16,0 7 2 16,0-6-3-16,0-6 1 15,0-7 1-15,0-10-8 16,-3-15-5-16,3-15 0 15,0-16 8-15,0-18-5 16,0-2 6-16,0 0 5 16,0 0 0-16,0 0 12 15,0-2-8-15,0-22 4 16,6-8-5-16,13-7-3 16,1 2 0-16,5-4 6 15,-3 2-4-15,3 7-4 0,1 4-3 16,-1 8 5-1,-3 12-1-15,1 8-8 0,-1 0-5 16,-3 0-2-16,-6 25-2 16,-4 6-4-16,-9 10-15 15,0 4 6-15,-12 1 3 16,-20-3 14-16,1-6 13 16,1-5 0-16,11-18 2 15,13-3-4-15,3-5 2 16,3-6 1-16,0 0 3 15,0 0-3-15,15 0 0 16,23 0 2-16,23 0 7 0,15 0-9 16,4 0-18-1,-11-3-71-15,-20 0-262 0,-30 3-474 16</inkml:trace>
  <inkml:trace contextRef="#ctx0" brushRef="#br1" timeOffset="-120089">16580 13264 825 0,'0'0'263'0,"0"0"-70"16,0-160-16-16,0 122-54 16,0 13-26-16,0 13-34 15,0 9-13-15,-3 3-3 16,0 0-29-16,0 0-10 16,-4 9-8-16,-10 40-5 15,-8 33-1-15,-6 30 6 16,-7 25 3-16,6 6 2 15,7 3-4-15,8 3-1 16,9-13 6-16,8-7-6 16,0-17 2-16,5-28-2 15,31-25 2-15,8-19-2 16,6-20-2-16,11-12-15 16,15-8-14-16,1 0-35 15,-11-25-90-15,-22-15-284 0</inkml:trace>
  <inkml:trace contextRef="#ctx0" brushRef="#br1" timeOffset="-112675">20057 13853 868 0,'0'0'171'16,"0"0"-59"-16,0 0 7 16,0 0-18-16,0 0-40 0,0 0-24 15,0-3-28-15,0 32-8 16,0 13 7-16,-17 8 2 16,-7-7-3-16,-1 3 6 15,-3-2-13-15,-7 2 0 16,-4 2-2-16,1-14-87 15,10-2-212-15,18-8-505 16</inkml:trace>
  <inkml:trace contextRef="#ctx0" brushRef="#br1" timeOffset="-112087">20389 13818 1002 0,'0'0'138'0,"0"0"16"0,0 0-41 16,0 0-23-16,0 0-20 15,0 0-46-15,6-31-24 16,-6 31-2-16,0 5-16 16,0 19 17-16,0 6-1 15,9 5 4-15,1 1 2 16,6-3-1-16,-1-5-6 15,4-5 1-15,-3-10-1 16,1-6-15-16,-1-7-5 16,0 0 23-16,-1 0 0 15,4-22 2-15,-3-1 7 0,3-3-4 16,-5-3 12-16,-6 3 11 16,-2 10-16-16,-1 4-6 15,-2 9 11-15,-3 3-15 16,0 0-2-16,0 0-6 15,11 3-22-15,3 23 26 16,11 2-1-16,4 1 3 16,2-3 0-16,2-9 0 15,-5-9 0-15,-3-5 0 16,-3-3 7-16,1 0-7 16,-1-11 7-16,1-21-6 15,-1-8 14-15,-6-9-1 0,-4-2 11 16,-9-3 17-16,-3-6-13 15,0 6-1-15,-9 5-19 16,-16 6 0-16,3 14-5 16,5 12 0-16,7 6-6 15,4 8 2-15,6 3-21 16,0 0-38-16,0 0-49 16,0 17-109-16,3 14 41 15,13 7-59-15,-2-4-159 16</inkml:trace>
  <inkml:trace contextRef="#ctx0" brushRef="#br1" timeOffset="-111874">20948 13650 665 0,'0'0'192'0,"0"0"-19"16,0 0-40-16,0 0-15 16,0 0-33-16,0 0-47 15,0-32-22-15,0 32-6 16,0 0-10-16,19 0-10 15,16 0 5-15,12 0 5 16,11 6 1-16,-1 0-1 16,-10 2-45-16,-11-5-68 15,-17 6-42-15,-16-1-36 16,-3-2-82-16</inkml:trace>
  <inkml:trace contextRef="#ctx0" brushRef="#br1" timeOffset="-111337">21161 13435 623 0,'0'0'76'16,"0"0"37"-16,0 0 12 15,6-168-2-15,-6 138-16 16,0 17-28-16,0 4 12 16,0 9-13-16,0 0-14 15,0 0-33-15,0 4-31 16,0 38-22-16,0 23 18 16,0 18 4-16,0 9 16 0,0-4-7 15,0-2 3-15,0-6 5 16,0-5-7-16,0-12-5 15,0-6-3-15,6-23 0 16,13-9 1-16,0-7-1 16,0-12-2-16,1-4 0 15,2-2-14-15,0 0-11 16,-3 0-36-16,-6-14-26 16,-4-3-29-16,-9 2-34 15,0 4-70-15,0-6-163 16</inkml:trace>
  <inkml:trace contextRef="#ctx0" brushRef="#br1" timeOffset="-110973">21640 13859 694 0,'0'0'226'0,"0"0"-79"16,0 0-36-16,0 0-10 15,0 0-47-15,0 0-43 16,0 22-8-16,0 18 18 16,-22 10-8-16,-3-2 1 15,-13 5-6-15,-7 2-7 16,-6-1-2-16,4-3-16 16,8-10-193-16,14-9-243 15</inkml:trace>
  <inkml:trace contextRef="#ctx0" brushRef="#br1" timeOffset="-110536">21917 13719 850 0,'0'0'209'0,"0"0"-94"16,0 0 48-16,0 0-53 16,0 0-45-16,0 0-46 15,0-44-19-15,0 64-19 16,0 23 5-16,0 11 14 16,0 7 4-16,0-1-4 15,0-9 0-15,6-6 2 16,0-10 3-16,1-11-7 0,-1-16 2 15,-6-8 0-15,3 0 10 16,0 0 1-16,3 0 17 16,10-18 36-16,-3-21 6 15,7-13-59-15,5-5 1 16,3-7-3-16,4-1-4 16,0 13-5-16,-9 13 0 15,-9 19 0-15,-9 14 0 16,4 6-13-16,1 0-72 15,2 26-66-15,4 13 20 0,-3 10-50 16,2-3-79 0,-2-3-161-16</inkml:trace>
  <inkml:trace contextRef="#ctx0" brushRef="#br1" timeOffset="-109957">22393 13917 694 0,'0'0'199'16,"0"0"-19"-16,0 0-37 15,0 0 1-15,0 0-56 16,3-164-18-16,-3 155 2 16,0 6-32-16,-16 3-16 15,-6 0-24-15,-6 3-10 16,-2 20 5-16,5 6 3 16,9-1 2-16,4 1-10 0,9-1-5 15,3-2-9-15,0-3-8 16,0-3-36-1,3-12 29-15,13-2-7 0,2-6 26 16,6 0 19-16,-2 0 2 16,-3 0 3-16,3-8 0 15,-10-6-4-15,1 4 8 16,-7 8-4-16,-3-1 4 16,1 3-5-16,-4 0-3 15,6 0-7-15,3 0-5 16,10 0 11-16,8 5-1 15,1 1 4-15,3-2-2 16,1-4 5-16,4 0-3 16,-8-12-1-16,1-14 11 0,-4-9-11 15,0-4 11-15,0-13 2 16,2-7 33-16,-10-10 6 16,-3-3-13-16,-14 0-6 15,0 1 7-15,0 8-21 16,-23 15 11-16,4 19-12 15,0 17 7-15,10 12-11 16,-1 0-15-16,-9 53-19 16,0 26 5-16,4 21 14 15,5 9 1-15,10-6-1 16,0-6 0-16,13-14 0 16,15-12-14-16,10-14-66 15,6-16-64-15,8-16-50 16,11-10-194-16</inkml:trace>
  <inkml:trace contextRef="#ctx0" brushRef="#br1" timeOffset="-109549">23657 13978 717 0,'0'0'372'15,"0"0"-214"-15,0 0-5 16,0 0 12-16,0 0-80 16,0 0-19-16,0-103-32 15,0 103-34-15,-3 9-6 16,-13 32-20-16,-3 12 26 16,-9 13 4-16,-1 6-4 15,1-13 0-15,-5 8 3 0,5-14-3 16,3-4-43-16,9-11-112 15,13-18-180-15,3-9-282 16</inkml:trace>
  <inkml:trace contextRef="#ctx0" brushRef="#br1" timeOffset="-109043">23918 13818 483 0,'0'0'459'15,"0"0"-310"-15,0 0-29 0,0 0 13 16,0 0-61-16,0 0-19 16,22-114-22-16,-13 100 0 15,-1 8-10-15,-5 3 7 16,2 3-23-16,4 0-1 15,7 0-4-15,7 6-12 16,-1 22 0-16,-3 4 10 16,-3 5-4-16,-6-3 5 15,-7 1-4-15,-3-7 5 16,0-5 1-16,0-6-1 0,0-8 0 16,0-7-1-16,0-2 5 15,0 0-1-15,0 0-1 16,0 0 9-16,0-7 20 15,6-19-7-15,0-6-16 16,10-5 15-16,3-6-23 16,7 3 10-16,0 6-6 15,-4 5 0-15,-10 11 0 16,4 13-4-16,-6 5-8 16,5 0 7-16,-2 5-12 15,4 24 3-15,-6 5 3 16,0 9-11-16,-8 3-8 15,0 0-51-15,-3-6-80 16,0-6-63-16,0-8-186 16</inkml:trace>
  <inkml:trace contextRef="#ctx0" brushRef="#br1" timeOffset="-108798">24452 13787 270 0,'0'0'245'0,"0"0"-143"0,0 0 8 16,0 0 3 0,0 0-50-16,0 0-2 0,162 0-13 15,-112 0-38 1,4-3 1-16,-3-3-10 0,-10 0-1 15,-12-2-102-15,-10-1-344 16</inkml:trace>
  <inkml:trace contextRef="#ctx0" brushRef="#br1" timeOffset="-108495">25186 13404 711 0,'0'0'279'15,"0"0"-117"-15,0 0 35 0,0 0-27 16,0 0-65-16,0 0-28 16,0-68-25-16,0 68-34 15,0 0-18-15,0 10-2 16,0 28-10-16,0 21 10 15,0 13 2-15,0 6 0 16,0 0 2-16,-6-2 1 16,-2-5-3-16,-1-5 0 15,2-8-3-15,-2-4-131 16,-7-6-187-16,-6-10-547 0</inkml:trace>
  <inkml:trace contextRef="#ctx0" brushRef="#br1" timeOffset="-78174">16690 13715 199 0,'0'0'151'15,"0"0"-123"-15,0 0 1 16,0 0-27-16,0 0 4 16,0 0-6-16,0 0-24 0,-47 40-30 15,47-40-2 1,0 0 56-16,3 0 11 0,4 0 88 16,2 0 107-16,-6-2-46 15,0-10 15-15,-3-2-3 16,0 0-10-16,0-4-23 15,0 2 3-15,0-2-38 16,0 1-23-16,0 3-8 16,0 2-19-16,0 6-14 15,0 1-5-15,0-2-6 16,0 5-1-16,0 2-18 16,0 0-4-16,0 0-1 0,0 0-5 15,0 0 0 1,3 0-10-16,10 23 2 0,4 17 8 15,11 12 3 1,4 5-3-16,-1 3 5 0,4-3-4 16,-2-1-1-16,-2-6 0 15,-9-8 1-15,-3-7-1 16,-6-13 0-16,-4-7 0 16,-5-6 0-16,-1-7 2 15,-3-2-3-15,3 0 2 16,0 0 1-16,0 0 6 15,3-11-3-15,4-20 4 16,-1-12 8-16,8-9-17 16,-4-2 0-16,-4 6 0 15,1 4 0-15,-4 13 0 0,-3 14 0 16,0 11 0 0,-3 6 0-16,0 0 0 0,0 0 0 15,3 0-11-15,7 15 3 16,3 13 8-16,12 7-2 15,-3-1 2-15,1 3-5 16,-1 0 4-16,-6-5-5 16,3-4 0-16,-3-5 1 15,-1-9 5-15,-2-8-8 16,-4-4 5-16,-2-2 3 16,-1 0 0-16,-6 0 0 15,11 0 4-15,0-8-1 0,6-23 9 16,-1-13-12-16,3-7 2 15,-7-12 13-15,1-8-13 16,0-6 2-16,-4 0 0 16,-3 9-1-16,-6 10-1 15,0 20-2-15,0 13 0 16,0 16 4-16,0 6-4 16,0 3 0-16,0 0 0 15,0 0-11-15,-3 0-18 16,3 12-52-16,0 19-27 15,0 15 5-15,0 11-93 16,0 1-226-16</inkml:trace>
  <inkml:trace contextRef="#ctx0" brushRef="#br1" timeOffset="-77808">17638 13950 733 0,'0'0'173'15,"0"0"-53"-15,0 0-11 16,0 0-9-16,0 0-36 0,0 0-14 15,-64-7-4-15,64 7-2 16,0-1-8-16,0-3 2 16,0 4-11-16,0-2 1 15,3-2 1-15,17-1-5 16,11-5-17-16,4 3 7 16,3 1-11-16,3 3-2 15,-5 1 1-15,-8 2-2 16,-3 0-48-16,-9 0-170 15,3 0-144-15,6 8-528 16</inkml:trace>
  <inkml:trace contextRef="#ctx0" brushRef="#br1" timeOffset="-77189">18086 13781 797 0,'0'0'293'16,"0"0"-124"-16,0 0-12 16,0 0-38-16,0 0-46 15,0 0-34-15,0-28-18 16,0 28-10-16,0 0-11 16,0 0-1-16,0 2-7 15,0 21 1-15,0 11 7 0,0 4 0 16,0-4 2-16,0-1-1 15,3 0-1-15,16-5 0 16,0-7 1-16,3-6 0 16,3-5-1-16,0-10 0 15,5 0 2-15,-5 0 6 16,0 0-4-16,-3-15 3 16,-3-5 17-16,-9-2 8 15,-1-2 3-15,-1 2-11 16,-8 0-3-16,0 4 3 15,0 9-16-15,0 4-1 16,0 5 3-16,0 0-10 16,0 0-5-16,0 0-3 15,0 17-8-15,0 9 14 0,0 0 2 16,3-4-11-16,19-2 10 16,0-5-6-1,3-4 2-15,4-8 0 0,-1-3 5 16,0 0 0-16,-6 0 0 15,-2-11 3-15,-1-9 3 16,-6-4 1-16,-4-3 17 16,1-5-15-16,-7 0 7 15,-3 6-9-15,0 1-6 16,0 5 1-16,-9 8-2 16,-14 1-4-16,-2 11-9 0,2 0-49 15,7 0-82 1,7 17-110-16,9 3-114 0,0-6-340 15</inkml:trace>
  <inkml:trace contextRef="#ctx0" brushRef="#br1" timeOffset="-76742">18756 13658 506 0,'0'0'561'16,"0"0"-371"-16,0 0-9 15,0 0-27-15,0 0-61 16,0 0-19-16,-7-111-31 16,7 111-23-16,0 0-19 15,0 0-1-15,-3 28-9 0,0 12 6 16,0 15 5-16,3 2-2 16,0 0 1-16,0-3 1 15,0-5-4-15,0-6 1 16,0-9 0-16,0-5-24 15,9-13-29-15,-2-6-25 16,-1-8 6-16,-3-2-39 16,-3 0 19-16,0 0 44 15,0-2 32-15,0-18-15 16,0-3 16-16,-16-1 11 16,-3-1 5-16,-6 2 1 15,3 3 1-15,2 5 6 0,9 10 10 16,6 2 15-1,5 3 5-15,0 0-19 0,0 0-14 16,16 0-4-16,17 0 3 16,5 0 0-16,6 0 0 15,-2 0-3-15,-8 0-1 16,-5 0-144-16,-10 0-225 16</inkml:trace>
  <inkml:trace contextRef="#ctx0" brushRef="#br1" timeOffset="-76231">19076 13512 744 0,'0'0'301'0,"0"0"-138"15,0 0-3-15,0 0-40 16,0 0-31-16,0 0-32 15,-34-142 4-15,15 130-29 16,6 4-3-16,4 2-7 16,2 6-10-16,7 0-5 15,0 0-7-15,-3 0-3 16,-3 8 1-16,0 12 0 16,-2 3 2-16,3-3 0 0,5-2 3 15,0-2-5 1,0 4 2-16,0 9 0 0,0-1-1 15,0 7 4-15,0 4-3 16,8 2 0-16,3 5 0 16,-2 0 0-16,-2 2 0 15,-7 1 1-15,0 2-1 16,0 4 3-16,0-4-3 16,0-3 3-16,0-7-2 15,0-7-1-15,0-11-1 16,0-9 1-16,0-2 3 15,0-7-3-15,3-2 0 16,6 3 0-16,7-6 2 16,0 0-3-16,6 0 1 15,3 0-1-15,0-9-23 0,2-8-51 16,-5-3-99-16,-10 3-149 16,-5-3-209-16</inkml:trace>
  <inkml:trace contextRef="#ctx0" brushRef="#br1" timeOffset="-75770">19185 13881 610 0,'0'0'315'0,"0"0"-140"16,0 0-20-16,0 0-10 16,0 0-62-16,0 0-25 15,0-80-28-15,6 71-12 0,3 4-6 16,7 5-8-16,-3 0-4 15,4 0 0-15,2 0 0 16,-5 0-3-16,3 14-2 16,-4 6 5-16,-4 3-2 15,-6 0-5-15,1 3 7 16,-4-9 2-16,0-6-1 16,0-2-1-16,0-7 0 15,0-2 0-15,0 0 1 16,0 0 3-16,0 0-2 15,0 0 28-15,0-11 15 16,0-11-23-16,6-5 5 16,3 5-23-16,4-4 2 15,0 3-5-15,2 6-1 16,-2 5 2-16,-4 7-2 0,1 2 0 16,-1 3 0-16,2 0-7 15,0 0 2-15,0 0-12 16,-2 14-6-16,-5 9 0 15,-4-3-19-15,0 5-32 16,0-2-67-16,0 1-69 16,0-10-94-16,-4 0-423 15</inkml:trace>
  <inkml:trace contextRef="#ctx0" brushRef="#br1" timeOffset="-75568">19458 13867 376 0,'0'0'259'0,"0"0"-155"16,0 0 0-16,0 0-39 15,0 0-7-15,0 0-14 16,63-3-13-16,-44 3-7 16,0 0-10-16,3 0-6 15,-5-3-8-15,2 3 0 16,-7-2-53-16,-2-4-244 15</inkml:trace>
  <inkml:trace contextRef="#ctx0" brushRef="#br1" timeOffset="-75309">19696 13684 701 0,'0'0'259'0,"0"0"-89"0,0 0-5 15,0 0-25-15,0 0-68 16,0 0-27-16,0-14-30 16,0 14-14-16,0 5-1 15,0 17-11-15,0 8 11 16,0 4 7-16,0-3-7 16,0 1 5-16,0-3-5 15,0-7 0-15,0-2 2 0,0-5-2 16,0-4-119-16,0-5-148 15,0-3-180-15</inkml:trace>
  <inkml:trace contextRef="#ctx0" brushRef="#br1" timeOffset="-74798">19772 13370 845 0,'0'0'201'0,"0"0"-81"16,0 0 33-16,0 0-35 0,0 0-14 15,0 0-46 1,-34-41-38-16,34 36-1 0,6-1-10 16,16-4-8-16,3 3 5 15,-3 4-5-15,-3-3 0 16,-3 6 3-16,-3-2-4 15,-7 2 0-15,8 0 3 16,-6 0-1-16,0 0-4 16,-2 0 2-16,-3 0 0 15,0 0 0-15,0 8 0 16,-3 15 0-16,0 11 7 16,0 6-3-16,0 14 9 15,-15 7 10-15,2 4-9 16,2 6-4-16,2 7-4 0,1-4 1 15,-3 3 1-15,2-2-1 16,-1-4 5-16,-3-2-7 16,1-9 1-16,2-3 7 15,1-6-10-15,3-8 5 16,-1-5-4-16,4-18-2 16,0-9 1-16,3-11-3 15,-3 0 0-15,0 0 7 16,-10 0-6-16,-26 0-2 15,-21 6-2-15,-29 3-45 16,-15 2-348-16</inkml:trace>
  <inkml:trace contextRef="#ctx0" brushRef="#br1" timeOffset="-20763">9651 15471 1020 0,'0'0'161'0,"0"0"-17"0,0 0-11 16,0 0-39-16,0 0-40 16,0 0-36-16,-3-70-18 15,3 117-7-15,0 27 7 16,6 15 5-16,1 14 9 15,-7-9-7-15,0 3 1 16,0-2-3-16,0-12 5 16,-7-1-10-16,-5-13 1 15,2-12-2-15,10-17-15 16,0-14-172-16,0-12-78 0,0-11 16 16,0-3 33-1,0 0 1-15,0-17 15 0,0-15 201 16,-22-7 18-16,-12 1 100 15,-5 7-31-15,-2-7-43 16,3 13 13-16,8 4 8 16,13 3 26-16,6 0 3 15,11 4 5-15,0-4-9 16,0 4-49-16,39-12-28 16,21-5 3-16,26-15 4 15,18-8 5-15,14-6 2 16,3-2-8-16,-13 4 7 15,-26 17-6-15,-33 15-15 16,-35 21-4-16,-14 5-1 16,-11 9-104-16,-41 34-49 0,-17 14-65 15,-17 6-595-15</inkml:trace>
  <inkml:trace contextRef="#ctx0" brushRef="#br1" timeOffset="-19209">9636 16062 635 0,'0'0'227'16,"0"0"-92"-16,0 0-10 16,0 0-38-16,0 0-27 15,0 0-42-15,37 6-16 16,9 20 46-16,7 8-12 16,1-2-16-16,1-1-4 0,-5 1-2 15,4-7-5-15,-3-5-5 16,-7-6 0-16,-6-2-2 15,-8-6 3-15,-11-6 2 16,-5 0-1-16,6 0 3 16,-4-9 3-16,3-14 1 15,0-17 4-15,0 3 23 16,-3-8-3-16,-4 6-19 16,-1 15-7-16,-8 12-1 15,-3 9 3-15,0 3-7 16,0 0-6-16,2 0-21 15,9 15 3-15,4 9 18 16,1 9 1-16,0-2 0 0,-4-5-1 16,1 0 0-1,-3-6 0-15,-1-9 1 0,-3-8 0 16,-3 0 2-16,1-3-3 16,-1 0 0-16,3 0 2 15,5 0 7-15,3-28-5 16,5-5 4-16,11 2-6 15,-8 5-2-15,-3 12 1 16,-4 8-2-16,4 6-1 16,5 0-6-16,7 0-3 15,4 20 6-15,6 6 2 16,-2-3 1-16,2 3-1 0,-3-11-4 16,-7-4 4-1,2-6-4-15,-14-5 0 0,3 0 7 16,-7-5 0-16,-2-21 6 15,0-12-5-15,-7 1 6 16,-6-3 6-16,0-3 0 16,0 9 7-16,-9 11-3 15,-20 9 4-15,1 6-12 16,-5 8-9-16,2 0-5 16,-1 0 3-16,10 20-2 15,13 8-1-15,9 6 3 16,0 1-5-16,3 1-14 15,25-4-16-15,7-6-17 16,-4-8 4-16,2-4 39 16,-11-14-3-16,-3 0 7 0,-3 0 7 15,-4 0 0-15,-2-6 4 16,-7-7 1-16,-3 12 5 16,0 1-3-16,0 0-7 15,9 0-3-15,7 0-8 16,9 0 1-16,11 0 9 15,5 1 1-15,3-1 2 16,5 0-2-16,-2 0 2 16,-9-5 2-16,-10-17 1 15,-6-1 3-15,-11-3 21 0,-9 5 30 16,-2-1 1 0,0 5-19-16,0 8-1 0,0 7-3 15,0 2-9-15,0 0-21 16,-5 5-7-16,-6 48-13 15,-5 23 9-15,-2 24 4 16,-1 9 1-16,0 5 1 16,6-5-2-16,0 0 1 15,4-7 2-15,6-13-3 16,3-18 1-16,0-25-2 16,0-23 3-16,0-23-2 15,0 0 2-15,0 0 5 16,0-49 6-16,0-16 4 15,0-24-17-15,0-25 1 16,16-7 1-16,6-8-1 0,3-2 1 16,-3 14-2-16,0 17 0 15,-3 35 3-15,-8 21-3 16,-5 30-8-16,-3 14 6 16,3 0-10-16,10 11-10 15,6 30-5-15,3 4 20 16,-2 12-1-16,-11 7-1 15,-9-7-4-15,-3 0-3 16,0 0 3-16,-6-14-6 16,-7-9-2-16,7-21-6 15,6-12 2-15,0-1 11 16,0 0 14-16,6-14 3 0,32-31-3 16,14-13 0-16,1-13 3 15,-1 8-1-15,-8-5 2 16,-9 10 19-16,-10 7 12 15,-9 2-1-15,-4 15-8 16,-7 8-2-16,-5 15-5 16,0 5-8-16,0 6 1 15,0 0-8-15,0 0-4 16,0 0-13-16,0 11-8 16,0 21 1-16,0 8 17 15,0 15-1-15,0-2-13 16,3 4 9-16,16-2 6 15,0-3-6-15,0-7 7 16,-4-13-3-16,-2-1 3 16,-4-17 1-16,-9-2-1 0,0-1 0 15,0-11-2-15,0 3 2 16,-19 9 0-16,-23-7-8 16,-8 2-30-16,3-7-158 15,9 0-148-15,22-12-546 16</inkml:trace>
  <inkml:trace contextRef="#ctx0" brushRef="#br1" timeOffset="-18002">12364 16177 1045 0,'0'0'206'0,"0"0"-10"15,0 0-63-15,0 0-58 16,0 0-30-16,-130-152-24 16,108 147-8-16,-3 5-13 15,-2 0-3-15,2 37-1 16,-13 13 0-16,7 14 3 16,-1 8 1-16,7-4-2 15,8-2 1-15,17-11 0 16,0-9 0-16,0-15-7 15,26-12-4-15,0-10-2 16,5-9-2-16,1 0 9 0,-1-9 7 16,2-23 7-16,-8-13-1 15,0 2-1-15,1-8 6 16,-8 8 8-16,-8 11-6 16,-4 18-1-16,-6 3 5 15,0 11-5-15,0 0-3 16,0 0-9-16,0 3-12 15,0 37-1-15,0 3 11 16,0 11 1-16,14 0 2 16,14-14 0-16,7-9-1 15,3-13 0-15,-2-9 0 16,-2-9 0-16,1 0 4 16,3-21 2-16,6-22 1 15,4-10-3-15,6-10 2 0,-7 0 1 16,-1 5-2-16,-9 7 0 15,-11 19-3-15,-7 9-1 16,-7 14-2-16,-1 9-1 16,-3 0-7-16,9 0 0 15,2 21 1-15,-3 2 0 16,-4 3 7-16,-2-6 1 16,-4-6-2-16,0-8 2 15,-2-6-2-15,-4 0 2 16,0 0 5-16,0 0 5 15,0 0 7-15,0-20 10 16,-23 0-27-16,1 3 3 16,-3-1 2-16,2 15-3 15,-2-2-2-15,3 5-11 0,-7 0 7 16,1 19-5-16,-2 25 8 16,13 1-1-16,6 12-4 15,11-8 4-15,3-1-1 16,39-10-5-16,6-13-5 15,8-14-4-15,5-11 9 16,-1 0 2-16,0-25 6 16,1-14 5-16,-7-10-3 15,-9-3 3-15,-4-11 12 0,-9-14 4 16,-4 1 4 0,-6-14-7-16,-8 7-4 0,-14 15-2 15,0 22-1-15,0 20-4 16,0 14 3-16,0 12-2 15,-11 0-8-15,2 15-7 16,-7 40-12-16,-3 22 15 16,0 17 4-16,7-3 1 15,-1-9 0-15,10 2 0 16,3-7 0-16,0-8-1 16,0-12 0-16,0-20-1 15,3-16-8-15,0-10-8 16,3-11 8-16,-6 0 6 15,7 0 3-15,2-20 9 0,7-16-6 16,12-17 0-16,10-10-2 16,4 6-2-16,-7 8 0 15,-7 21-9-15,-9 17 6 16,-3 11-10-16,-2 0-7 16,-3 5-7-16,0 29-4 15,-2 9 1-15,-2 1 20 16,-1 1-2-16,3-8 2 15,7-10 0-15,3-1 4 16,0-13 0-16,0-2-9 16,4-5 1-16,5-6-26 15,13 0-81-15,7 0-101 16,10-17-149-16</inkml:trace>
  <inkml:trace contextRef="#ctx0" brushRef="#br1" timeOffset="-17642">14356 15319 945 0,'0'0'178'0,"0"0"9"15,-51-166-38-15,39 135-18 0,6 17-43 16,-1 10-27 0,4 4-27-16,-3 0-34 0,-5 55-1 15,-11 40-9-15,-3 45 10 16,-3 26 10-16,2 13-2 16,7-1-4-16,10-6 4 15,9-13-7-15,0-13 2 16,25-29-1-16,22-17-2 15,7-28 0-15,7-29-19 16,18-23-85-16,20-20-39 16,12-9-29-16,7-45-194 15,-14-18-315-15</inkml:trace>
  <inkml:trace contextRef="#ctx0" brushRef="#br1" timeOffset="-17139">15038 16115 746 0,'0'0'247'0,"0"0"-105"0,0 0 29 15,0 0 1-15,-8-153-39 16,5 145-51-16,3 8-17 16,0 0-29-16,0 0-25 15,0 0-11-15,0 28-13 16,0 21 1-16,0 14 12 16,6 8 3-16,4-8-2 15,2-3 1-15,-2-17-2 16,2-11 2-16,1-12-2 15,-4-15 0-15,-2-5 0 16,-1 0 3-16,0 0 2 0,4-5 2 16,7-15 1-16,2-6 14 15,-5 3-11-15,0 9-5 16,-11 14-5-16,-3 0-1 16,5 0-2-16,9 6-14 15,8 13 7-15,7 7 6 16,-4 6 1-16,-3-7 2 15,1-5 0-15,-1-2 0 16,-6-13-2-16,0-5-3 16,3 0 5-16,3-11 0 15,6-32 8-15,8-14 2 16,-5-9 15-16,-2-11-1 0,-4-5-7 16,-9 3 0-1,-7 11-6-15,-6 19 0 0,-3 21-8 16,0 16 1-16,0 7-4 15,0 5-6-15,0 0-53 16,16 17-52-16,4 20-34 16,2 15-71-16,-9 2-71 15,-1 6-99-15</inkml:trace>
  <inkml:trace contextRef="#ctx0" brushRef="#br1" timeOffset="-16963">15840 16365 653 0,'0'0'213'0,"0"0"18"16,0 0 25-16,0 0-64 16,0 0-51-16,0 0-65 0,9-2-59 15,-53 33-17-15,-23 26-2 16,-18 20 1-16,1 1-69 16,18-1-116-16,21-9-173 15,29-22-392-15</inkml:trace>
  <inkml:trace contextRef="#ctx0" brushRef="#br1" timeOffset="-16479">16684 16225 1278 0,'0'0'172'0,"0"0"-25"0,0 0-10 15,0 0-75-15,0 0-28 16,0 0-34-16,-54-16-1 16,45 64-3-16,-4 12 4 15,4 0 1-15,9-5-1 16,0-9 0-16,0-19 1 16,3-4 0-16,16-11-2 15,0-12 1-15,9 0-5 16,2 0 5-16,1-12 7 15,4-12-3-15,-7-9 2 0,-6-4-2 16,-3 3-1-16,-5 11 2 16,-12 9-3-16,1 8 0 15,-3 6-2-15,0 0-2 16,5 0-7-16,7 6-5 16,7 14 6-16,9 0 8 15,1-3 0-15,2-3 1 16,2-2-1-16,2-12-2 15,3 0 2-15,-4-6 1 16,-4-20 2-16,-8-5 3 16,-13-1 0-16,-9-5 1 15,0 3-4-15,-23 2-3 16,-15 12-13-16,-3 15-40 16,3 5-104-16,18 0-330 15</inkml:trace>
  <inkml:trace contextRef="#ctx0" brushRef="#br1" timeOffset="-16071">17473 15865 1082 0,'0'0'229'15,"0"0"-9"-15,0 0-55 16,0 0-84-16,0 0-39 15,0 0-42-15,-71-43-1 16,68 108-13-16,3 22 14 16,0 4 8-16,0-2-7 0,3-9 0 15,16-8-1-15,0-15 0 16,-5-20 0-16,-6-12-19 16,0-16-62-16,-8-3 4 15,0-6 23-15,0 0 19 16,0-18 19-16,0-10-14 15,0-9 23-15,-8 5 6 16,-3 7 2-16,-3 7 1 16,1 10 10-16,7 2 28 15,0 6-23-15,6 0-17 16,0 0-14-16,0 0-23 16,28 0-68-16,11 12-47 0,12-10-23 15,-4 4-45-15,1 6 3 16,-7-1-324-16</inkml:trace>
  <inkml:trace contextRef="#ctx0" brushRef="#br1" timeOffset="-15931">17834 16383 359 0,'0'0'222'15,"0"0"-30"-15,0 0-29 16,0 0-32-16,0 0-15 16,0 0-12-16,-6 131-37 15,-55-54-42-15,-11 1-21 16,5 4-4-16,16-4-28 15,22-10-211-15,23-16-212 0</inkml:trace>
  <inkml:trace contextRef="#ctx0" brushRef="#br1" timeOffset="-15587">18448 16374 1056 0,'0'0'194'15,"0"0"-20"-15,0 0 31 16,0 0-91-16,0 0-52 16,0 0-34-16,12-100-25 15,-12 106-3-15,0 28-11 16,0 15 11-16,0 2 5 0,0 1-3 16,0-14 1-1,0-8-2-15,0-10 0 0,0-12 0 16,3-8 1-16,4 0 0 15,-4 0 8-15,14-8-4 16,8-32-3-16,10-8 14 16,6-10-17-16,-7 13-3 15,-1 7-45-15,-3 13-6 16,3 13-31-16,5 12-43 16,1 0-11-16,-9 3-15 15,0 23-56-15,-15 8-185 16</inkml:trace>
  <inkml:trace contextRef="#ctx0" brushRef="#br1" timeOffset="-15016">19042 16425 951 0,'0'0'210'0,"0"0"7"0,0 0-10 16,0 0-87-16,0-168-36 15,-7 148-39-15,-8 6-19 16,-1 8-11-16,-3 0-14 15,-3 6-1-15,-8 0-7 16,-4 12 1-16,2 19 5 16,10 3-4-16,13 9-4 15,9-5 3-15,0 1-11 0,3-13-5 16,22-9-10 0,-3-2 6-16,3-15 14 0,-3 0 6 15,5 0 6-15,-8 0 3 16,-4-6-3-16,-5 0 2 15,-7 3 0-15,-3 3-2 16,3 0-1-16,3 0-4 16,4 3-5-16,9 14 5 15,3-5-3-15,9 1 7 16,5-13 1-16,8 0 1 16,4 0-1-16,0-25 4 15,3-24 3-15,-7-8-1 16,-2-14 4-16,-9 0 2 15,-9-10 15-15,-15 4 0 16,-9 6 0-16,0 5-7 0,-9 17-3 16,-18 13-4-16,8 21 5 15,10 3-6-15,-1 12-6 16,7 0-6-16,-3 12-6 16,-7 45-11-16,-2 20 13 15,2 18 4-15,13-10 2 16,0-4 0-16,3-13-3 15,32-8 2-15,4-17-2 16,5-15-29-16,0-4-25 16,3-13-46-16,-1-2-183 15,-9-9-346-15</inkml:trace>
  <inkml:trace contextRef="#ctx0" brushRef="#br1" timeOffset="-14799">20194 16428 1317 0,'0'0'144'0,"0"0"-66"16,0 0 13-16,0 0-52 16,0 0 6-16,-148 223-19 15,90-134-12-15,-2 5-7 16,-1 1-3-16,1-12-4 0,10-12-98 15,12-20-249 1,24-28-286-16</inkml:trace>
  <inkml:trace contextRef="#ctx0" brushRef="#br1" timeOffset="-14342">20461 16414 1148 0,'0'0'188'0,"0"0"-16"15,0 0-43-15,0 0-50 0,13-166-40 16,1 143-23 0,-2 15-9-16,1 0-1 0,3 8-6 15,2 0 0-15,5 14-3 16,-1 23-3-16,-2 17 2 15,-6 6 4-15,-6 0 3 16,-5-3-1-16,-3-14 1 16,0-11-1-16,0-12-2 15,0-15 0-15,3-5 2 16,-1 0-1-16,4 0 8 16,5-11 3-16,2-26 7 15,9-10-18-15,6-9 7 16,7-13-2-16,4 9-1 15,-2 6-1-15,-11 22-3 16,-10 18 0-16,-4 12-1 0,1 2-5 16,4 0-6-16,0 23 7 15,2 13-3-15,1 10 5 16,-4 3-5-16,0-4-75 16,-3-2-108-16,2-14-147 15,1-5-184-15</inkml:trace>
  <inkml:trace contextRef="#ctx0" brushRef="#br1" timeOffset="-14173">21225 16408 811 0,'0'0'202'0,"0"0"-54"0,0 0-31 16,0 0-44-16,0 0-40 15,0 0-15-15,203-45-14 16,-159 39-4-16,-10 6-5 15,-7 0-201-15,-16 0-214 16</inkml:trace>
  <inkml:trace contextRef="#ctx0" brushRef="#br1" timeOffset="-13952">21687 16020 474 0,'0'0'611'16,"0"0"-431"-16,0 0 49 0,0 0-35 15,0 0-88 1,0 0-60-16,0-58-22 0,0 58-24 16,0 38-3-16,5 7 1 15,-5 25 2-15,0 1 6 16,0-3-4-16,0 9-2 16,-5-11 0-16,-9 3-54 15,-3-18-101-15,1-8-172 16,7-17-279-16</inkml:trace>
  <inkml:trace contextRef="#ctx0" brushRef="#br1" timeOffset="-13636">22097 15471 1080 0,'0'0'233'0,"0"0"-72"16,0 0-2-16,0 0-49 15,0 0-83-15,0 0-27 16,54 80 0-16,-2 14 20 16,8 12 8-16,-4 3-1 15,-10 5-2-15,-21-3-15 16,-16 1-1-16,-9 2-7 15,-12-5-1-15,-51-7 0 0,-27-7-1 16,-15-18-29-16,4-11-51 16,15-17-91-16,20-19-164 15,28-23-330-15</inkml:trace>
  <inkml:trace contextRef="#ctx0" brushRef="#br1" timeOffset="-13243">22940 16203 546 0,'0'0'669'0,"0"0"-534"0,0 0 52 16,0 0-76-16,0 0-45 15,0 0-23-15,0-63-29 16,-16 63-14-16,-1 0 0 16,9 0-4-16,0 0 0 15,8 20 0-15,0-9 1 16,0-3 3-16,0-1 0 16,8-2 4-16,0-5-4 15,6 0 3-15,2 0-1 16,-1 0 7-16,-2 0-2 0,-7-5-1 15,-6 5 0-15,0-12-2 16,0 3-4 0,0-2-2-16,-15 5-31 0,-4 6-100 15,-5 0-124-15,-1 12-149 16,0 19-441-16</inkml:trace>
  <inkml:trace contextRef="#ctx0" brushRef="#br1" timeOffset="-13066">23003 16505 376 0,'0'0'606'0,"0"0"-454"15,0 0 88-15,0 0-59 16,0 0-26-16,-115 227-61 16,24-138-39-16,-11 19-27 0,3 0-18 15,-2 7-10 1,2-18-43-16,-3-14-167 0,4-32-581 15</inkml:trace>
  <inkml:trace contextRef="#ctx0" brushRef="#br0" timeOffset="-1913">24229 12609 575 0,'0'0'152'16,"-219"-14"-75"-16,92 11-12 15,-10 3 1-15,-9 0-17 0,-13 0-41 16,-9-3-5-16,-6-2-2 16,7-8 0-16,5 0 5 15,5-4-6 1,-16 2 0-16,-20 3 0 0,-20 3-1 15,-13 7-21-15,-16-1-84 16,-11 3-90-16,-14 0-287 16</inkml:trace>
  <inkml:trace contextRef="#ctx0" brushRef="#br0" timeOffset="-1689">19302 12454 62 0,'0'0'173'0,"0"0"-159"0,0 0 6 16,0 0 18-16,0 0-13 16,0 0-14-16,-139-8-7 15,123 8 33-15,5 0 21 16,-3 0-2-16,-19 0-23 16,-14 0-15-16,-27 8-9 15,-21 4 33-15,-13 5-7 16,-19 3-29-16,-26 0-6 15,-12 0-88-15</inkml:trace>
  <inkml:trace contextRef="#ctx0" brushRef="#br0" timeOffset="-1307">16481 12626 546 0,'0'0'88'16,"-209"0"-26"-16,97 3 5 15,-2 0 9-15,-4 3-25 16,-11-1-23-16,-22 7-16 16,-17 2-11-16,-10 3 4 15,-6 0 5-15,3 1-10 16,4-4 1-16,2 0 4 16,7 1-5-16,14-5-4 15,11 8-3-15,0-4-7 16,0-5-24-16,-5 2-1 0,-4-2 8 15,9-1-1-15,3 6 20 16,13-2 8-16,12 0 4 16,11-7 1-16,18 1 2 15,4-6-3-15,2 0 3 16,-7 0-1-16,-10 0 1 16,-18 6-3-16,-19 2-2 15,-18 5-1-15,-13 6-3 16,9 1 1-16,10 0-2 15,19-3-38-15,6-3-125 16</inkml:trace>
  <inkml:trace contextRef="#ctx0" brushRef="#br0" timeOffset="-923">9623 13060 153 0,'0'0'399'16,"-162"-11"-303"-16,44 6-27 15,-18 5-13-15,-14 0-43 16,1 0-11-16,-4 2 3 16,-2 16-4-16,-1-4 0 15,1-3 0-15,5-2-2 16,10-6 0-16,-3 0-2 0,-6 2-17 15,-13 4-19-15,-6 0-13 16,-10-1 22-16,-3-3 10 16,-1 2 1-16,6-2-5 15,11-5 16-15,11 0 8 16,8 0 31-16,6 0 21 16,11 0 31-16,14-3-26 15,10-3-23-15,6 0-26 16,4 4-8-16,-3 2-6 15,-3 0-57-15,2 0-96 16,6 0-168-16</inkml:trace>
  <inkml:trace contextRef="#ctx0" brushRef="#br0" timeOffset="-623">4140 13098 462 0,'0'0'60'15,"-229"29"3"-15,108-4-41 16,14-2 33-16,11-5 6 16,20-5 19-16,20-4-37 0,10 0 5 15,12-4-12 1,2 1-25-16,-7 3-7 0,-2 2-3 15,-6 3-1-15,-5 0-1 16,2 4-20-16,3 2-28 16,1 3-26-16,-1 5-38 15,3 9-126-15,6-3-10 16</inkml:trace>
  <inkml:trace contextRef="#ctx0" brushRef="#br0" timeOffset="-442">2856 13936 184 0,'0'0'101'16,"0"174"69"-16,-9-83-12 16,-7 3-18-16,3 7-45 15,4-4-24-15,-1 6-16 0,4 3-2 16,0 8-26-16,3 11-25 16,3 7 1-16,0 6-3 15,0-12-1 1,22-18-75-16,19-17-90 0,4-16-94 15</inkml:trace>
  <inkml:trace contextRef="#ctx0" brushRef="#br0" timeOffset="-237">3213 16504 601 0,'0'0'103'0,"0"0"32"0,0 202 0 16,0-137-72-16,0 3-48 15,0-1-1-15,0 7-8 16,12-2-5-16,7 2 2 16,3-3 1-16,7 6-4 15,2-8-38-15,5-3-104 16,2-3-105-16,0 0 94 16</inkml:trace>
  <inkml:trace contextRef="#ctx0" brushRef="#br1" timeOffset="-118958">26227 13035 524 0,'0'0'298'16,"0"0"-117"-16,0 0-41 15,0 0-1-15,0 0-30 16,0 0 7-16,-79-111-30 0,60 96-26 16,-1 4 1-16,12 2-24 15,-3 6 10-15,8 3-5 16,3 0-20-16,0 0 3 16,0 0-5-16,0 0-18 15,0 0-2-15,11 15-4 16,30 28 4-16,22 20-6 15,17 22 12-15,-2 7-4 16,2 7 7-16,-7-1-8 16,-12-7 8-16,-17-2-9 15,-19-6 0-15,-22-6 8 16,-3 0-8-16,-50 4-7 16,-46 7 6-16,-31 3-42 0,-19 1-59 15,-7-12-121 1,15-22-415-16</inkml:trace>
  <inkml:trace contextRef="#ctx0" brushRef="#br1" timeOffset="-107366">27104 13498 681 0,'0'0'161'16,"0"0"-16"-16,0 0-45 0,0 0-61 16,0 0-19-1,0 0-20-15,-3-6-11 0,-7 12 5 16,4 2 4-16,3 4 4 15,3-6-3-15,0 2 1 16,0-2 0-16,0-3 1 16,12 0 4-16,1-3-1 15,0 0 5-15,-1 0 8 16,-2 0 35-16,-4 0 22 16,0-12 8-16,-6-2-6 15,0 2-17-15,0 4-2 16,0-7-20-16,0 10-9 15,0 2-9-15,0 0-19 0,-3 3-3 16,-6 0 2-16,-4 0-6 16,1 0 1-16,2 0-6 15,4 9 7-15,-1 0-11 16,7 5-16-16,0 0 11 16,0-3-11-16,0 1-4 15,0-4 0-15,0-3-7 16,10-5 25-16,3 0 17 15,-1 0-4-15,4 0 5 16,-7 0 4-16,-1 0-2 16,-8 0-1-16,0-7-1 15,0 4-27-15,-3 3-165 16,-14 0-32-16,4 0-152 16</inkml:trace>
  <inkml:trace contextRef="#ctx0" brushRef="#br1" timeOffset="-107104">27126 13850 579 0,'0'0'366'0,"0"0"-198"15,0 0-16-15,0 0-48 16,0 0-51-16,0 0-17 0,-73 57-11 16,31-14-17-16,4-4 7 15,-6 14-13-15,-6 1 0 16,-11 3-2-16,-9-6-210 16,-6 1-941-16</inkml:trace>
  <inkml:trace contextRef="#ctx0" brushRef="#br0" timeOffset="-2813">27552 12531 753 0,'0'0'265'0,"0"0"-154"15,0 0 41-15,-93-145-9 16,84 121-14-16,9 6-55 16,0 0-21-16,0 4-15 15,17-1-25-15,21 4-8 0,15 5-2 16,10 6 1-16,5 0-4 15,-2 3-1-15,-2 26 1 16,-1 7 0-16,-2 13-1 16,-14 17 0-16,-15 14 0 15,-16 15-1-15,-16 7 0 16,-13 6 2-16,-44 2 2 16,-16 4 6-16,-6 3-4 15,-1 6 3-15,1 14-2 16,5 9-1-16,11-3 0 15,16-9 7-15,27-17-8 16,20-24-1-16,0-22-2 16,45-14 2-16,12-11-4 0,17-14 4 15,4-14-2 1,9-3 2-16,1-6-2 0,-2 0 2 16,-4-7 0-16,-18-2 1 15,-19 3 6-15,-23 0-4 16,-13 0 0-16,-9 0 6 15,0-3 1-15,0 3-6 16,0 11-6-16,-22 19 0 16,-19 25 2-16,-9 25 24 15,-2 22 11-15,2 20-17 16,12 17-7-16,5 24-1 16,11 14 1-16,9 3-1 15,13 9 9-15,0-7-11 16,10 13-6-16,32-1 13 0,5 0-11 15,4 0 4 1,7-17-10-16,-11 3 0 0,-6-11 0 16,-10-6 0-16,-21-15 0 15,-10-34 0-15,-3-42 0 16,-57-29 0-16,-25-35 0 16,-27-11 0-16,-18 0 0 15,-10-42 0-15,-6-29-49 16,-7-39-71-16,4-27-58 15,9-31-410-15</inkml:trace>
  <inkml:trace contextRef="#ctx0" brushRef="#br0" timeOffset="-2143">27231 12561 617 0,'0'0'385'0,"0"0"-304"16,0 0 53-16,0 0-36 16,0 0-15-16,-231-47-19 15,145 42-48-15,-4-4-7 16,-1 3-5-16,-2 4-8 0,-3 2-4 15,5 0-49-15,2 0-51 16,2 11-32-16,-7 12-28 16,-5-3-37-16,-2-3-181 15</inkml:trace>
  <inkml:trace contextRef="#ctx0" brushRef="#br0" timeOffset="12453">28822 13744 1147 0,'0'0'181'0,"0"0"-28"16,0 0-8-16,0 0-60 16,0 0-25-16,0 0-26 15,0-60-21-15,0 83-13 16,0 34 0-16,0 23 1 0,-16 18 16 15,-9-5-11 1,0 2 1-16,3-8 0 0,6-11-5 16,0-7 2-16,10-18 0 15,3-19-2-15,3-16 0 16,0-10-2-16,0-6 1 16,0 0 3-16,0 0 4 15,0-20 12-15,0-37 22 16,0-38-16-16,11-21-20 15,16-30 2-15,1-18-6 16,0-15-2-16,-1-5 3 16,-2 19 1-16,-6 39-3 15,-7 48 0-15,-2 45 0 0,-10 23-1 16,0 10-3 0,6 4-7-16,13 33-11 0,10 26 19 15,5 31-1-15,-4 21 3 16,-8 10 0-16,-6 1-1 15,-4-12 3-15,1-17-4 16,-4-16 4-16,4-32-4 16,-4-24 0-16,1-14-9 15,-4-11 4-15,0 0 1 16,18-2 5-16,7-44 1 16,16-16 0-16,13-28 9 15,5-26-3-15,1-5-5 16,-2 6 0-16,-20 30 3 15,-16 39-2-15,-18 32-2 0,-10 14-1 16,0 3-2-16,0 57-6 16,0 37-14-16,0 35 23 15,0 10 4-15,-16 3 1 16,-3-15-5-16,7-4 0 16,5-11 0-16,7-13-2 15,0-13 2-15,0-16-4 16,0-15-37-16,0-15-59 15,3-14-74-15,16-16-176 16,16-13-187-16</inkml:trace>
  <inkml:trace contextRef="#ctx0" brushRef="#br0" timeOffset="13156">30180 14330 724 0,'0'0'308'0,"0"0"-162"15,50-163 15-15,-40 112 3 16,-10-5-33-16,0 15-38 16,-4 0-35-16,-24 6-11 15,-11 9-27-15,-2 4 3 16,3 11-5-16,-1 11-14 16,3 0-1-16,-3 9-3 15,-9 40 0-15,-3 18-8 16,7 16 8-16,12 12 0 15,23-6 0-15,9-9-7 0,15-15 0 16,36-21-14-16,4-19 3 16,5-19 11-16,-10-6-4 15,-2-6 11-15,-3-31 6 16,-11-9-4-16,-2-11 16 16,-6-5 2-16,-7-9 1 15,-3-5-1-15,0 5-12 16,-10 14-2-16,-3 22 12 15,-3 18-10-15,0 14 8 16,0 3-16-16,0 0-9 16,0 26 3-16,3 25-22 15,13 18 28-15,3 11 6 16,6-6-2-16,11-5-4 16,5-11-3-16,3-12 3 0,0-18 0 15,1-8 0-15,3-20 0 16,-1 0 9-16,5 0-8 15,-2-43 7-15,2-8-6 16,-8-13 3-16,-10-10 6 16,-5-9-10-16,-13-3 1 15,-10 4 18-15,-6 16-20 16,0 17 14-16,0 23-4 16,-6 15 0-16,2 11 9 15,1 0-19-15,3 2-15 16,0 45 5-16,7 21 1 15,24 18 8-15,5 8 2 0,2-11 0 16,-4-2 0-16,-2-10-1 16,7-8 0-16,-1-6-6 15,0-11-4-15,4-10-23 16,-4-9-30-16,-7-13-36 16,-6-9-51-16,-3-2-175 15,-6-3-132-15</inkml:trace>
  <inkml:trace contextRef="#ctx0" brushRef="#br0" timeOffset="13386">31472 14033 838 0,'0'0'233'0,"0"0"-88"0,0 0 31 16,0 0-9-1,0 0-75-15,0 0-24 0,-63-123-47 16,49 143-20-16,-14 37-1 15,-23 26 0-15,-19 20 11 16,-18-3-11-16,-5 3 0 16,8-12 9-16,8-11-9 15,30-17-2-15,17-11-59 16,28-12-181-16,2-17-172 16</inkml:trace>
  <inkml:trace contextRef="#ctx0" brushRef="#br0" timeOffset="14019">31758 13361 1005 0,'0'0'148'16,"-55"-200"-9"-16,-5 85 0 15,-12-7-9-15,-18-8-43 16,-15 2-39-16,-19 8 10 16,-25 11-38-16,-32 12 2 15,-22 18 15-15,-28 16-23 16,-17 16 11-16,-23 16-10 16,1 20-2-16,3 11 5 0,17 31-18 15,22 63 0 1,14 55 0-16,13 54 5 0,11 40-7 15,15 34 2-15,20 9 0 16,31 1 2-16,38-2-2 16,41 1 0-16,45 14-1 15,39 12 2-15,79 5-5 16,60-5 1-16,50-31 2 16,39-42 1-16,22-51 2 15,0-50-1-15,-9-55 0 16,-17-52 1-16,-18-31-2 15,-6-31-3-15,-18-52 3 0,-8-37 0 16,-3-46 3-16,-10-25 5 16,-2-44-5-16,-11-31 7 15,-19 3 8-15,-28 0-1 16,-30 8 6-16,-30 24 7 16,-39 8-13-16,-34 3-17 15,-7 13 0-15,-67 11 0 16,-28 10 0-16,-26 8 0 15,-19 10 0-15,-5 8 0 16,-6 17 0-16,13 32 0 16,7 34 0-16,10 39 0 15,3 35 0-15,-6 9-65 16,5 64-52-16,7 29-50 0,20 10-236 16,25-7-427-16</inkml:trace>
  <inkml:trace contextRef="#ctx0" brushRef="#br2" timeOffset="754586">20706 146 609 0,'0'0'362'0,"0"0"-196"15,0 0 15-15,0 0 4 16,0 0-50-16,0 0-42 16,3-114-23-16,-12 100-19 15,-1 2-2-15,7 6-14 16,0 4-3-16,3 2-11 15,0 0-4-15,0 0-10 16,-6 20-4-16,-10 29-1 16,-9 22 6-16,-5 13 1 15,2 1-4-15,3 6 2 0,6-3-7 16,6 2 0-16,13-8 0 16,0-4 0-16,0-13 0 15,7-10 0-15,11-9 0 16,1-15-25-16,-6-11-68 15,0-9-28-15,7-11-80 16,5 0-166-16,13-8-69 16</inkml:trace>
  <inkml:trace contextRef="#ctx0" brushRef="#br2" timeOffset="755007">21008 486 817 0,'0'0'100'0,"0"0"51"15,0 0 26 1,0 0-43-16,28-153 28 0,-28 141-58 16,0 2-28-16,0 9-22 15,0-2-10-15,0 3-19 16,0 0-6-16,0 0-8 16,0 0-5-16,0 0-2 15,0 4-4-15,0 18 0 16,0 0 1-16,0 7 0 15,0-3 1-15,0 0-1 16,4 5 0-16,15-3 0 16,7-2 1-16,4 3-2 0,6-1 4 15,-1-3-2 1,4-1-2-16,-9 2 2 0,0-3 1 16,-11 3 0-1,-7-4-3-15,-9-5 0 0,-3 2-1 16,0-9 1-16,0 4 0 15,-34-5 5-15,-12-3-6 16,-7-1 1-16,-4-5-26 16,2 0-42-16,5 0-43 15,6 0-45-15,3-17-94 16,2-9-57-16,7-5-169 16</inkml:trace>
  <inkml:trace contextRef="#ctx0" brushRef="#br2" timeOffset="755065">21008 486 469 0</inkml:trace>
  <inkml:trace contextRef="#ctx0" brushRef="#br2" timeOffset="755164">21008 486 469 0,'-115'-88'295'0,"142"59"-147"0,1 1 11 0,10 2-49 0,6 4-25 15,3 5-14-15,2 5-31 16,-2 9-21-16,-3 3-15 16,-3 0-4-16,-5 9-3 15,-11 19-102-15,-9 1-236 16</inkml:trace>
  <inkml:trace contextRef="#ctx0" brushRef="#br2" timeOffset="755608">21593 395 953 0,'0'0'229'16,"0"0"-45"-16,0 0 16 15,0 0-77-15,0 0-50 16,0 0-28-16,0-68-9 16,-13 68-15-16,-6 16-14 15,-1 22-3-15,4 17 0 16,13 4-1-16,3 10-1 16,0-4 1-16,33 2-2 15,5-10-1-15,6-15 5 16,0-10-5-16,11-17-1 15,-2-15 1-15,7 0 6 16,1-9-4-16,-1-31 11 0,-5 0 8 16,-11-9 2-16,-12-6 6 15,-17 4-2-15,-8-3-9 16,-7-1-10-16,-10 8 0 16,-37 3-8-16,-16 13 0 15,-14 7 0-15,-3 14 0 16,8 10 0-16,7 0 0 15,15 0-10-15,12 16-41 16,13 10-35-16,15 5-18 16,10 7-85-16,0 4-189 15,0-1-155-15</inkml:trace>
  <inkml:trace contextRef="#ctx0" brushRef="#br2" timeOffset="756454">22789 767 818 0,'0'0'188'0,"0"0"-43"15,0 0 40-15,0 0-40 16,0 0-45-16,0 0-21 16,5-29-25-16,-5 29-32 15,0 12-3-15,-13 25-12 16,-12 9 13-16,-5 5-1 0,2-2-3 16,-1 5-7-16,-2-2 2 15,-5-4-8-15,-2 3 4 16,-6-7-7-16,0-5-20 15,2-4-82-15,4-13-153 16,10-4-189-16</inkml:trace>
  <inkml:trace contextRef="#ctx0" brushRef="#br2" timeOffset="759305">23209 247 581 0,'0'0'239'16,"0"0"-84"-16,0 0-14 0,0 0-13 15,0 0 11-15,0 0-24 16,9-58-26-16,-9 56-14 16,0 2-25-16,0 0-6 15,0 0-19-15,0 0-13 16,5 0 11-16,4 0-23 16,1 9 1-16,5 9 16 15,-2 8-17-15,-7 6 8 16,1 0-8-16,-4 3 1 15,-3-5 4-15,0-1-5 16,0 3 0-16,0-7 3 16,-10-5 1-16,4-6-4 15,6-8 0-15,0 0 0 0,0 0-5 16,0-4 5 0,28 2 0-16,7-2-5 0,12-2 9 15,2 0-5-15,-2 0 1 16,-9 0 0-16,-12 0 1 15,-7 0-1-15,-6 0 0 16,-7-2 2-16,0-10 5 16,-3 4-5-16,1-6-2 15,-4-1 0-15,0 1 21 16,0 0-7-16,0 2 5 16,0 0 4-16,0 6-10 15,0 4 7-15,0 2-10 16,-4 0-9-16,4 0-1 15,-6 0 0-15,0 6 0 0,-4 22-1 16,-2 9 7-16,4 9-6 16,8 5 0-16,0 1 0 15,0 2-3-15,0-5-2 16,11-3-9-16,5-12 7 16,-4-8-37-16,-2-10-13 15,-4-7-45-15,4-5-86 16,-1-4-154-16,1 0-219 15</inkml:trace>
  <inkml:trace contextRef="#ctx0" brushRef="#br2" timeOffset="759582">23768 24 1104 0,'0'0'184'0,"0"0"-30"16,0 0 8-16,0 0-69 16,0 0-50-16,0 0-16 15,-22-24-24-15,51 82-3 16,5 16 20-16,7 23-14 16,5 9 34-16,-5 6-25 15,-4-3-6-15,-7-7 10 16,-17-7-17-16,-13-10-4 0,-4-4 0 15,-52-1-81 1,-31-6-133-16,-21-3-440 0</inkml:trace>
  <inkml:trace contextRef="#ctx0" brushRef="#br2" timeOffset="761292">20329 1661 567 0,'0'0'245'0,"0"0"-54"0,0 0-31 16,0 0 19-16,0 0-19 15,0 0-32-15,0-62-34 16,0 59-40-16,0 3-1 16,0 0-20-16,0 0-15 15,0 0 12-15,0 6-29 16,0 26 5-16,-3 19 3 15,-8 12-8-15,2 14 15 16,5 0-16-16,4 0 1 16,0 3 4-16,0-8-5 15,24-9 0-15,-10-6-1 0,6-14-40 16,-7-9-25 0,0-11-56-16,5-9-131 0,1-6-67 15,10-8 7-15,2 0-118 16</inkml:trace>
  <inkml:trace contextRef="#ctx0" brushRef="#br2" timeOffset="761644">20713 2148 231 0,'0'0'509'15,"0"0"-379"-15,0 0 27 16,0 0 1-16,6-149-30 16,-6 126 18-16,-3 12-24 15,0 3-56-15,-1 4-5 16,4 4-6-16,0 0-35 0,0 0 2 15,0 0-7-15,0 0-12 16,0 0 3-16,0 0-6 16,0 9 0-16,0 14 0 15,19 6 4-15,3 2-4 16,5 3 0-16,1 4 1 16,4-5 2-16,-1 2-3 15,1-1 0-15,-1-5 3 16,-1-6 3-16,-8-3-6 15,-6-3 0-15,-10-3 3 16,-6-3-3-16,0 1 0 16,-13-6-11-16,-26 0 6 15,-8-6-75-15,-7 0-66 16,7 0-101-16,8-9-17 0,14-19-10 16,12-16-76-16</inkml:trace>
  <inkml:trace contextRef="#ctx0" brushRef="#br2" timeOffset="761805">20722 1928 657 0,'0'-23'177'16,"3"0"-40"-16,22-3-52 15,16 3 24-15,11-3-16 16,5 6-46-16,4 6-23 16,-4 6-24-16,-10 8-1 15,-5 0-40-15,-11 0-130 16,-2 17-118-16,-7 8-497 0</inkml:trace>
  <inkml:trace contextRef="#ctx0" brushRef="#br2" timeOffset="762162">21345 1933 625 0,'0'0'359'0,"0"0"-187"15,0 0 11-15,0 0-3 16,0 0-91-16,0 0-26 15,3 11-5-15,-3 18-45 16,-13 13-12-16,-3 16 20 16,4 3-19-16,12 1 2 15,0-5-4-15,0-5 5 0,31-12-3 16,7-14-2 0,1-14 0-16,2-12 12 0,-3 0-9 15,1-6 34-15,-6-23 9 16,-6-11-20-16,-15 0 12 15,-12-5-18-15,0-8-2 16,-19 5 3-16,-29-1-14 16,-6 10-9-16,-2 13 2 15,7 12-8-15,11 11 1 16,13 3-21-16,6 3-32 16,7 28-3-16,12 6-75 15,0 6-163-15,0-3-238 16</inkml:trace>
  <inkml:trace contextRef="#ctx0" brushRef="#br2" timeOffset="762391">21907 2339 1052 0,'0'0'205'0,"0"0"-47"16,0 0 29-16,0 0-104 15,0 0-32-15,0 0-5 16,-25 123-16-16,-8-71-8 16,-1-1-14-16,-1-2-6 15,3-9-4-15,1-6-31 16,6-11-105-16,1-8-170 0,12-10-306 16</inkml:trace>
  <inkml:trace contextRef="#ctx0" brushRef="#br2" timeOffset="762993">22701 1890 1034 0,'0'0'100'15,"0"0"5"-15,0 0 48 16,0 0-43-16,0 0-22 16,0 0-26-16,-19-35-21 15,19 30-7-15,13 3-34 16,21-4 1-16,4 6 8 15,8 0-6-15,-9 0-3 16,-5 0 0-16,-4 13 3 16,-11 5-3-16,-12 5 0 15,-5 7 0-15,0-3 2 0,-8 2 3 16,-17-3-5-16,-2-9 1 16,12-6 0-16,5-6 4 15,4 2-5-15,6-4 0 16,0-3 1-16,0 3-1 15,0-3-2-15,0 5 2 16,22 1 0-16,11 0 2 16,8-4-2-16,0 2 0 15,-4 1 2-15,-5 4 4 16,-4 2-6-16,-1 4 0 16,-5 4 2-16,-6 1 3 15,-7 0-3-15,-9 0-2 0,0-3 14 16,-3-2-12-1,-38-6 4-15,-11-1-2 0,-11-8-3 16,2 0-2-16,4 0-34 16,13 0-70-16,16 0-90 15,15-12-118-15,13-25-91 16</inkml:trace>
  <inkml:trace contextRef="#ctx0" brushRef="#br2" timeOffset="763257">23336 1256 921 0,'0'0'363'0,"0"0"-194"0,0 0-2 16,0 0-66-16,0 0-53 15,0 0 1-15,49 134-18 16,29-57 5-16,9 6-7 15,-2 1-10-15,-12 1 8 16,-19-2-27-16,-26-3 0 16,-28 0 6-16,-6-3-6 15,-63-5-30-15,-36-3-64 16,-13-12-141-16,-5-7-533 16</inkml:trace>
  <inkml:trace contextRef="#ctx0" brushRef="#br2" timeOffset="763804">20436 2945 793 0,'0'0'228'16,"0"0"-56"-16,0 0 30 16,0 0-28-16,0 0-68 15,0 0-19-15,3-108-33 0,-6 108-17 16,3 0 9-1,-3 0-30-15,-7 6-14 0,-5 37 15 16,-4 14-16-16,0 17 14 16,3-2-8-16,7-1-6 15,1-5 7-15,8-9-8 16,0-6-4-16,0-10 4 16,3-11-49-16,19-9-49 15,8-13-26-15,11-5-138 16,14-3-47-16,1 0-103 15</inkml:trace>
  <inkml:trace contextRef="#ctx0" brushRef="#br2" timeOffset="764194">20774 3257 312 0,'0'0'449'0,"0"0"-318"16,0 0-41-16,0 0 116 15,0 0-23-15,6-147-38 16,-6 137-53-16,0 5-29 15,-3-1 16-15,3 6-47 16,0-4 0-16,0 4-11 16,0 0-13-16,0 0-2 15,0 0-6-15,0 0 0 16,0 10 0-16,8 9 5 16,3 3-5-16,1 2 2 15,4 2 0-15,6-5 7 16,7 9-9-16,5-2 0 0,-1 1 19 15,-2 0-17-15,-9-9 8 16,-6 0-3-16,-6-6-2 16,-4-5 8-16,-6-6-13 15,0-3 0-15,0 0 4 16,-9 2-2-16,-26 2-2 16,-3-2 0-16,-4-2-21 15,10 0 2-15,7 0-39 16,3-15-43-16,0-13-52 15,5-6-210-15,-2-3-552 16</inkml:trace>
  <inkml:trace contextRef="#ctx0" brushRef="#br2" timeOffset="764384">20777 2977 850 0,'0'0'228'0,"0"0"-92"16,0 0 37-16,0 0-46 15,0 0-35-15,0 0-44 16,215-55-33-16,-145 53-4 16,-6 2-11-16,-11 0-23 15,-12 0-81-15,-11 11-146 16,-11 9-59-16,-10 0-203 16</inkml:trace>
  <inkml:trace contextRef="#ctx0" brushRef="#br2" timeOffset="764742">21382 3032 623 0,'0'0'212'0,"0"0"-28"0,0 0-7 16,0 0-1-16,0 0-16 15,0 0-63-15,8-26-7 16,-8 26-38-16,-11 0-27 16,-5 5 1-16,-2 26-23 15,5 7 0-15,10 0 9 16,3 1-10-16,0-7 1 15,0-1 0-15,28-6-2 16,16-7 1-16,8-10-2 16,1-8 0-16,-1 0 24 15,-5 0-21-15,-9-14 18 0,-6-8-3 16,-12-7-2-16,-17 0 16 16,-3-2-18-16,0-5-2 15,-36 0 5-15,-8 1-17 16,-8 13 0-16,8 8-1 15,6 4 5-15,13 10-11 16,9 0-21-16,10 0-34 16,3 15-8-16,3 11-57 15,0 5-149-15,0-1-170 16</inkml:trace>
  <inkml:trace contextRef="#ctx0" brushRef="#br2" timeOffset="764973">21840 3280 1084 0,'0'0'138'0,"0"0"-8"16,0 0 30-16,0 0-47 16,0 0-29-16,0 0-2 15,-22 143-61-15,-10-88 2 16,1 2-11-16,-1-3-9 15,1-11-6-15,-2-3-11 16,5-15-89-16,-7-5-147 16,2-8-280-16</inkml:trace>
  <inkml:trace contextRef="#ctx0" brushRef="#br2" timeOffset="766533">22711 2937 889 0,'0'0'148'16,"0"0"-52"-16,0 0 50 15,0 0-3-15,0 0-48 16,0 0-11-16,-54-74-27 0,54 68-40 15,25 3-1-15,16 0-15 16,0 3 1-16,-2 0 19 16,-11 0-19-16,-15 21 3 15,-13 15-4-15,0 10 3 16,-25 11 16-16,-30 3-18 16,-11-2-1-16,3-13 19 15,11-12-19-15,21-11 7 16,18-11-8-16,13-6 7 15,0 1-14-15,29-6 3 16,35 0 4-16,27 0 20 16,24-22-18-16,-1-7-1 15,-16 1 0-15,-24 7 0 0,-36 10-2 16,-16 0-31 0,-10-4-36-16,7-2-64 0,3-3-152 15,5-6-130-15</inkml:trace>
  <inkml:trace contextRef="#ctx0" brushRef="#br2" timeOffset="766798">23394 2596 857 0,'0'0'184'15,"0"0"-6"-15,0 0 3 0,0 0-32 16,0 0-42-1,0 0-38-15,-80-77-23 0,80 77-6 16,0 12-31-16,30 34-4 16,6 20 29-16,16 13-10 15,-2 8 1-15,-4-2-25 16,-21 4 4-16,-25-7-2 16,-3 1-2-16,-65-5-39 15,-29-7-76-15,-24-2-216 16,-13-9-386-16</inkml:trace>
  <inkml:trace contextRef="#ctx0" brushRef="#br2" timeOffset="767284">20249 3771 835 0,'0'0'168'0,"0"0"-6"16,0 0 1-16,0 0-35 16,0 0 0-16,0 0-37 15,3-74-17-15,-25 83-49 16,-11 28-13-16,0 15 16 15,0 13-19-15,2 7 13 16,12-3-2-16,6-1-15 16,13-5 8-16,0-8-13 15,3-7 0-15,26-8 4 0,12-13-4 16,1-5-21-16,2-14-65 16,-3-8-120-16,-3 0-213 15,4-23-598 1</inkml:trace>
  <inkml:trace contextRef="#ctx0" brushRef="#br2" timeOffset="767682">20662 3880 665 0,'0'0'433'16,"0"0"-279"-16,0 0 32 15,0 0-45-15,0 0-57 16,0 0 1-16,35-97-50 0,-35 97-6 15,3 0-8-15,0 0-14 16,0 0 9-16,0 9-12 16,4 20-3-16,2 2 23 15,-2 0-22-15,2 0 3 16,4-2-4-16,-4-3 1 16,8 2 5-16,2-2-7 15,0 0 0-15,6-6 2 16,-6 3 2-16,-3-3-3 15,-4-3 8-15,-5 3-8 16,-4-3 12-16,-3 1-13 16,0-7 0-16,0-2 8 15,0-4-4-15,-10-1-4 16,-21-2 0-16,-10-2-2 0,-8 0-17 16,2 0-42-16,6-2-25 15,8-24-53-15,22-15-101 16,11-10-18-16,5-9-484 15</inkml:trace>
  <inkml:trace contextRef="#ctx0" brushRef="#br2" timeOffset="767737">20662 3880 802 0</inkml:trace>
  <inkml:trace contextRef="#ctx0" brushRef="#br2" timeOffset="767853">20662 3880 802 0,'123'-197'164'0,"-117"171"-4"0,11 7 8 0,5 4-42 15,7 6-12-15,15 4-46 16,11-1-8-16,5 6-16 0,-4 0-37 15,-7 0 5-15,-15 0-12 16,-15 25-44-16,-12 13-103 16,-7 8-192-16,0 0-153 15</inkml:trace>
  <inkml:trace contextRef="#ctx0" brushRef="#br2" timeOffset="768212">21220 3929 1062 0,'0'0'155'16,"0"0"14"-16,0 0 18 15,0 0-88-15,0 0-38 0,0 0-11 16,0 0-29 0,-69 72-10-16,66-27 22 0,3 1-32 15,0-4 1-15,19-1 3 16,12-11-3-16,1-11 7 15,4-14-9-15,-2-5 0 16,-2 0 14-16,-7-20 9 16,-9-14 9-16,-10-7 4 15,-6-5-21-15,0-2 13 16,-3 3-23-16,-22 2 1 16,-4 11 10-16,1 10-14 15,-3 7-4-15,-2 12 0 0,5 3-11 16,2 0-22-16,4 18-48 15,10 19-18-15,8 11-55 16,4-2-233-16,16-3-171 16</inkml:trace>
  <inkml:trace contextRef="#ctx0" brushRef="#br2" timeOffset="768421">21624 4184 1042 0,'0'0'180'0,"0"0"-25"16,0 0 35-16,0 0-82 0,0 0-7 15,0 0-41 1,-102 146-39-16,39-87 0 0,-3 1-21 16,-1-3-11-16,-1-2-93 15,2-9-281-15,-3-6-815 16</inkml:trace>
  <inkml:trace contextRef="#ctx0" brushRef="#br2" timeOffset="769992">22495 3923 701 0,'0'0'219'0,"0"0"-92"0,0 0 9 15,0 0 10-15,0 0-36 16,0 0-8-16,-69-35-21 15,69 33-41-15,0-6-27 16,5-7 23-16,20-6-24 16,8 3 2-16,-2 0 6 15,-9 4-11-15,-3 5 9 16,-9 4-12-16,-1 1-5 16,-3 1 16-16,-1 3-14 15,-5 0-1-15,3 0 6 0,-3-2-7 16,2 2 7-16,-2 0-8 15,3 0 0-15,-3 26 3 16,3 10 0-16,-3 8-3 16,0 4 12-16,0 1-11 15,0-4 12-15,0-2-13 16,0 0 0-16,0-9 3 16,-6-5-2-16,4-8-1 15,2-10 2-15,-3-5 0 16,-2-6 2-16,-1 0-4 15,-3 0 0-15,-7 0 28 16,0 0-28-16,-9 0 0 16,3 0 1-16,0 0 3 0,8 0-5 15,9 0 1 1,5 0 0-16,0 0-5 0,0 0 5 16,8 0-3-16,28 0 2 15,14 0 2-15,4 0 1 16,7 0-2-16,-7-6 0 15,-1-2-3-15,-4-7 3 16,-11 0-1-16,-10 7-20 16,-14-7-51-16,-11 5-74 15,-3-5-215-15,0-5-239 16</inkml:trace>
  <inkml:trace contextRef="#ctx0" brushRef="#br2" timeOffset="770277">22965 3575 596 0,'0'0'541'0,"0"0"-376"16,0 0 18-16,0 0-23 16,0 0-65-16,0 0-49 15,-83-78-5-15,83 118-24 16,9 23 1-16,29 18 23 15,14 4-22-15,1 1-3 16,-1-3 7-16,-11 2-17 16,-10 2 9-16,-15-2-15 15,-16 0 0-15,0-7 12 16,-57-6-12-16,-29-1-25 0,-18-8-76 16,-4-9-95-16,6-14-254 15</inkml:trace>
  <inkml:trace contextRef="#ctx0" brushRef="#br2" timeOffset="778617">24804 121 840 0,'0'0'194'0,"0"0"-33"15,0 0 8-15,0 0-30 16,0 0-27-16,0 0-21 16,6-106-26-16,-6 100-10 15,0 6-20-15,0 0-12 16,0 0 12-16,0 0-21 15,0 0 3-15,0 0-8 16,0 0-9-16,0 6 3 16,-9 37-3-16,-23 20 0 15,-10 14 13-15,8 1-12 16,8 4-1-16,11 4 0 16,12 8 4-16,3 7-3 0,0-2-1 15,25-10 0-15,6-12 3 16,2-17-1-16,2-14-2 15,-4-9 0-15,4-11-4 16,9-9 3-16,1-8-46 16,3-7-35-16,-6-2-19 15,-14 0-163-15,-9 0-141 16</inkml:trace>
  <inkml:trace contextRef="#ctx0" brushRef="#br2" timeOffset="779200">25373 373 995 0,'0'0'142'16,"0"0"18"-16,0 0 14 16,0 0-52-16,0 0-30 15,0 0-13-15,0-55-51 16,0 55-13-16,0 0-7 15,0 0-4-15,0 15 1 16,0 19-5-16,0 11 0 16,-14 1 8-16,6-5-6 0,5-4 0 15,0-7-2-15,-2-4 1 16,5-3-3-16,0-5 2 16,0-2 0-16,0-1 3 15,14-3-3-15,5-4 0 16,6 0 0-16,7-2 0 15,4-2-5-15,-3-4 4 16,3 0 1-16,-4 0-4 16,-7 0 4-16,0-4 0 15,-6-10-1-15,-5 0 5 16,-5 0 0-16,-4-1-4 16,-5 1 0-16,0 0 10 15,0 2-10-15,0 1 12 16,-2-1 1-16,-7 0-7 0,1 7 13 15,2 0-17-15,3 5 0 16,1 0 14-16,2 0-15 16,0 0-2-16,-3 1-6 15,-5 34 7-15,-1 8-6 16,3 9 6-16,2-1 0 16,4 0 1-16,0-7 2 15,0-4-4-15,0-9 1 16,0-2-19-16,0-9-30 15,0 0-75-15,-9-9-136 16,-1-3-140-16</inkml:trace>
  <inkml:trace contextRef="#ctx0" brushRef="#br2" timeOffset="779660">25947 507 878 0,'0'0'205'16,"0"0"-86"-16,0 0 49 15,0 0-31-15,0 0-57 16,0 0-33-16,-3-43-3 16,3 43-32-16,0 0-6 15,0 11-6-15,0 27 0 0,0 5 5 16,0 2-5-1,0-2 0-15,14-5 1 0,14-4 2 16,4-9-3-16,2-5 1 16,4-8 1-16,-2-7 3 15,-1-5-2-15,-7 0-3 16,0 0 16-16,-4-14-16 16,-7-12 14-16,-3-2 10 15,-4-9 4-15,-4-7 0 16,-3 0-16-16,-3-3-2 15,0 4 4-15,0 6-13 16,-16 5 7-16,-7 7-7 16,-5 8 3-16,-7 6-5 15,3 7 1-15,-2 4-8 16,1 0 5-16,8 4-44 0,6 24-41 16,3 9-77-16,10 4-124 15,6 4-118-15</inkml:trace>
  <inkml:trace contextRef="#ctx0" brushRef="#br2" timeOffset="779918">26580 724 699 0,'0'0'441'0,"0"0"-346"15,0 0 69-15,0 0-17 16,0 0-62-16,0 0-11 16,-124 103-26-16,74-49-24 15,1-2 4-15,8-3-26 16,7-4 4-16,4-5-6 16,5-6-14-16,3-2-64 15,-7-9-165-15,1-3-215 16</inkml:trace>
  <inkml:trace contextRef="#ctx0" brushRef="#br2" timeOffset="781452">26948 541 593 0,'0'0'225'0,"0"0"-111"16,0 0 20-16,0 0 8 15,0 0-9-15,0 0-49 16,-53-46-8-16,53 46 1 15,0-2-50-15,0 2-10 16,12-4 3-16,7 4-10 16,3 0 8-16,0 0-18 15,5 4 1-15,-2 18 16 16,-6 7-17-16,-3-1 3 16,-10 3-3-16,-6-1 2 15,0-2 8-15,0 3-10 16,-22-2 0-16,-14-3 6 15,8-3-2-15,-1-9-4 0,10-3 11 16,7-5-5-16,9-3 6 16,3 0-12-16,0 0 0 15,0 3 7-15,9 2-7 16,23 1 0-16,18-4 16 16,17 1-15-16,20-6 9 15,1 0-10-15,-11 0-3 16,-27-2-5-16,-25-9-87 15,-15-4-113-15,-10-6-135 16,0-13-461-16</inkml:trace>
  <inkml:trace contextRef="#ctx0" brushRef="#br2" timeOffset="781713">27374 118 1026 0,'0'0'161'0,"0"0"-22"16,0 0 18-16,0 0-11 15,0 0-81-15,0 0-46 16,-19-34-9-16,70 80 6 16,16 20 33-16,2 8-20 15,-1 11-13-15,-8 7 26 0,-13 5-40 16,-16 3 3-1,-15 3-4-15,-16-1-1 0,-19 5-29 16,-53-2-103-16,-27-2-276 16</inkml:trace>
  <inkml:trace contextRef="#ctx0" brushRef="#br2" timeOffset="782329">24732 1619 739 0,'0'0'302'16,"0"0"-173"-16,0 0 29 15,0 0 8-15,0 0-39 16,0 0-37-16,0-80-23 15,0 80-39-15,0 0-24 16,0 20 21-16,-14 31-23 16,-11 24 14-16,-1 8 14 15,8 4-22-15,8-3 11 0,4 5-18 16,6-5 3 0,0-2 8-16,0-14-10 0,0-14-2 15,16-16 0-15,6-6-36 16,-3-16-30-16,4-6-73 15,-12-10-97-15,0 0-50 16,-8 0-191-16</inkml:trace>
  <inkml:trace contextRef="#ctx0" brushRef="#br2" timeOffset="783643">25018 1976 70 0,'0'0'616'16,"0"0"-475"-16,0 0-7 15,0 0 4-15,-17-154-2 0,17 139-39 16,6 5-8-1,-3 6 14-15,-3 2-35 0,0 2-2 16,0 0-15-16,0 0-26 16,3 0 10-16,-3 11-29 15,0 26-4-15,0 12 17 16,0 7 0-16,0-1 2 16,0 2-21-16,-9-2 2 15,-1-10 6-15,1-2-8 16,0-14 0-16,5-9 3 15,4-9 1-15,0-8-4 16,0 0 0-16,4-3 0 16,21 0-8-16,11 0 9 15,5 0-1-15,0-12 4 0,0 2 1 16,1 0-8-16,-11 0 3 16,-2 0 0-16,-1-1-4 15,-3-3 4-15,-3-4 0 16,0 2-2-16,-5-4 9 15,-4 3-8-15,-7-3 1 16,-3 0 0-16,-3-1 6 16,0 4-5-16,0 3 9 15,0-1 13-15,0 7-17 16,-3 5 15-16,-3 1-12 16,3 2-9-16,3 0 14 15,-10 11-14-15,1 29 0 16,-2 9 0-16,0 10 9 0,6-7-9 15,2 2 0-15,3-1 0 16,0-11 1-16,0-6-1 16,0-7 0-16,0-5-5 15,0-8-51-15,0-4-20 16,0-1-88-16,-3-5-159 16,-3-3-104-16</inkml:trace>
  <inkml:trace contextRef="#ctx0" brushRef="#br2" timeOffset="784073">25529 2245 825 0,'0'0'213'16,"0"0"-84"-16,0 0 26 0,0 0 28 16,0 0-70-16,0 0-28 15,50-148-22-15,-50 145-31 16,0 0 7-16,0 3-30 15,0 0-5-15,0 11-1 16,0 27-3-16,0 7 0 16,0 3 0-16,0-2 9 15,10-3-14-15,15-2 5 16,0-11 0-16,0-6 0 16,2-13 0-16,-5-5 0 15,0-6 1-15,0 0 6 0,-3 0-6 16,1-15 0-1,-1-16 2-15,-4-12 35 0,-2-8-22 16,-7-4-4-16,-6 1 10 16,0 5-21-16,0 15 11 15,-15 5-12-15,-12 12 3 16,-11 9 2-16,-6 8-5 16,-9 0-4-16,-5 0 1 15,7 20-40-15,10 6-17 16,13 2-53-16,17 0-129 15,11-2-102-15,19-3-139 16</inkml:trace>
  <inkml:trace contextRef="#ctx0" brushRef="#br2" timeOffset="784298">26018 2348 960 0,'0'0'206'0,"0"0"-73"16,0 0 80-16,0 0-102 16,0 0-31-16,0 0-5 15,-46 140-49-15,16-95 5 16,-3-1-31-16,5-1 0 16,3-6 0-16,-4-9-19 0,4-5-72 15,-1-9-154 1,4-2-288-16</inkml:trace>
  <inkml:trace contextRef="#ctx0" brushRef="#br2" timeOffset="784601">26618 1957 1138 0,'0'0'261'0,"0"0"-152"16,0 0 34-16,0 0-39 0,0 0-31 15,0 0-45-15,-58-4-10 16,58 45 0-16,-3 10-5 16,3 12 9-16,-2-1-15 15,2-1-5-15,-3-5 18 16,3-10-20-16,0-6 0 15,0-9-1-15,0-5-12 16,-3-8-47-16,-5-6-54 16,2-12-166-16,6 0-207 15</inkml:trace>
  <inkml:trace contextRef="#ctx0" brushRef="#br2" timeOffset="784909">26725 1473 1192 0,'0'0'169'16,"0"0"5"-16,0 0-32 16,0 0-41-16,0 0-55 15,0 0 6-15,-8-14-47 16,49 74 4-16,16 17 42 15,7 12-31-15,-4-1 10 16,-2 1-8-16,-17 0-19 0,-19-1 20 16,-19 4-18-1,-3 2-2-15,-30-4-3 16,-26-12 0-16,-17 0-13 0,-10-6-69 16,-2-13-60-16,2-11-132 15,1-13-553-15</inkml:trace>
  <inkml:trace contextRef="#ctx0" brushRef="#br2" timeOffset="791262">28502 1837 798 0,'0'0'177'0,"0"0"-65"16,0 0 28-16,0 0 18 16,0 0-40-16,0 0-31 15,0 0-8-15,-104-122-26 16,104 113 3-16,0 6-26 16,0 3-20-16,0 0 4 15,10 0-14-15,24 0 0 16,11 0-5-16,3 22 6 0,-7 16-1 15,-9 2 0-15,-14 8 0 16,-8 4-1-16,-10 3 1 16,0-4 0-1,-13-5-4-15,-21-6 4 0,5-12-4 16,4-10 1-16,11-13 2 16,11-2-3-16,3-3 4 15,0 0 0-15,0 0 4 16,0 0 0-16,3 0-6 15,30-3 2-15,17-14 0 0,15 0 3 16,4 3-3 0,5 2 0-16,-2 0-12 0,1 1-14 15,-12 3-87-15,-14 2-127 16,-22 6-113-16,-18 0-468 16</inkml:trace>
  <inkml:trace contextRef="#ctx0" brushRef="#br2" timeOffset="791660">29232 1799 690 0,'0'0'396'16,"0"0"-265"-16,0 0 10 15,0 0-4-15,0 0-56 16,0 0-35-16,-44-71-26 15,41 71-19-15,-3 14 2 0,-7 23-3 16,7 11 0-16,6 7 2 16,0 0-2-16,12-7 0 15,20-8 0-15,3-9 3 16,-1-10 2-16,2-13-5 16,-1-8 2-16,-4 0 28 15,1-8 23-15,-7-21-4 16,-2-5-1-16,-7-7-26 15,-10 1 12-15,-6 1-21 16,0 1-9-16,-22 7 7 16,-23-1-11-16,-9 10-4 0,1 7 0 15,7 12-22-15,15 3-9 16,15 0-33-16,13 34-59 16,3 4-71-16,0 7-130 15,0 1-196-15</inkml:trace>
  <inkml:trace contextRef="#ctx0" brushRef="#br2" timeOffset="791888">29674 2062 941 0,'0'0'163'0,"0"0"-16"15,0 0 16 1,0 0-56-16,0 0-34 0,0 0-40 15,16 20-24-15,-16 17 30 16,-4 9-25-16,-30 2-6 16,-15 1-3-16,-14-1-5 15,3-1-34-15,7-7-137 16,14-12-149-16,26-5-482 16</inkml:trace>
  <inkml:trace contextRef="#ctx0" brushRef="#br2" timeOffset="792203">30122 1553 1182 0,'0'0'179'0,"0"0"-47"15,0 0 17-15,0 0-64 16,0 0-42-16,0 0-10 16,0-43-31-16,0 58 3 15,0 34-5-15,0 11 0 16,0 4 9-16,0 6-8 16,0-7-1-16,0 0 4 15,0-10-2-15,0-1-4 0,0-12-13 16,0-11-88-1,0-6-122-15,-10-6-140 0,7-6-364 16</inkml:trace>
  <inkml:trace contextRef="#ctx0" brushRef="#br2" timeOffset="792521">30318 1259 795 0,'0'0'318'0,"0"0"-172"0,0 0-4 16,0 0 21-16,0 0-68 16,0 0-35-16,-28-72-19 15,28 72-37-15,19 18 3 16,22 30 1-16,11 23 4 15,1 15 6-15,-1 9 2 16,-8 8-11-16,-9-1 11 16,-13 7-17-16,-13-6 1 15,-9-2 5-15,-9-7-9 16,-48-9-11-16,-36-8-56 16,-28-5-122-16,-17-9-281 15</inkml:trace>
  <inkml:trace contextRef="#ctx0" brushRef="#br2" timeOffset="793046">28416 1376 775 0,'0'0'211'0,"0"0"-97"16,0 0 13-16,0 0 44 16,-45-161-42-16,37 153-56 15,-6 8 5-15,-11 4-56 0,-13 49-13 16,-11 36 12-16,-4 20-10 15,9 17 21-15,6 5-25 16,13 6-4-16,14 1 20 16,11-10-21-16,20-7-2 15,37-19 4-15,12-13 0 16,11-15 0-16,5-21-4 16,2-18-23-16,-4-15-44 15,5-11-101-15,-2-9-179 16,-4 0-535-16</inkml:trace>
  <inkml:trace contextRef="#ctx0" brushRef="#br2" timeOffset="798700">26681 3348 1120 0,'0'0'191'16,"0"0"2"-16,0 0-63 15,0 0-36-15,0 0-11 16,0 0-49-16,0 0-9 15,0-45-7-15,6 45-11 16,18 5 5-16,7 33-10 16,10 16 4-16,10 12 36 15,-9 5-36-15,-1 1 9 16,-7 0-5-16,-2-10-8 16,1-5 12-16,-5-8-14 15,-6-15 0-15,-6-11 11 16,-4-11-10-16,-5-10 0 0,-4-2 3 15,0 0-2 1,0 0 22-16,0-14-24 0,4-26 0 16,2-23 0-16,4-13 0 15,7-17 0-15,2-4 0 16,3 6 0-16,3 14 0 16,-5 19 0-16,-5 24 0 15,-8 14 0-15,-4 14 0 16,-6 6 0-16,8 0 0 15,0 12 0-15,9 28 0 16,5 17 0-16,3 15 0 16,0 3 0-16,7-4 0 0,-4-6 0 15,2-17 0-15,-8-7 0 16,-6-19 0-16,-4-10 0 16,-5-7 0-16,-1-5 0 15,6 0 0-15,7-19 0 16,8-30 0-16,11-11 0 15,-4-17 0-15,1-8 0 16,1-7 0-16,-11-6 0 16,-3 7 0-16,-9 11 0 15,-4 17 0-15,-3 23 0 16,-6 20 0-16,0 14 0 16,0 4 0-16,0 2 0 15,0 0 0-15,0 17 0 0,0 23-65 16,0 17-31-1,0 12-15-15,0 8-180 0,0 12-224 16</inkml:trace>
  <inkml:trace contextRef="#ctx0" brushRef="#br2" timeOffset="798942">28050 3727 638 0,'0'0'441'0,"0"0"-276"16,0 0 73-16,0 0-79 16,0 0-50-16,0 0-49 0,16-21-28 15,-16 24-4-15,0 26-27 16,-16 11 9-16,-9 8 17 16,-10 4-26-16,1-1 6 15,-4 1-7-15,5-7-14 16,5-5-55-16,3-5-130 15,15-13-275-15</inkml:trace>
  <inkml:trace contextRef="#ctx0" brushRef="#br2" timeOffset="799426">28556 3478 459 0,'0'0'795'0,"0"0"-634"16,0 0-1-16,0 0-66 15,69-175-40-15,-46 146-29 16,-3 15 3-16,5 9-27 16,0 5 0-16,10 5-2 15,3 32 9-15,-1 18-14 16,-4 8 6-16,-11 8 0 15,-12-5 0-15,-7-6 1 16,-3-15-1-16,0-13 0 16,0-12 4-16,0-14-10 0,0-6 6 15,0 0 0 1,0 0 17-16,0 0 4 0,0-15 3 16,0-13 5-16,0-12-17 15,9-14 4-15,16-9-16 16,13-3 1-16,1-1 5 15,-4 17-6-15,0 15 0 16,-10 21-2-16,0 14 8 16,0 0-12-16,2 23-2 15,-5 23 8-15,0 5-6 16,0 9 5-16,-3-6 1 16,-7-2-2-16,-4-7-11 15,-5-7-23-15,-3-9-49 16,0-10-154-16,-3-7-264 15</inkml:trace>
  <inkml:trace contextRef="#ctx0" brushRef="#br2" timeOffset="800266">29852 2902 942 0,'0'0'312'16,"0"0"-158"-16,0 0 40 16,0 0-69-16,0 0-69 0,0 0 4 15,-156-71-40-15,49 63-5 16,-55 4 5-16,-67 4-17 16,-67 0 5-16,-64 0-8 15,-33 24 0 1,-11 5 13-16,27 5-12 0,53-3 3 15,66-3-4-15,71-4-5 16,57-10 2-16,37-3 3 16,21-3 0-16,17 7-4 15,8-1 4-15,9 3 0 16,3 4-5-16,7-1 11 16,6 0-9-16,-2 2 3 15,9 7 0-15,-1 5 2 16,3 15-2-16,1 22 0 0,2 18 13 15,7 13-11-15,3 13 17 16,0 3-18-16,0-10 1 16,16-2 22-16,6-3-13 15,3-12-7-15,0-2 12 16,-1-12-15-16,-2-11 12 16,3-12-12-16,0-11 0 15,0-8 14-15,7-10-15 16,7-4 0-16,14-10 6 15,29-6-3-15,30-5-3 16,31 0 0-16,35 0 0 16,41 0 0-16,30-14 0 15,26-3 0-15,14 0 0 0,4 8 0 16,2 9 0-16,1 0 0 16,-14 0 0-16,-11-5 0 15,-15-4 0-15,-27-6 0 16,-35 1 0-16,-42-1 0 15,-43-1 0-15,-27-4 0 16,-21 2 0-16,-11-2 0 16,-1-3 0-16,-5-5 0 15,3-9 0-15,0-6 0 16,-6-9 0-16,-5-8 0 16,-11-12 0-16,-9-10 0 15,-10-18 0-15,-6-14 0 0,0-9 0 16,-15-5 0-1,-26 2 0-15,-8 11 0 0,-11 9 0 16,-4 12 0-16,-8 8 0 16,-7 6 0-16,-1 9 0 15,3 11 0-15,-2 8 0 16,4 18-52-16,-5 11-168 16,-13 5-529-16</inkml:trace>
</inkml:ink>
</file>

<file path=ppt/ink/ink1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4:17:39.838"/>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458 912 1190 0,'-194'-60'24'15,"58"20"-18"-15,57 0-1 0,43 3-1 16,36 0 19-16,55-12 38 16,110-13-27-16,99-16-31 15,94-11 5-15,59 1-8 16,28 1 0-16,12 8 0 16,-15 13 4-16,-43 20-2 15,-64 15-2-15,-91 17-1 16,-98 11-2-16,-77 0 1 15,-55 3 2-15,-28 0 0 16,-84 0 2-16,-68 34 29 16,-71 15-22-16,-56 26-3 0,-31 18 12 15,-31 16 19 1,-11 11-6-16,-2 3 2 0,2 0-5 16,29-6-8-16,33-5 3 15,55-18-11-15,65-22-6 16,71-27-5-16,64-25 0 15,49-20-2-15,109 0-7 16,117-65 8-16,126-38 1 16,102-26-1-16,38-2-3 15,7 4 3-15,-45 27 1 16,-72 23 1-16,-90 26-2 16,-105 25-9-16,-89 12 7 15,-68 14 2-15,-37 0-4 16,-98 43 4-16,-82 31 3 0,-83 24 0 15,-64 10 1-15,-41 9-4 16,-18 3-1-16,-2 6 1 16,24-11 0-16,44-16 9 15,70-17 6-15,95-34-4 16,79-23-4-16,83-19-7 16,139-6-11-16,128-55 10 15,131-30-2-15,78-27-4 16,42 1-3-16,-23 17 8 15,-60 27 1-15,-92 27-6 16,-126 26 2-16,-106 11 1 16,-111 3-4-16,-70 34-15 15,-121 37 22-15,-98 26 1 0,-69 13 4 16,-43 7-1 0,-19-2-3-16,27-7 0 0,40-16 7 15,84-21 21-15,104-25-5 16,88-20-5-16,77-18-18 15,108-8-5-15,117-8 5 16,108-43 4-16,78-22-2 16,43-4-2-16,-6 9 6 15,-44 14-4-15,-68 19-2 16,-100 15-4-16,-93 14 3 16,-80 6-1-16,-63 0 2 15,-55 15-9-15,-107 40 5 0,-104 24 4 16,-103 24 5-1,-70 14-3-15,-53 3-2 0,-12 6-1 16,18-9 1-16,54-13 1 16,111-33 2-16,133-28 7 15,137-29 0-15,130-14-10 16,176-49-1-16,145-39-2 16,111-33 3-16,42-5-2 15,-12 13 2-15,-77 24 12 16,-125 29-12-16,-133 26-2 15,-119 22-2-15,-87 12 4 16,-55 0 4-16,-71 35 3 16,-66 21-7-16,-33 22 2 15,-17 2 0-15,-6 7-1 16,17 1-1-16,17-5 0 0,21-1-2 16,37-5 2-16,49-14 4 15,59 0-4-15,48-9-4 16,80-16 3-16,97-21-5 15,81-17 5-15,69-43 1 16,32-26 0-16,-12 5-14 16,-59 10-4-16,-95 24-1 15,-91 15-3-15,-89 15 13 16,-57 3-6-16,-109 49 7 16,-92 25 7-16,-63 20-3 15,-35 6-11-15,-6-1 12 16,28-10-1-16,67-17 4 0,86-28 15 15,91-21 30 1,77-14-37-16,80-12-3 0,98 0-5 16,92-51 8-16,88-32-1 15,59-17-3-15,12 0-1 16,-25 15-3-16,-68 15-4 16,-78 28-4-16,-101 22 8 15,-80 14 6-15,-77 6-6 16,-61 28-8-16,-120 44 8 15,-91 34 1-15,-91 11-1 16,-47 8 0-16,-13-1 1 16,14-10-1-16,54-11 0 15,91-23-1-15,112-31 1 0,111-15 5 16,59-17-5 0,116-17-6-16,91 0 6 0,86-54 7 15,96-32-2-15,47-23-5 16,1 9 0-16,-51 17-5 15,-101 24 5-15,-111 29 2 16,-101 22-2-16,-75 8 1 16,-44 3 0-16,-103 43 9 15,-72 16-10-15,-67 19 2 16,-35 2-2-16,-19 2 2 16,13-2 1-16,25 3 8 15,45-18-11-15,86-16 2 16,78-9 9-16,77-9-7 0,92-22 0 15,92-6-2-15,82-6 5 16,59-47-3-16,28-15-4 16,-26-2-16-16,-60 16-9 15,-80 17 22-15,-69 17 0 16,-65 11 3-16,-37 3 2 16,-16 0-1-16,-30 20 2 15,-69 28-1-15,-66 24 7 16,-61 14-8-16,-45 8 5 15,-37 3-6-15,-3 0 7 16,42-8-4-16,77-20 0 16,117-20 24-16,97-24-2 15,162-25-17-15,114-11-8 16,103-61 7-16,50-22-6 0,-6 5-2 16,-52 15-3-16,-85 26 4 15,-91 16 3-15,-99 20 1 16,-74 8-4-16,-44 4 1 15,-28 0-1-15,-74 30-1 16,-57 10-26-16,-52 3-41 16,-33 1-12-16,-23-5-13 15,-15-2-56-15,-1-9-57 16,-7-4-96-16,-5-16-435 16</inkml:trace>
</inkml:ink>
</file>

<file path=ppt/ink/ink1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4:17:41.668"/>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1951 1265 1300 0,'0'0'10'16,"0"0"-7"0,0 0 1-16,0 0-2 0,-134-149-2 15,93 118 0-15,0-6 0 16,19-6 1-16,22-15-2 15,29-21-11-15,87-27-7 16,60-21 10-16,55-3 3 16,40-5-6-16,15 15 11 15,6 17 1-15,-25 29 0 16,-39 25 12-16,-50 25 6 16,-60 24-6-16,-54 0-9 15,-48 32-3-15,-16 29 0 0,-80 27 1 16,-73 23 8-1,-62 24-8-15,-59 5 1 0,-37 7-1 16,-19-2 7-16,-8-2 21 16,19 0 11-16,42-15-17 15,76-28-4-15,88-35-11 16,86-33-8-16,76-32-6 16,147-50 6-16,135-62 11 15,129-48-4-15,90-28-4 16,51 1-1-16,8 18 0 15,-22 35 2-15,-65 31-2 16,-103 35-1-16,-139 28 0 16,-135 25 1-16,-112 15-2 15,-82 11 0-15,-130 51 7 16,-112 31 3-16,-96 24-8 0,-64 15 0 16,-25 14 13-16,-13 14 1 15,-7 17 2-15,19 20 8 16,20 11-10-16,53 0 4 15,80-15-13-15,90-30-7 16,91-37-1-16,88-29 1 16,55-34-8-16,115-42-10 15,103-21 18-15,98-81 5 16,88-45-2-16,58-30-3 16,19-17 0-16,11-4 2 0,-9 5 1 15,-20 16-3 1,-31 26 0-16,-70 33-3 0,-79 34-2 15,-96 29 3-15,-91 20 0 16,-64 14 2-16,-36 20-17 16,-109 57 17-16,-88 54 1 15,-101 58 0-15,-88 34 0 16,-53 32 4-16,-30 8-2 16,-5 0-2-16,10-3 6 15,40-17 2-15,56-31 0 16,79-47-3-16,90-45 1 15,76-42-4-15,67-41-1 16,43-23-2-16,25-14-3 16,99-20-6-16,83-69 9 15,118-53 5-15,93-55 0 0,69-32-5 16,67-12 0 0,23 10 0-16,1 28-6 0,-42 46 4 15,-93 50-25-15,-129 50 8 16,-132 43 3-16,-132 23-7 15,-113 82-36-15,-170 55 54 16,-135 48 5-16,-126 33 2 16,-74 16-2-16,-53 11 24 15,-36 18 21-15,7 16 3 16,29-8-8-16,55-23-10 16,91-22-13-16,118-53 4 15,122-57-2-15,128-52-9 16,124-47-10-16,156-26-19 15,147-97 19-15,153-66 5 0,157-80-2 16,112-37 3-16,70 8-5 16,24 37 2-16,-44 59 0 15,-85 61-2-15,-119 43-1 16,-139 47-6-16,-140 25 6 16,-133 15-1-16,-112 50 0 15,-91 38-11-15,-143 43 9 16,-105 34 2-16,-103 33-1 15,-75 3 0-15,-60 1 2 16,-7-15 1-16,26-15 4 16,66-27 0-16,115-34 5 15,126-49 4-15,131-49-8 16,117-28-6-16,176-46-12 0,136-68 12 16,156-54 3-16,106-27 2 15,56-5-4-15,2 17-1 16,-49 26-9-16,-88 33-1 15,-97 34-6-15,-112 29 1 16,-119 30 14-16,-104 17 0 16,-79 14 0-16,-50 25-5 15,-105 49 6-15,-79 30 2 16,-77 13 3-16,-50 0-3 16,-18-6 3-16,21-8 0 15,47-5 5-15,80-18 1 16,79-12-8-16,99-17-3 0,77-19-1 15,151-32-3 1,144-37 4-16,123-72 0 0,72-31 3 16,18-6-3-16,-56 24-10 15,-59 16 7-15,-83 35 3 16,-92 31 8-16,-102 27-8 16,-119 13-2-16,-88 50 2 15,-145 29 0-15,-99 24 2 16,-88 3 0-16,-68-10-2 15,-28-3-2-15,7-11 2 16,50-3 8-16,95-20 16 16,122-16 8-16,100-17-12 15,93-9-20-15,99-17-7 16,133 0 7-16,146-63 2 16,124-37 0-16,73-29-4 0,0 4 1 15,-86 33-30-15,-124 38-53 16,-148 30-161-16,-142 24 81 15,-75 0 34-15,-88 9-24 16,-77 11-44-16,-52 4-269 16</inkml:trace>
</inkml:ink>
</file>

<file path=ppt/ink/ink1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4:15:47.520"/>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4241 8213 842 0,'0'0'218'0,"0"0"-82"16,0 0 19-16,0 0-5 15,0 0-30-15,0 0-42 16,0 0-22-16,3-89-30 15,0 89-20-15,-3 0 9 16,3 22-15-16,0 19 0 16,7 19 0-16,6 14 6 15,-1 0-1-15,1 3-5 0,3-2 2 16,0-4 8 0,-5-8-10-16,-6-12 0 0,-5-4-5 15,-3-11-54-15,0-10-80 16,0-3-79-16,-3-11-72 15,-13-10-59-15</inkml:trace>
  <inkml:trace contextRef="#ctx0" brushRef="#br0" timeOffset="243">4225 8681 330 0,'0'0'293'0,"0"0"-178"15,0 0 48 1,0 0-27-16,0 0-22 0,0 0-1 15,-33-77-51-15,71 57-48 16,17-11 4-16,14-1-14 16,11 4 14-16,-1-1-6 15,-8 9-12-15,-21 5 5 16,-17 7-5-16,-19 8 0 16,-9 0 0-16,-5 0-61 15,-11 21-88-15,-27 9 7 16,-15 5-146-16,-4-1-325 15</inkml:trace>
  <inkml:trace contextRef="#ctx0" brushRef="#br0" timeOffset="433">4225 8681 515 0,'159'-16'109'0,"-159"16"-10"0,0 0 29 16,6 0-34-16,13 0 4 15,6 8-32-15,7 3 6 16,6 9-11-16,1 6-21 15,2 2-1-15,0 4 17 16,1-1-54-16,-9-5 3 16,-3-2 0-16,-11-8-5 15,-10-1-89-15,-6-10-163 16,0-5-436-16</inkml:trace>
  <inkml:trace contextRef="#ctx0" brushRef="#br0" timeOffset="770">5101 7855 964 0,'0'0'174'0,"0"0"-30"16,0 0-5-16,0 0-28 15,0 0-40-15,0 0-50 16,-66-3-17-16,44 84 2 0,-8 26-2 16,5 19 24-1,3 6-24-15,12 8-1 0,7 4 24 16,3-10-24-16,0-17 0 16,7-20 1-16,24-20 0 15,8-20-4-15,8-20 0 16,4-17-14-16,-3-11 12 15,-7-6-66-15,-9-3-52 16,-10 0-156-16,-10-3-278 16</inkml:trace>
  <inkml:trace contextRef="#ctx0" brushRef="#br1" timeOffset="-44548">14917 2861 634 0,'0'0'130'15,"0"0"-6"-15,0 0 2 16,0 0-3-16,0 0-41 15,0 0-2-15,0 0-42 16,16-89-16-16,31 89-18 16,14 0-3-16,-1 0 0 15,-2 0 3-15,-11 20-2 0,-15 5 1 16,-16 13 0-16,-16 7-2 16,0 18 12-16,-35 6-9 15,-17-4 4 1,-4-1-6-16,8-13 1 0,9-11-2 15,14-3 0-15,14-8-1 16,3-4 3-16,8-2-3 16,0-3-1-16,0-2 1 15,36-10 3-15,8-2 4 16,7-3 1-16,-3-3-6 16,-1 0 7-16,-9 2 2 15,-9-2 1-15,-9 0 14 0,-12 0 14 16,-5 0-14-16,-3 0 0 15,0 0-7-15,0 0-3 16,0 0-3-16,0 15-11 16,0 14 0-16,0 8 5 15,0 16-1-15,11 5 14 16,1 2-18-16,7 6 14 16,0-4-9-16,0 4 4 15,0-8-3-15,-3-4 3 16,-10-6-1-16,-3-7 13 15,-3-7-17-15,0-5 3 16,0-12-5-16,0-3 0 16,-9-4-2-16,-23-9 6 15,-9-1-8-15,-9 0 0 16,-8 0-49-16,1 0-109 0,2 0-217 16,2-8-516-16</inkml:trace>
  <inkml:trace contextRef="#ctx0" brushRef="#br1" timeOffset="-41397">16912 1062 827 0,'0'0'247'16,"0"0"-105"-16,0 0 38 16,0 0-45-16,0 0-52 15,0 0-17-15,-71-146-19 0,71 120-16 16,0 4-16-16,0 5 1 15,5 5-9-15,14 9-5 16,6 3-2-16,6 0-3 16,10 3 2-16,8 32 0 15,-5 10-1-15,-6 3 1 16,-10 13 1-16,-8-7-2 16,-10 0 4-16,-7-5-3 15,-3-12 1-15,0-9 0 16,0-10-1-16,0-13-1 15,0-1 4-15,0-4 1 16,0 0 1-16,0-6 5 16,-3-20-4-16,-2-13-1 0,5-7 0 15,0-9-1 1,0-5-2-16,24-3-1 0,7-5-2 16,10 5 2-16,0 11 2 15,-2 21-2-15,-7 19-5 16,-4 12 4-16,0 0-5 15,8 34-2-15,-1 21 8 16,0 7-4-16,-10 8 1 16,-3-2 2-16,-5-8 0 15,-8-5 1-15,1-9-4 16,-7-15-6-16,-3-3-12 16,3-8-26-16,-3-5-37 0,0-4-92 15,0-6-74 1,6-5-101-16</inkml:trace>
  <inkml:trace contextRef="#ctx0" brushRef="#br1" timeOffset="-41151">17957 861 516 0,'0'0'296'16,"0"0"-158"-16,0 0-19 15,0 0-15-15,0 0-35 16,0 0-38-16,137-8 0 16,-41-6 13-16,11 0-19 0,-5 2-16 15,-20 4-8-15,-28 8-1 16,-25 0-9 0,-20 0-105-16,-9 14-51 0,-6 9-68 15,-29 11-372-15</inkml:trace>
  <inkml:trace contextRef="#ctx0" brushRef="#br1" timeOffset="-40980">18091 1111 587 0,'0'0'233'16,"0"0"-29"-16,0 0-53 16,0 0-33-16,0 0-68 15,171-26-12-15,-83 6-7 0,8 3-18 16,0 0-8-16,3 6-5 15,-5 5-35-15,-4 2-162 16,-15 2-191-16</inkml:trace>
  <inkml:trace contextRef="#ctx0" brushRef="#br1" timeOffset="-40262">19114 613 107 0,'0'0'693'15,"0"0"-534"-15,0 0-1 16,0 0-14-16,0 0-50 0,0 0-35 15,-17-134-26-15,53 123-18 16,8 5-3-16,0 6-3 16,3 0-4-16,-1 2-3 15,-5 27-1-15,-2 5 0 16,-8 7 0-16,-15 4 2 16,-16 1-2-16,0 3 2 15,-16-7-1-15,-26 1 1 16,1-9-2-16,3-10 2 15,2-7 1-15,14-9-2 16,11-4 2-16,8-4-4 16,3 0 5-16,0 0 3 0,0 0 10 15,0 0-4-15,3 0-1 16,19 0-2 0,6 0-4-16,10 0-6 0,0 0 2 15,3 0-3-15,4 14-2 16,-4 8 2-16,0 7 1 15,-2-3-1-15,-7 5 0 16,-7 1-3-16,-9-1 3 16,-13-3 0-16,-3-2 0 15,-3 0 0-15,-41-1 0 16,-24-1 0-16,-14-7 0 16,-4-6-5-16,1-5-55 15,8-3-73-15,8-3-75 0,17 0-40 16,24 0-138-16</inkml:trace>
  <inkml:trace contextRef="#ctx0" brushRef="#br1" timeOffset="-39395">19958 119 886 0,'0'0'205'16,"0"0"-43"-16,0 0-31 15,-222-81-46-15,83 70-40 0,-28 0-20 16,-31 5-15-16,-25 0-1 16,-13 6 2-16,-11 0-7 15,-4 0-3-15,-7 4-1 16,-3 12 3-16,8 2-4 15,22-4 3-15,36 0-2 16,49-5 6-16,48-1-6 16,43-2 3-16,30-4-3 15,9 4-1-15,7 4 1 16,-4 8-2-16,-4 11 0 16,3 18 2-16,-8 12 0 0,5 13 0 15,1 8 1 1,7 20-1-16,-1 9 14 0,7 5-5 15,0 6 3-15,3-12 0 16,0-4 2-16,0-10-5 16,0-9 6-16,0 1 3 15,0-2 0-15,0-2-4 16,0-4 5-16,0-7-1 16,0-12-14-16,12-15 8 15,26-10-8-15,17-13 0 16,24-13 6-16,35-8-6 15,29 0 9-15,32-26-6 16,23-2-3-16,11-1-2 16,10 0 0-16,-1 3 1 0,5 7 2 15,-1 4-4-15,-8 7 7 16,-8 2-6 0,-12 3-2-16,-16 1-1 0,-19-4-2 15,-13-3-1-15,-12-2 4 16,-21-1 0-16,-17 1 0 15,-13-1 4-15,-17 4-3 16,-9-1-2-16,-9-2 1 16,-7-1 0-16,-3-5 2 15,-2-3-2-15,-1-8 1 16,-7-4 9-16,0-8 7 16,-6-3 5-16,-6-6-1 15,-2-4-4-15,-9-8-2 0,-2-14-6 16,-3-10 1-1,0-15-10-15,0-11 4 0,-6-4 0 16,-22 3-1-16,-10 7-1 16,-6 5 1-16,-2 11-2 15,-1 15-1-15,3 13-3 16,-3 22 2-16,-11 16-4 16,-18 17-2-16,-32 6-10 15,-42 26-60-15,-24 25-58 16,1 10-263-16</inkml:trace>
  <inkml:trace contextRef="#ctx0" brushRef="#br1" timeOffset="-60105">8351 848 1079 0,'0'0'119'15,"0"0"-42"-15,0 0 93 16,0 0-73-16,0 0-83 0,0 0-14 16,54 0-13-1,4 0 13-15,24 3 11 0,9-3-11 16,-8 5-58-16,-20 0-77 15,-21 14-45-15,-23-3-49 16,-19 10-116-16</inkml:trace>
  <inkml:trace contextRef="#ctx0" brushRef="#br1" timeOffset="-59923">8287 1250 583 0,'0'0'215'0,"0"0"-73"0,0 0 30 16,0 0-63-16,0 0-29 15,233 15-27-15,-145-12-35 16,11-3-18-16,-5 3-29 16,-4-1-275-16</inkml:trace>
  <inkml:trace contextRef="#ctx0" brushRef="#br1" timeOffset="-60792">5890 1010 820 0,'0'0'171'0,"0"0"-37"15,0 0 18-15,0 0-27 16,0 0-45-16,0 0-22 16,0-53-30-16,0 53-20 15,0 8-8-15,0 29-11 16,0 15 11-16,0 13 0 16,0 4 4-16,6 0-2 15,19-6 2-15,13-9-1 16,6-11-3-16,8-14-1 15,4-15-1-15,-8-14-1 16,-3 0 3-16,-4 0 12 0,-9-23 24 16,-1-6 5-16,-1-2-3 15,-13-1-4-15,2 3-6 16,-8 4-6 0,-5 7-5-16,-6 7-1 0,0 8-4 15,0 3-5-15,0 0-7 16,0 0-4-16,6 0-4 15,10 20-5-15,16 15 13 16,15 8 0-16,14-7 0 16,10-7-4-16,1-5 4 15,-12-10 4-15,-16-8-4 16,-11-6 2-16,-11 0-2 0,-9-10 7 16,2-24 1-1,-2-14 9-15,-4-12-1 0,-5-4 3 16,-4 2-5-16,-4-4-3 15,-30 9-7-15,-17 0-2 16,-3 11-2-16,0 17-3 16,13 10-11-16,16 12-18 15,17 7-39-15,8 0-36 16,16 21-58-16,51 11-44 16,23-1-113-16,4-12-345 15</inkml:trace>
  <inkml:trace contextRef="#ctx0" brushRef="#br1" timeOffset="-60535">7172 902 129 0,'0'0'754'0,"0"0"-532"15,0 0 7-15,-15-177-48 16,5 145-70-16,4 15-30 16,6 6-27-16,0 7-19 15,0 4-12-15,0 0-23 16,0 38-3-16,16 27 0 15,6 24 6-15,-6 11-3 16,2 4 3-16,-2-10 0 16,6-6-3-16,5-7-1 15,1-16-31-15,0-13-34 16,4-23-64-16,1-19-82 16,-5-10-32-16,-9 0-10 0,-10-28-182 15</inkml:trace>
  <inkml:trace contextRef="#ctx0" brushRef="#br1" timeOffset="-60381">7039 1131 685 0,'0'0'119'0,"0"0"31"16,0 0-28-16,0 0-48 16,0 0-74-16,0 0 0 15,149-26 6-15,-56 18-6 16,-8 2-89-16,-16-3-226 15</inkml:trace>
  <inkml:trace contextRef="#ctx0" brushRef="#br1" timeOffset="-59194">9787 439 603 0,'0'0'441'15,"0"0"-307"-15,0 0 36 16,0 0-47-16,0 0-48 16,-115-151-39-16,61 145-15 15,-7 6-10-15,-2 0-2 16,3 0-1-16,7 6 1 15,4 14-6-15,15 5 2 0,8 7-4 16,11 4-1 0,5 7 0-16,10 3-2 0,0-3 2 15,0 0-2-15,10-4-1 16,18-3 3-16,10-5-13 16,12-5 13-16,5-4-3 15,-1-2 1-15,-7-2-1 16,-11 2 4-16,-14-1-1 15,-16 5 0-15,-6 1 1 16,0-5 0-16,0 3-2 16,-9 3 1-16,-21-4 0 15,-8 8 4-15,-12 3-3 16,-10 5 1-16,-10 2 1 16,3 0-3-16,14-6 0 15,20-14 8-15,17-6-8 0,16-8 0 16,0-6 0-16,0 4-1 15,0-4 0-15,0 0 2 16,16 2 9-16,3 1 1 16,3 5 2-16,3 1-7 15,5 6 2-15,-5 1-3 16,0 10-4-16,0 5 1 16,2 7 2-16,-5 1 0 15,3 8-3-15,0-5 0 16,-3 1 7-16,4 0-6 15,-3-9 0-15,2 1-2 16,13-6 3-16,9-11 0 0,16-5-3 16,14-13-11-16,0 0-66 15,-8-8-258-15,-9-33-357 16</inkml:trace>
  <inkml:trace contextRef="#ctx0" brushRef="#br1" timeOffset="-57904">12449 851 884 0,'0'0'173'0,"0"0"-4"0,0 0-25 16,0 0-33-16,0 0-37 16,0 0-18-16,0-97 12 15,0 97-12-15,0 0-17 16,0 0-9-16,0 0-15 15,0 19 0-15,0 19-14 16,0 16 16-16,0 9-2 16,0 8 0-16,6 5 0 15,10 2-14-15,-3 0 9 16,-4-6-10-16,-9-8-26 16,0-3-51-16,0-9-67 15,0-18-219-15,0-20-441 0</inkml:trace>
  <inkml:trace contextRef="#ctx0" brushRef="#br1" timeOffset="-57327">12995 373 995 0,'0'0'152'15,"0"0"-17"-15,0 0-17 16,0 0-49-16,0 0-51 0,0 0-6 16,143 8-6-16,-121 27 3 15,-5 7 3-15,-14 5-11 16,-3 7 1-16,-6 0-2 16,-27 1 1-16,-2 2 6 15,7-6-7-15,15-5 1 16,13-7-1-16,0-4-12 15,7-12-3-15,21-6 15 16,7-11 2-16,7-6 0 16,2 0 7-16,0 0-7 15,-6-3-1-15,-10-8 4 16,-11 2-2-16,-7 4 0 16,-10-2 7-16,0 5 6 0,0 2 5 15,0 0 22-15,0 0 6 16,0 0-23-16,0 0-24 15,-10 34-2-15,1 18 13 16,-2 6-1-16,5 15 10 16,6-1-4-16,0-1-8 15,0 4 3-15,0-7-7 16,0 0 6-16,0-2-6 16,6-6 10-16,5-5-3 15,-8-7 2-15,-3-7-4 16,0-13-1-16,0-5 1 15,0-9-11-15,-14-2 0 0,-27-10 0 16,-22-2 0-16,-17 0-28 16,-2 0-62-16,-4 0-126 15,10 0-385-15</inkml:trace>
  <inkml:trace contextRef="#ctx0" brushRef="#br1" timeOffset="-58472">11591 880 1094 0,'0'0'243'0,"0"0"-29"15,0 0-69-15,0 0-64 16,0 0-32-16,0 0-20 16,-25-19-24-16,19 77 1 15,-1 19 5-15,4 0-5 16,3 6-3-16,0 0-3 0,0-6 0 15,0-2-27 1,0-12-59-16,0-6-79 0,0-17-303 16</inkml:trace>
  <inkml:trace contextRef="#ctx0" brushRef="#br1" timeOffset="-58256">11962 1305 1044 0,'0'0'226'0,"0"0"13"16,0 0-103-16,0 0-86 15,0 0-43-15,0 0-7 16,0 115 5-16,-28-50 1 16,-10 7-5-16,-6-7-1 0,0-4-16 15,-2-13-127 1,9-5-228-16,8-14-571 0</inkml:trace>
  <inkml:trace contextRef="#ctx0" brushRef="#br1" timeOffset="-58940">10349 782 809 0,'0'0'325'16,"0"0"-89"-16,0 0-42 16,0 0-81-16,0 0-48 0,0 0-15 15,-42-96-22-15,42 118-9 16,0 26-19-16,0 15 10 15,0 14-1-15,0-2-9 16,14 3 3-16,2 1-3 16,-4-8-9-16,-2-2-36 15,-7-9-56-15,-3-3-158 16,3-8-277-16</inkml:trace>
  <inkml:trace contextRef="#ctx0" brushRef="#br1" timeOffset="-58736">10816 1413 878 0,'0'0'273'15,"0"0"-39"-15,0 0-44 16,0 0-75-16,0 0-71 16,0 0-43-16,-13 43 6 15,-24 15-3-15,-12 8-2 16,-8-1-2-16,4-2-54 15,-5-8-182-15,11-9-187 16</inkml:trace>
  <inkml:trace contextRef="#ctx0" brushRef="#br1" timeOffset="-55744">6660 2591 1035 0,'0'0'111'0,"0"0"40"16,0 0-29-16,0 0-41 15,0 0-4-15,0 0-25 16,0 0-24-16,-85-134-18 16,85 134-10-16,0 37-13 15,13 18 11-15,9 10 2 16,6 7 1-16,5-4 0 15,-2-5 3-15,7 0-4 16,-3-11 0-16,-7-12 1 16,-1-15 0-16,-12-13-1 0,-5-12 1 15,-1 0-1 1,1-17 9-16,9-37 7 0,6-15-4 16,0-11 4-16,2-1-2 15,-10 1-7-15,-3 13 0 16,-4 18-3-16,-7 17 1 15,-3 24 5-15,0 8 1 16,3 0-11-16,6 6-4 16,7 33-6-16,9 19 10 15,7 13-4-15,4 3 5 16,-2 0-1-16,4-10 5 16,3-10-5-16,-2-12-6 15,-4-13 6-15,-10-11-1 16,-9-16-7-16,0-2 7 15,4-11 1-15,2-35 0 0,9-20 7 16,-2-11-1-16,-1-3 1 16,-6-3-3-16,-6 0-3 15,-7 6 6-15,-9 13-3 16,0 20-4-16,0 12 0 16,0 20-1-16,0 12-5 15,0 0-19-15,0 10-64 16,0 32-95-16,30 9 53 15,14 1-139-15,10-3-104 16</inkml:trace>
  <inkml:trace contextRef="#ctx0" brushRef="#br1" timeOffset="-55510">8138 2614 809 0,'0'0'171'15,"0"0"-17"-15,0 0 1 16,0 0-20-16,0 0-54 16,0 0-76-16,64-43 6 15,15 37-6-15,26-2-3 16,5 0 2-16,-3 5-4 16,-22 3-11-16,-35 0-73 15,-17 3-62-15,-28 19-13 16,-5 4-33-16,-3 0-145 15</inkml:trace>
  <inkml:trace contextRef="#ctx0" brushRef="#br1" timeOffset="-55352">8218 2900 339 0,'0'0'206'0,"0"0"-62"16,0 0 28-16,0 0-69 15,0 0 32-15,193-20-32 16,-94 3-65-16,8 3-16 15,2 8-22-15,-4 4-5 16,-6 2-188-16,-14-4-570 16</inkml:trace>
  <inkml:trace contextRef="#ctx0" brushRef="#br1" timeOffset="-54921">9606 2343 1045 0,'0'0'130'0,"0"0"21"15,0 0-6-15,50-146-76 16,-12 129-32-16,10 5-20 15,6 12-11-15,1 0-1 0,-2 9-2 16,-5 22 0-16,-9 7 1 16,-8 10-2-16,-18 3-2 15,-13 10-3-15,0 2-4 16,-30 0 7-16,-20-4-2 16,-7-4 2-16,10-15 1 15,17-11 1-15,18-12 3 16,12-12-3-16,0-2-1 15,6 0 0-15,39-3 3 16,18 0 11-16,19 0 12 16,11-9-9-16,-4-2-11 15,-10 5-4-15,-12 6-3 0,-13 0-1 16,-10 3-63-16,-8 20-198 16,-11 3-280-16</inkml:trace>
  <inkml:trace contextRef="#ctx0" brushRef="#br1" timeOffset="-51962">6794 3941 51 0,'0'0'821'0,"0"0"-637"15,0 0-18-15,0 0-10 16,-51-180-19-16,42 142-46 15,6 4-32-15,0 3-13 16,0 14-15-16,3 6-2 16,0 5-9-16,0 6 2 15,0 0-22-15,0 0-3 16,0 20-4-16,15 22-5 16,17 21 12-16,4 6 6 15,-2 0-3-15,-2-6-2 0,-4-9-1 16,-3-9 0-1,-6-16 1-15,-8-11 0 0,-3-10 0 16,-8-5-1-16,0-3 6 16,5 0 3-16,1-35-1 15,10-28-3-15,3-22 0 16,6-1-5-16,-6 3 1 16,-4 17 3-16,-5 23-4 15,-10 18 0-15,0 14-2 16,0 11-7-16,0 0-33 15,0 8-33-15,14 26-62 16,11 15 42-16,10 2-131 16,2-2-99-16,1-1-282 15</inkml:trace>
  <inkml:trace contextRef="#ctx0" brushRef="#br1" timeOffset="-51372">7413 3882 414 0,'0'0'448'0,"0"0"-266"15,0 0-35-15,-3-168 6 16,-5 135-55-16,-6 10-19 16,-5 9-30-16,0 6-27 15,-3 8-8-15,0 0-12 16,-3 0 0-16,3 14-4 16,0 14 0-16,-2 12 0 15,9 6 1-15,5 5 2 16,7 1-2-16,3-3-1 0,0-12-2 15,3-9 0 1,16-10-9-16,-3-10-12 0,3-8 5 16,-2 0 10-16,-3 0 10 15,3-14 3-15,-1-4 3 16,-7 4-2-16,1 3-1 16,-4 5-2-16,4 6-1 15,9 0 0-15,9 0 0 16,11 0-7-16,5 12 3 15,0 3 3-15,0 1 1 16,5-4 0-16,-8-12 2 16,0 0 4-16,-5 0-3 0,-2-24 0 15,-2-13 4 1,-7-12 4-16,-6-2 10 0,-10-9 5 16,-4-3-3-1,-5-8-6-15,0 0 5 0,-5 2-4 16,-17 12-5-16,0 17-3 15,3 14 4-15,10 14 4 16,3 9-7-16,2 3-5 16,-5 12-6-16,0 45-16 15,2 26 16-15,4 17 6 16,3-4-6-16,10-7 0 16,31-5 0-16,6-10 0 15,3-14 0-15,-1-14-3 16,1-9-57-16,2-14-88 15,-2-20-155-15,10-3-147 16</inkml:trace>
  <inkml:trace contextRef="#ctx0" brushRef="#br1" timeOffset="-51138">8491 3618 880 0,'0'0'77'0,"0"0"-39"16,0 0 19-16,0 0-29 15,0 0 45-15,219-3 2 0,-120 3-47 16,-2 0-17 0,-10 0-5-16,-21 0-6 0,-21 9-49 15,-26 5-107-15,-16 3-68 16,-3 3-212-16</inkml:trace>
  <inkml:trace contextRef="#ctx0" brushRef="#br1" timeOffset="-50971">8782 3912 301 0,'0'0'379'16,"0"0"-266"-16,0 0-12 15,0 0-23-15,0 0-48 16,0 0 2-16,182-17-5 0,-100-5-15 15,5 2-12 1,-4 2-1-16,-8 7-166 0,-2-1-385 16</inkml:trace>
  <inkml:trace contextRef="#ctx0" brushRef="#br1" timeOffset="-50339">9933 3358 968 0,'0'0'181'0,"0"0"18"15,0 0-49 1,0 0-63-16,0 0-36 0,-99-158-22 16,67 147-6-16,4 6-12 15,0 5 4-15,-4 0-1 16,4 0-14-16,1 2 5 15,-1 22-5-15,3 7-1 16,9 3-2-16,7 3 0 16,9-3 3-16,0 1 0 15,0-2-1-15,18-4-3 16,14-3 3-16,6-2-1 16,-7-7-4-16,-1-1 2 15,-5 2 1-15,-9-5 1 16,-7 5 0-16,-6-1-6 15,-3 3-2-15,0 4 5 16,-9-2-3-16,-19 4 8 16,-4-6 0-16,4-6 0 0,1-3 2 15,12-8 1-15,5-3-3 16,7 0 0-16,3 0 2 16,0 0 4-16,0 0-4 15,0 0-2-15,3 0-4 16,19 0-11-16,0 0 14 15,5 0 1-15,-5 0-4 16,-7 6 1-16,-5 17-10 16,-4 8 6-16,-6 6 6 15,0 12-2-15,0 3 3 0,0-1 3 16,0 1-2 0,0-13 3-16,0-4-2 0,0-7 3 15,16-8-3-15,9-6 2 16,10-4 1-16,10-10 3 15,6 0 2-15,5 0-10 16,5-20-18-16,-4-9-101 16,-5-9-178-16,-5-10-211 15</inkml:trace>
  <inkml:trace contextRef="#ctx0" brushRef="#br1" timeOffset="-50095">10415 3529 1029 0,'0'0'176'16,"0"0"-18"-16,0 0 10 15,0 0-57-15,0 0-36 16,0 0-36-16,-53-71-31 16,53 91-8-16,0 26 0 15,0 17 6-15,0 5-3 16,0 4-3-16,0 2 1 15,0-2-2-15,0-4-53 16,0-5-83-16,12-14-146 16,4-10-87-16</inkml:trace>
  <inkml:trace contextRef="#ctx0" brushRef="#br1" timeOffset="-49722">10660 3770 803 0,'0'0'226'0,"0"0"-85"16,0 0 42-16,0 0-57 15,0 0-49-15,0 0-25 16,-12-106-41-16,12 106-11 16,0 31-11-16,0 15 7 15,0 9 4-15,16 5 2 16,6-6 0-16,3-8-1 15,3-12-1-15,2-15 1 0,-2-9-2 16,4-10 2-16,-1 0 4 16,2-18 5-16,-5-19-2 15,-3-6 18-15,-12-4 27 16,-7-3-29-16,-6-2 12 16,0 3-22-16,-25 7-10 15,-20 5 3-15,-6 8-7 16,-2 15-2-16,6 11 1 15,4 3-13-15,9 20-42 16,12 28-89-16,6 15-186 16,10 6-272-16</inkml:trace>
  <inkml:trace contextRef="#ctx0" brushRef="#br1" timeOffset="-49488">11522 4013 1112 0,'0'0'150'15,"0"0"-5"-15,0 0-16 16,0 0-51-16,0 0-35 16,0 0-31-16,-112 51-2 15,68 1-8-15,-7 1 0 16,-3 5-2-16,-1-1-3 0,11-8-65 15,16-10-153 1,6-7-196-16</inkml:trace>
  <inkml:trace contextRef="#ctx0" brushRef="#br1" timeOffset="-48854">11662 3490 1047 0,'0'0'65'0,"0"0"-17"16,0 0 29-16,0 0-21 15,0 0-27-15,199 5 6 16,-161 26-15-16,-13 10-16 15,-15-1 0-15,-7 5 2 16,-3 4-5-16,0-1 1 16,-22 1 0-16,3-6 6 15,10-6-8-15,9-8-3 16,0-12-4-16,0-5-4 16,15-12 5-16,20 0 6 15,7 0 7-15,5-29-2 16,1-5 1-16,-3-4 1 15,-15 6 11-15,-6 7 10 0,-5 4-11 16,-10 11-1-16,-3 1 0 16,-3 9-3-16,-3-3-8 15,0 3-5-15,4 0-2 16,5 0-8-16,4 17-2 16,7 12 11-16,-1 5-2 15,3-2 3-15,3-6 2 16,3-6 0-16,4-13-2 15,-1-7 11-15,5 0-3 16,-4-2 17-16,-4-23 38 16,-6-7 0-16,-6-3-16 15,-10-1-13-15,-6-2-3 0,0 4-6 16,0 0-15 0,-22 2-5-16,-13 7 0 0,-6 5-5 15,4 2-2-15,4 10-3 16,8 8 1-16,9 0-9 15,3 6-56-15,4 31-51 16,3 9-99-16,6 5-152 16</inkml:trace>
  <inkml:trace contextRef="#ctx0" brushRef="#br1" timeOffset="-48602">12951 4007 1099 0,'0'0'132'0,"0"0"7"0,0 0-7 16,0 0-40-16,0 0-37 16,0 0-36-16,-102 63-16 15,67-12 3-15,3 7-3 16,4-5 0-16,0-1-3 15,1-3-20-15,5-10-67 16,-3-7-155-16,12-15-198 16</inkml:trace>
  <inkml:trace contextRef="#ctx0" brushRef="#br1" timeOffset="-48100">13227 3518 688 0,'0'0'356'0,"0"0"-325"16,0 0 52-16,0 0 25 15,0 0-37-15,0 0-44 16,187-46-4-16,-158 67-7 15,-10 7-3-15,-10 3-9 16,-9-2 0-16,0 2 4 0,0 1-8 16,-16-6 4-16,-6-1-2 15,3-6 0-15,10-6 3 16,3-5-4-16,6-2-1 16,0-6 0-16,0 3-2 15,0 0 0-15,0-1 2 16,19 4 2-16,3 3 7 15,6 3-5-15,2-2-3 16,4 7 2-16,4 7-1 16,3 2-2-16,3 3 0 15,-5-4 0-15,-14 0 10 0,-12-7 3 16,-10-1-3 0,-3-3-1-16,-16 4-6 0,-31-4 7 15,-11-6-3-15,-2-2-4 16,13-4-3-16,11 2-70 15,17-2-87-15,19-2-62 16,0 0-66-16,35-22-470 16</inkml:trace>
  <inkml:trace contextRef="#ctx0" brushRef="#br1" timeOffset="-47735">13900 3709 528 0,'0'0'240'0,"0"0"-76"15,0 0-12 1,0 0-20-16,0 0-22 0,0 0-21 16,19-14-58-16,-19 40-23 15,0 8 10-15,0 7-3 16,16-2-1-16,10 0-5 16,6-3 4-16,6-10-1 15,9-9 22-15,5-9 9 16,1-8-7-16,-6 0 5 15,-1 0-4-15,-8-20-1 16,-10-14 4-16,-9-9-14 16,-7-9 12-16,-12-5-8 15,0 3-21-15,-6 5 2 16,-29 7 1-16,-9 7-12 0,-3 12 0 16,-11 10 3-16,1 9-6 15,1 4 3-15,4 0-19 16,8 26-28-16,11 14-34 15,22 5-39-15,11-5-141 16,5-11-292-16</inkml:trace>
  <inkml:trace contextRef="#ctx0" brushRef="#br1" timeOffset="-38009">10775 2068 920 0,'0'0'113'15,"0"0"7"-15,0 0 41 16,0 0-59-16,0 0-34 15,0 0-22-15,-190-20-15 16,75 18-17-16,-28 2 6 16,-25-6-1-16,-19-2-1 15,-17-4-12-15,-12 0 1 16,-7 4-3-16,-8 2-1 16,-14 6 0-16,-13 0 3 15,-20 14-6-15,-27 20-3 16,-20 7 1-16,-5 2 2 0,9-6 1 15,41-12 0-15,49-11 1 16,39-8 7-16,35-6-6 16,28 0-2-16,28 0 3 15,28-6-3-15,25-8 7 16,17 0 1-16,15 6-2 16,7 5 3-16,4 3 0 15,5 0-1-15,0 0-8 16,0 0-1-16,0 23-7 15,0 25 5-15,8 21 1 16,1 8 2-16,-2 5 1 0,-4 7 4 16,-3 6 4-1,0-1-3-15,-16-2 6 0,0-10-7 16,7-16 3-16,6-6-7 16,3-11 1-16,0-9-3 15,28-3 0-15,13-3 1 16,16-5-2-16,29-3 3 15,29-9 0-15,23-11 3 16,32-6-5-16,20 0 0 16,22 0-1-16,15-9 1 15,10-5 0-15,11-12 0 16,7 1 1-16,9-7 2 16,11 1 5-16,-4 2-6 15,-8 1-2-15,-8 2-1 16,-21 3 0-16,-18 0 1 0,-15 3-5 15,-20-3 5-15,-19 6 1 16,-19-3 0-16,-10 2-1 16,-15-1 2-16,-11-1 0 15,-17 0 1-15,-15 0 0 16,-7 2-3-16,-15 1 2 16,-4 4 1-16,-8-2 2 15,-10 4 3-15,-6-4 5 16,1-2 6-16,-3-4-1 15,-4-7-3-15,0-6-3 16,-4-3 2-16,-2-9 4 16,-10-8-11-16,-3-3 1 15,0-6-1-15,-31-3-1 16,-21-2-4-16,-14 5-4 0,-8 8-1 16,-1 15 1-16,-1 11-8 15,-1 18-33-15,-11 11-62 16,-22 0-82-16,-13 9-373 15</inkml:trace>
  <inkml:trace contextRef="#ctx0" brushRef="#br0" timeOffset="-28093">7839 5358 840 0,'0'0'164'15,"0"0"-2"-15,0 0-14 16,0 0-37-16,0 0-12 15,0 0-36-15,-3-47-22 16,0 47-13-16,3 0-13 16,-3 0-12-16,0 8-3 15,-4 35-7-15,-5 20 7 16,-4 23 25-16,3-6-11 16,4-3-11-16,2-8 6 15,4-9-5-15,3-12-3 0,-3-8 0 16,3-8-2-16,0-12-7 15,0-3-82 1,0-9-85-16,-3 1-58 0,3-9-45 16,0 0-55-16</inkml:trace>
  <inkml:trace contextRef="#ctx0" brushRef="#br0" timeOffset="-27857">7710 5794 507 0,'0'0'216'0,"0"0"-61"16,0 0-9-16,0 0-16 16,0 0-57-16,0 0-25 15,63-164-13-15,6 116-9 0,11-4-18 16,-1 7-3-16,-8 8-2 16,-24 14-2-16,-19 12-1 15,-20 11 0-15,-8 0-36 16,0 0-79-16,0 23-26 15,-27 13-45-15,-7 7-85 16,-12 3-272-16</inkml:trace>
  <inkml:trace contextRef="#ctx0" brushRef="#br0" timeOffset="-27637">7891 5696 237 0,'0'0'126'0,"0"0"83"16,0 0-25-16,0 0-16 15,0 0-38-15,0 0-53 16,-3 0-9-16,3 0 11 15,3 0-21-15,12 0-29 0,11 0-7 16,8 0 3-16,7 9 0 16,0 17-11-16,5 2 9 15,-2 7-7-15,1-1-7 16,-1 0-5-16,-6 1 0 16,-5-7-2-16,-11-2-2 15,-8-6-38-15,0-5-129 16,-1-10-92-16,-1-5-210 15</inkml:trace>
  <inkml:trace contextRef="#ctx0" brushRef="#br0" timeOffset="-26601">8906 4977 886 0,'0'0'236'0,"0"0"-46"16,0 0-49-16,0 0-12 0,0 0-44 16,0 0-30-16,-63-106-14 15,63 106-16-15,0 0-14 16,-9 0-9-16,-7 48-2 15,-9 21 0-15,-8 25 15 16,8 15-8-16,9-6 2 16,10 17 4-16,6 2-5 15,0-7 0-15,16-9-3 16,15-18-3-16,8-14 1 16,5-11-3-16,-3-14 0 15,5-16-6-15,-9-9 5 16,-2-10-25-16,-6-5-31 0,-1-6-28 15,5-3-64-15,-2 0-135 16,1-14-86-16,-1-9-448 16</inkml:trace>
  <inkml:trace contextRef="#ctx0" brushRef="#br0" timeOffset="-22979">9815 5239 552 0,'0'0'245'16,"0"0"-120"-16,0 0-1 15,0 0-34-15,0 0-16 0,0 0-25 16,0 0-4-16,-66-14-14 16,66 11-12-16,0 3-1 15,0 0 7-15,0 0 12 16,0-3 1-16,0-1 2 15,0 2-2-15,0-1-16 16,0 3-5-16,3-2-4 16,10-4-5-16,12-3 0 15,6 3-4-15,5 0-2 16,2 6-2-16,-7 0 2 16,1 0-2-16,-4 6-5 15,-9 6 3-15,-5 4 2 16,-14 5-1-16,0 8-6 15,0 5 7-15,-19 3 1 0,-17 6 0 16,-5-6 1-16,7-11-1 16,7-6 2-16,16-11-3 15,3-7 3-15,5-2-3 16,3 0 2-16,0 0 0 16,0 0 0-16,0 0 6 15,0 0-8-15,0 0-5 16,27 0-1-16,7 0 2 15,7 6 4-15,11 11 0 16,-5 12 3-16,-3 11-5 16,-6 3 4-16,-5 0 0 0,-14-9-1 15,-10-8-1 1,-6-8-4-16,-3-8 4 0,-6 2 0 16,-33 2 5-16,-18-2-2 15,-6-7 2-15,2-2-5 16,14-3 0-16,12 0-36 15,16 0-58-15,13 0-77 16,6 0-70-16,13 0-166 16</inkml:trace>
  <inkml:trace contextRef="#ctx0" brushRef="#br0" timeOffset="-22765">10467 5747 631 0,'0'0'163'0,"0"0"0"0,0 0-30 16,0 0 32-16,0 0 3 16,0 0-41-16,-3 89-57 15,-19-57-17-15,-8 3-19 16,-4-1-18-16,-4 5-10 16,-6-1-6-16,2-3-16 15,7-4-103-15,10-9-218 16,9-7-261-16</inkml:trace>
  <inkml:trace contextRef="#ctx0" brushRef="#br0" timeOffset="-22363">10848 5254 963 0,'0'0'127'16,"0"0"8"-16,0 0-20 15,0 0-54-15,0 0-38 16,0 0-13-16,108-6 2 16,-77 28-5-16,-2 7 10 15,-13 5-5-15,-10 9 3 0,-6 12-2 16,-3 5 11-16,-29 3-4 15,-9 2-9-15,-3-1-7 16,-1-10 2-16,10-14-2 16,13-15-4-16,9-7 3 15,13-12 0-15,0-1-3 16,0-2 1-16,16-1 3 16,38-2 4-16,19 0 5 15,25-25-7-15,7-9 2 16,-12 0-8-16,-14 2-10 15,-18 4-96-15,-17-1-100 16,-9 3-158-16</inkml:trace>
  <inkml:trace contextRef="#ctx0" brushRef="#br0" timeOffset="-22057">11413 4916 888 0,'0'0'246'0,"0"0"-75"15,0 0 15-15,0 0-62 16,0 0-39-16,0 0-38 16,-15-92-38-16,62 101-8 15,19 31 3-15,14 20 5 16,-3 14 4-16,-14 15 5 0,-6 12 2 15,-18 4-4-15,-14 15-3 16,-22-2-8-16,-3-7-2 16,-25-8-2-16,-36-15-1 15,-18-8-20-15,-17-11-55 16,5-11-110-16,1-13-374 16</inkml:trace>
  <inkml:trace contextRef="#ctx0" brushRef="#br0" timeOffset="-20622">9892 4995 363 0,'0'0'104'0,"0"0"-36"16,0 0 0-1,0 0-14-15,0 0-8 0,190-51-3 16,-88 35 3-16,24 1 2 16,25-2-13-16,26-3-3 15,29 0-6-15,24-3 0 16,11 0-2-16,7 3-15 16,-11-3 2-16,-7 1-5 15,-4-2-1-15,-11-1-3 16,-2-1 8-16,-9 3-2 15,-20 0 3-15,-22 5-5 16,-26 7 5-16,-18 1-4 16,-20 1 6-16,-18 6-2 15,-17-3 2-15,-16 6-1 0,-14-3-1 16,-14 3-4-16,-7-2 0 16,-9 2-4-16,-3 0 1 15,0 0-1-15,0 0 1 16,0 0 1-16,0 0 2 15,-12 0 15-15,-40 0 0 16,-36 19 7-16,-33 13-20 16,-22 7-4-16,-22 8-4 15,-19 1-1-15,-3 7 3 16,-5 2-6-16,24-6 6 16,16 1-4-16,12-9 1 15,6-3-1-15,5-3-59 16,5-5-47-16,16-7-13 0,18-11-40 15,30-8-130-15</inkml:trace>
  <inkml:trace contextRef="#ctx0" brushRef="#br0" timeOffset="-19396">14373 4699 524 0,'0'0'285'0,"0"0"-151"16,0 0-21-16,0 0-7 15,0 0-11-15,0 0 24 16,-53-72-40-16,53 51-23 16,0 3-32-16,0-3-1 15,0 4-12-15,3 0-1 0,16 2-5 16,0 4-5-16,3 8-1 16,1 3-1-16,-1 0-3 15,3 12 3-15,1 19-1 16,-4 3 1-16,-5 4 2 15,-9-1-1-15,1-6-6 16,-4-5 5-16,-5-8 0 16,0-8-2-16,0-4 3 15,0-3 1-15,0-3 1 16,0 0 2-16,0 0 7 16,0 0-1-16,0-17-2 15,8-6-7-15,3-5 0 0,1-4 1 16,4 1-1-16,0 0-1 15,3 7 1-15,-4 7-1 16,-2 14 1 0,3 3-3-16,4 0-6 0,2 3 4 15,3 26 1-15,-3 8 2 16,0-3 1-16,-3 1 0 16,-9-4-17-16,-4-3-86 15,-6 1-32-15,0-6-90 16,6-6-197-16</inkml:trace>
  <inkml:trace contextRef="#ctx0" brushRef="#br0" timeOffset="-19179">15136 4716 601 0,'0'0'118'0,"0"0"-52"16,0 0 6-16,0 0 3 15,0 0 20-15,0 0-37 16,-16 126 2-16,7-88 3 16,-1-2-43-16,-2-4-15 15,-4-3-5-15,-3-7-13 16,-3-2-197-16,3-12-572 16</inkml:trace>
  <inkml:trace contextRef="#ctx0" brushRef="#br0" timeOffset="-18598">15480 4479 224 0,'0'0'706'15,"0"0"-563"-15,0 0 15 16,0 0-25-16,0 0-58 15,0 0-49-15,25-6-21 16,-16 40-2-16,7 12 28 16,3 0 5-16,0-3-23 15,-3-3-4-15,1-9-1 0,-9-5-5 16,-2-12 1-16,2-8-4 16,-5-6 2-16,3 0-2 15,-3 0 3-15,10 0 5 16,6 0 1-16,6-28 12 15,0-4-11-15,2-5 5 16,-5-1 2-16,-8 4-7 16,3 3-6-16,-7 14-1 15,-7 8-2-15,0 9 0 16,0 0-1-16,7 0-4 16,2 9-11-16,7 19 8 15,-3 7 5-15,-2 2 1 0,0-3 2 16,-3-5 0-1,-3-7 0-15,3-13-1 0,-8-4 0 16,0-5 1-16,3 0 1 16,1 0 7-16,2-20 0 15,4-11 1-15,-1-9-4 16,1-5-3-16,0-1 5 16,-1-4-3-16,1 5-1 15,1 5 0-15,-11 8-2 16,2 16-1-16,-2 4-1 15,-3 12-3-15,0 0-58 16,8 0-140-16,4 3-124 16,4 12-86-16</inkml:trace>
  <inkml:trace contextRef="#ctx0" brushRef="#br0" timeOffset="-18306">16217 4038 804 0,'0'0'162'0,"0"0"-10"16,0 0 8-16,0 0-39 16,0 0-56-16,0 0-58 15,22-14-4-15,35 62 20 16,12 10 20-16,-8 4 3 0,-10 7-10 15,-14 3-7-15,-10-4-9 16,-15 1-2-16,-12-4-9 16,0-1-4-16,-28 1-5 15,-39 2-13-15,-29-5-56 16,-21-5-154-16,-4-9-260 16</inkml:trace>
  <inkml:trace contextRef="#ctx0" brushRef="#br0" timeOffset="-17802">14193 4187 878 0,'0'0'156'15,"0"0"6"-15,0 0-5 16,0 0-52-16,0 0-12 16,0 0-29-16,-87-20-36 15,43 83-21-15,-6 23 14 16,9 14 16-16,5 8-3 15,20 2-13-15,16-3-8 16,8-6-3-16,45-13-6 16,23-13-1-16,16-21-3 15,14-17 0-15,1-17-18 16,-5-8-59-16,-17-12-146 0,-30 0-369 16</inkml:trace>
  <inkml:trace contextRef="#ctx0" brushRef="#br0" timeOffset="-11288">10054 6265 854 0,'0'0'143'0,"0"0"-34"15,0 0 41-15,0 0-48 16,0 0-33-16,0 0-13 16,-153-57-18-16,58 97-4 15,-36 26-13-15,-31 20-4 0,-19 14 5 16,-22 11-7-16,-10 6 10 15,-9 1-2-15,5 5 0 16,8-4-1 0,13-1-10-16,18-8 7 0,13-21-10 15,25-7 3-15,25-21-3 16,20-5 1-16,22-17-1 16,18-7-5-16,14-9 0 15,13-3 0-15,0-6-2 16,1-2-1-16,5-4 1 15,3 1-2-15,3-7 0 16,7 2 3-16,3-4 0 16,3 0-4-16,-1 0 1 15,4 0-9-15,0 0-14 0,0 0-38 16,4 0-90-16,41-21-112 16,18-15-43-16,22-13-316 15</inkml:trace>
  <inkml:trace contextRef="#ctx0" brushRef="#br0" timeOffset="-10851">9434 6532 14 0,'0'0'675'0,"0"0"-578"16,0 0-5 0,0 0 26-16,0 0-61 0,0 0 3 15,-12-49 22-15,12 41-19 16,0 4-7-16,-3-2-31 16,3 4-4-16,0-1 6 15,0 3-6-15,0 0-10 16,0-7-4-16,-7-3-7 15,-2-2-1-15,-5 3-87 16,-8 9-132-16,0 0-198 16</inkml:trace>
  <inkml:trace contextRef="#ctx0" brushRef="#br0" timeOffset="-10479">9876 6274 662 0,'0'0'110'0,"0"0"-27"16,0 0 19-16,0 0-65 16,0 0-37-16,0 0-4 15,3-46-50-15,-15 39-39 16,2 3 55-16,-4 1 30 15,8 0 8-15,3 3 31 16,1-3 23-16,2 3 31 16,0 0-7-16,0 0-16 15,0 0-4-15,0-3-6 0,0 3-3 16,0 0-18-16,11 0-12 16,28 16-9-16,24 11 67 15,24 11-3-15,23 5-40 16,30-1-2-16,20 4-14 15,11 0 1-15,13 2-5 16,6 7-1-16,1-1 6 16</inkml:trace>
  <inkml:trace contextRef="#ctx0" brushRef="#br0" timeOffset="-9325">11000 6657 370 0,'0'0'293'0,"0"0"-266"16,0 0 54-16,0 0 11 0,0 0 14 15,0 0-40-15,0-3-15 16,0 3-12-16,0 0-14 16,0 0-13-16,16 0 0 15,15 0 3-15,15 0 43 16,10 3-12-16,9 3-13 16,7 0-6-16,5 2-8 15,5 1-9-15,7-1 6 16,3 6 0-16,3 3-6 15,11 4 12-15,4 8 2 16,17 5 9-16,7 6-1 16,6 0 5-16,3 0-13 0,-7 0 6 15,-2-6-6 1,-16 0-1-16,-11-5-8 0,-11 2 3 16,-14-2 2-16,-15-3-13 15,-10-3 11-15,-10-9-9 16,-11-2-5-16,-8-4 4 15,-9-5-5-15,-9 0-1 16,-7-3-1-16,-3 0-2 16,0 0-7-16,-48 0-76 15,-35 2-136-15,-38 2-230 16</inkml:trace>
  <inkml:trace contextRef="#ctx0" brushRef="#br0" timeOffset="-8598">6484 6708 791 0,'0'0'136'15,"0"0"13"-15,0 0-33 16,0 0-15-16,0 0-37 16,0 0-19-16,-14-14-16 0,14 18-24 15,0 30-5 1,0 14 20-16,0 6 20 0,0-5-25 15,14-3-5-15,-3-6 0 16,3-11 0-16,-6-10-2 16,0-7-7-16,-5-9 1 15,-3-3 0-15,0 0 1 16,0 0 6-16,0 0 7 16,0 0 6-16,0-20 30 15,-11-18-10-15,-8-15-42 16,5-8 1-16,0-3 1 15,1 0-1-15,4 1 0 16,0-3 0-16,-1 9-1 16,7 5-2-16,3 9-7 0,0 14 3 15,0 13-6-15,0 4-5 16,22 9-3-16,11 3-1 16,3 0 10-16,0 9-4 15,-4 26 0-15,-10 7-11 16,-13 7-9-16,-9 2-1 15,0 3-1-15,-16-2-22 16,-18-3-47-16,-1-6-77 16,10-6-114-16</inkml:trace>
  <inkml:trace contextRef="#ctx0" brushRef="#br0" timeOffset="-8325">6781 6814 709 0,'0'0'135'15,"0"0"-67"-15,0 0 42 16,0 0-50-16,0 0-24 16,0 0-10-16,30 14-10 15,-14 12 29-15,2 6 40 16,-5-3-57-16,0 1-19 15,-4-4-6-15,-3 1 2 16,-2-8-5-16,-1-7-24 0,-3-4-113 16,0-5-27-1,0-3-62-15,0 0-161 0</inkml:trace>
  <inkml:trace contextRef="#ctx0" brushRef="#br0" timeOffset="-8065">6931 6586 396 0,'-7'-26'197'0,"-2"6"-87"16,-1 12-5-16,1 4 34 15,3 4-55-15,-1 0-45 16,-5 0-29-16,2 9-7 16,1 11-1-16,9 0-2 15,0-6-3-15,0 1 2 16,0-6 1-16,0-4 0 0,0-2 0 15,0-3 0-15,0 0 1 16,0 0 1-16,0 0 9 16,0 0-7-16,0 0-4 15,0 0-62-15,-13 0-112 16,-4 0-214-16</inkml:trace>
  <inkml:trace contextRef="#ctx0" brushRef="#br0" timeOffset="-7367">7172 6803 695 0,'0'0'196'0,"0"0"-74"15,0 0-1-15,0 0-29 16,0 0-51-16,0 0-26 15,0-8-15-15,-3 22 1 16,-3 19-1-16,3 5 2 16,3-1-1-16,0-5 1 15,6-7-2-15,26-5-2 16,2-11 1-16,4-9-2 16,1 0 3-16,-4-5 1 15,-4-24 1-15,-4-3 1 0,-8-5 2 16,-5-9-2-1,0 1 10-15,-11-7-6 0,-3 1 6 16,0 2 19 0,0-2-17-16,-17 11 2 0,3 6 5 15,0 13-2-15,9 13 26 16,-3 5-30-16,5 3-6 16,0 0-10-16,0 11-8 15,0 32-12-15,3 20 20 16,0 6 2-16,0-6-1 15,0-9 0-15,9-8-2 16,7-9 2-16,1-12-2 0,-6-7 3 16,-3-10-2-1,-2-5 0-15,-6-3-3 0,3 0 2 16,0 0 1-16,-3-5 9 16,3-21-3-16,7-9-6 15,6-1-8-15,0-2 1 16,2 13-4-16,-5 10-5 15,-7 10-3-15,-1 5-5 16,-2 0-16-16,2 0-15 16,4 0 17-16,2 14 22 15,-3 8 8-15,-8 11 0 16,0 1 3-16,0-3-3 16,0-3 8-16,5-8 0 15,10-5 0-15,14-7-1 16,9-8 1-16,23 0 0 0,14-6-20 15,7-23-144-15,-5-7-437 16</inkml:trace>
  <inkml:trace contextRef="#ctx0" brushRef="#br0" timeOffset="-5731">11871 6019 715 0,'0'0'163'15,"0"0"-52"-15,0 0 4 0,0 0 10 16,0 0-39-16,0 0-45 16,-22-48-41-16,22 91-4 15,0 20 4-15,0 11 19 16,15 0-9-16,4-7 1 16,0-14-8-16,0-9 6 15,-6-16-4-15,-4-10-1 16,-4-13-1-16,-5-5 3 15,0 0 10-15,0-3 12 16,0-28 33-16,0-21-51 0,0-10-7 16,-8-9 1-16,2-5 0 15,-4 3-3 1,-2 6 0-16,2 13 1 0,4 22-2 16,3 16 0-16,3 10 0 15,0 6-1-15,0 0-12 16,13 28-14-16,24 18 27 15,12 11 0-15,-2 5-2 16,0 5 2-16,-1-3 0 16,-15-5 0-16,-12-8 0 15,-13-5-3-15,-6-3-7 16,-6-10-13-16,-29-1-3 16,-4-8-15-16,8-13-27 15,9-3 20-15,12-4 12 16,10-2 1-16,0-2 15 0,0 0-10 15,22 0 16-15,30-28 12 16,14-13 2-16,0-2-2 16,-1-2 2-16,-9 4 1 15,-18 5 5-15,-5 7 0 16,-14 9 23-16,-10 6 24 16,-6 8-3-16,-3 3 0 15,0 3-14-15,0 0-24 16,0 0-5-16,0 0-7 15,0 11-7-15,0 18-5 16,-3 8 12-16,-3 12 8 16,6-3-8-16,0-3 2 0,0-7 0 15,6-9 2-15,13-13-2 16,3-8 0-16,0-6 1 16,0 0 4-16,2-20 1 15,1-15-2-15,-3-8-1 16,-6-3-3-16,-10-2 3 15,-6 2 1-15,0-3-2 16,-3 7 2-16,-26 8 2 16,1 8-3-16,0 11-1 15,4 10-4-15,6 5-6 16,-1 0 1-16,6 11-2 16,-3 35 2-16,7 11 3 15,9 4 2-15,0-8 0 16,0-7 1-16,19-11-7 15,6-10 5-15,3-13-8 0,2-6 3 16,3-6 2-16,3 0 3 16,2-9 0-16,-5-8 2 15,-8-4 3-15,-6 6-1 16,-3 2 0-16,-4 1-2 16,-6 1 0-16,1 3-1 15,-1 5 1-15,4 0-1 16,2 3-3-16,7 0-1 15,-3 0 0-15,1 8-1 16,-3 13 1-16,0-1 2 0,-1 0 1 16,-4-6 1-1,-3-3 0-15,-2-5 1 0,-4-3-1 16,0-3 0-16,3 0 1 16,0 0 2-16,-3 0 4 15,6 0 1-15,7 0 1 16,6-9-2-16,3-5-7 15,6 3-1-15,2 2 1 16,-5 4-4-16,3 5 1 16,-2 0 0-16,-4 0 0 15,1 0-2-15,2 0 2 16,-3 0 3-16,-3 0 0 16,3 0-1-16,-3 0 1 15,0 0 1-15,3-23 0 16,1-9 5-16,-1-8-4 0,-6-6 4 15,-6-8-3-15,-7 0 10 16,-3-3 4-16,0 4 9 16,0 8-9-16,-7 17 15 15,-5 14 1-15,2 8 8 16,7 6-15-16,0 2-26 16,-3 41-18-16,-2 24 17 15,6 18 1-15,2 4 0 16,0-1 0-16,22-10-10 15,10-11-55-15,6-12-63 16,4-17-28-16,-4-22-176 16</inkml:trace>
  <inkml:trace contextRef="#ctx0" brushRef="#br0" timeOffset="-5527">13169 6085 648 0,'0'0'178'16,"0"0"-47"-16,0 0-27 16,0 0-64-16,0 0-20 15,0 0-7-15,233-22 26 16,-131 22-14-16,-11 0-18 16,-17 0-5-16,-17 0-2 15,-13 0-86-15,-13 1-266 0</inkml:trace>
  <inkml:trace contextRef="#ctx0" brushRef="#br0" timeOffset="-5049">13941 6059 939 0,'0'0'131'16,"0"0"-58"-16,0 0 23 15,0 0-32-15,0 0-33 16,0 0-3-16,-6 126 27 0,6-63-26 16,0-1-15-1,6 2-4-15,5-10-1 0,-2-7-4 16,-2-13-2-16,-4-15-2 16,0-10 0-16,0-9 2 15,-3 0 7-15,0 0 11 16,3-23 48-16,-3-26-19 15,0-19-46-15,0-9 2 16,0-6-2-16,0-3-4 16,-3-1 1-16,-19 9 4 15,0 3-5-15,5 18 1 16,11 23 1-16,3 14 0 16,3 17-4-16,0 3-4 15,9 0-14-15,30 31 1 16,5 12 16-16,-3 11-12 0,0 3 1 15,-11 0-3 1,-5-2 5-16,-3-6 7 0,-16-7 1 16,-6-4-2-16,0-4-21 15,-34 3-49-15,-21-6-53 16,-8-2-57-16,6-6-60 16,12-6-160-16</inkml:trace>
  <inkml:trace contextRef="#ctx0" brushRef="#br0" timeOffset="-4795">14269 6357 736 0,'0'0'82'15,"0"0"57"-15,0 0-44 16,0 0-19-16,0 0 10 15,0 0 19-15,22 63-52 16,-22-32-12-16,0 1-19 16,4-4-9-16,-1-2-7 15,-3-6-3-15,0-3-3 16,0 0-34-16,0-8-173 16,0-9-145-16</inkml:trace>
  <inkml:trace contextRef="#ctx0" brushRef="#br0" timeOffset="-4620">14304 6171 834 0,'0'0'143'16,"0"0"-27"-16,0 0-61 15,0 0-43-15,0 0-12 16,0 0-18-16,32-23-109 15,-13 46-104-15,-4 3-503 16</inkml:trace>
  <inkml:trace contextRef="#ctx0" brushRef="#br0" timeOffset="-3895">14660 6334 280 0,'0'0'472'16,"0"0"-307"-16,0 0-31 15,0 0-16-15,0 0 12 16,0 0-24-16,9-117-26 16,-18 114-34-16,-7 3-17 15,0 0-20-15,-6 28-9 16,3 16 0-16,6 6 1 16,4 3-1-16,9 1 0 15,0-12 2-15,0-4-2 16,22-9-6-16,13-15-4 0,-1-6 1 15,7-8 7-15,-2 0 2 16,-1-12 1-16,-3-16 2 16,1-12 1-16,-11-6 0 15,3-8 7-15,-12-6 9 16,-3-6 23-16,-7 1-21 16,-6 5 7-16,0 7-3 15,0 16-11-15,0 12 3 16,0 11-6-16,0 11-8 15,0 3 0-15,0 0-4 16,0 28-19-16,0 30 9 16,0 13 10-16,0 12 2 0,-10-3-1 15,1-5-1 1,-4-6 1-16,4-12 0 0,3-12 3 16,-1-11-4-16,7-17-10 15,0-8 9-15,0-9-6 16,0 0 7-16,0 0 3 15,0 0 4-15,0-22 0 16,10-13-3-16,6-8 1 16,-1 6-5-16,1-3 2 15,0 6-3-15,0 5 1 16,-4 9-7-16,2 8-5 16,-6 7-7-16,3 5-13 15,-2 0-15-15,1 8 9 0,-4 21 11 16,-6 2-11-1,0 4 1-15,0-4 18 0,0-5 18 16,0-9 0-16,0-2-5 16,6-10-5-16,4-2 10 15,9-3-3-15,9 0 4 16,13 0 0-16,8 0 0 16,1 0-5-16,-3-6-98 15,-6-2-78-15,-2 2-63 16,-7 0-184-16</inkml:trace>
  <inkml:trace contextRef="#ctx0" brushRef="#br0" timeOffset="1327">6803 8959 905 0,'0'0'233'15,"0"0"-169"-15,0 0 88 16,0 0-12-16,0 0-60 15,0 0-24-15,11-6-30 0,-11 34-6 16,-14 15-17-16,-11 12 5 16,-3 1 16-16,-1-3-24 15,1-5 0-15,-5-2-1 16,5-9-33-16,3-7-131 16,15-6-253-16</inkml:trace>
  <inkml:trace contextRef="#ctx0" brushRef="#br0" timeOffset="1783">7830 7783 970 0,'0'0'95'0,"0"0"55"0,0 0-9 16,0 0-22-16,0 0-29 15,0 0-67-15,22-65-5 16,26 79-14-16,6 41-3 16,-1 23 33-16,-7 26-9 15,-12 14 8-15,-8 10 13 16,-7-2-45-16,-16 0 12 15,-3-6-13-15,0-17 0 16,-26-12-5-16,-21-16-68 16,-20-16-168-16,-9-14-309 0</inkml:trace>
  <inkml:trace contextRef="#ctx0" brushRef="#br0" timeOffset="8083">7430 8401 544 0,'0'0'193'0,"0"0"-41"15,0 0 27-15,0 0-23 16,0 0 1-16,0 0-34 16,0 0-29-16,-3-89 1 15,3 89-49-15,0 0-5 16,0 0-5-16,0 0-17 16,0 0 19-16,0 0-29 15,0 0-3-15,0 0 2 0,0 0-8 16,0 23-1-16,0 23 1 15,0 15 1-15,-3 10 13 16,3-2-14-16,0-1 0 16,0-5-1-16,0-9 3 15,0-6-4-15,0-5-26 16,0-3-41-16,0-5-65 16,-19-3-232-16,-23 2-889 15</inkml:trace>
  <inkml:trace contextRef="#ctx0" brushRef="#br0" timeOffset="8931">6052 8421 554 0,'0'0'394'0,"0"0"-264"15,0 0 6-15,0 0 15 16,0 0-45-16,0 0-46 16,-39-137 5-16,39 120-34 15,0-3 9-15,0 2-24 16,0 2-11-16,15-2 13 16,9 10-18-16,-2 4 0 0,0 4 0 15,-3 0 0-15,0 35-5 16,-10 17 0-1,-9 13 0-15,0 15 5 0,-3 9 1 16,-32 3 2-16,-1-4-1 16,5-16-2-16,6-23 3 15,12-18-3-15,10-20 0 16,3-5 3-16,0-3-3 16,0-3 0-16,0 0 1 15,0 0 0-15,9 0 10 16,23 0-11-16,19 0 0 15,19-23 13-15,10 0-13 16,2 0 0-16,-2 6 0 0,-8 8-7 16,-8 6-22-1,-13 3-95-15,-20 0-190 0,-18 23-323 16</inkml:trace>
  <inkml:trace contextRef="#ctx0" brushRef="#br0" timeOffset="16740">14164 7700 577 0,'0'0'475'16,"0"0"-305"-16,0 0 24 15,0 0-38-15,0 0-49 16,0 0-33-16,0 0-19 16,0 0-13-16,7-65-13 15,-4 65-6-15,-3 0-8 16,0 0-6-16,3 0-6 15,-3 8-3-15,3 38-2 0,-3 23 2 16,0 17 7-16,0 3-2 16,0-7 4-16,0-8-8 15,6-7 2-15,4-10-3 16,-1-12 4-16,-1-11-4 16,-3-8-6-16,-5-9-58 15,0-2-35-15,0-7-58 16,0-5-137-16,0-3-151 15</inkml:trace>
  <inkml:trace contextRef="#ctx0" brushRef="#br0" timeOffset="16984">14235 8066 620 0,'0'0'375'0,"0"0"-230"15,0 0 37-15,0 0-16 16,0 0-47-16,0 0-26 15,-96-148-37-15,102 114-30 16,32-12-14-16,20-5-5 16,15-1-6-16,10 6 2 15,-1 4-1-15,-7 10-2 16,-17 12 0-16,-29 14-4 16,-20 6-12-16,-9 0-51 15,-3 32-59-15,-41 16-96 16,-16 13-262-16</inkml:trace>
  <inkml:trace contextRef="#ctx0" brushRef="#br0" timeOffset="17205">14235 8066 708 0,'0'-85'276'0,"0"79"-122"16,0-2 12-16,0 2-34 15,14 0-26-15,6 0-45 16,9 6-14-16,15 0-7 15,11 3-18-15,8 26-10 16,3 5 9-16,4 9-9 16,-3-3-7-16,-6 3-3 15,-11-9 2-15,-9-5-4 16,-16-6-9-16,-9-6-125 16,-10-7-158-16,2 3-182 0</inkml:trace>
  <inkml:trace contextRef="#ctx0" brushRef="#br0" timeOffset="17549">15296 7303 817 0,'0'0'440'0,"0"0"-306"15,0 0 31-15,0 0-25 0,0 0-72 16,0 0-26-16,-93-134 3 16,93 134-25-16,0 0-5 15,0 0-11-15,0 32-4 16,0 33-3-16,0 26 3 16,0 21 10-16,0 14-10 15,0 9 7-15,6 5 1 16,10-9-2-16,6-20-5 15,4-19 4-15,5-24-3 16,2-13-4-16,5-18-6 16,3-14-71-16,10-17-34 15,9-6-139-15,0-4-236 16</inkml:trace>
  <inkml:trace contextRef="#ctx0" brushRef="#br0" timeOffset="17934">15727 7744 810 0,'0'0'308'15,"0"0"-119"-15,0 0-31 16,0 0-43-16,0 0-45 16,0 0-45-16,45-132-3 15,-7 132-8-15,-3 15-11 16,-1 21 9-16,-4 7-7 0,-8 12 0 15,-10 10-4 1,-12 7 1-16,0 8 3 0,-12-6-2 16,-24-5-2-16,-2-12 1 15,10-17-2-15,12-17 2 16,7-11 0-16,9-7-2 16,0-5 0-16,0 0-1 15,0 0 5-15,22 0 2 16,16-4 11-16,13-9 13 15,0-7-1-15,-1 3-19 16,2 3-10-16,-5 2 0 16,0 0-6-16,5 11-52 15,-2 1-64-15,1 0-170 16,-4 0-251-16</inkml:trace>
  <inkml:trace contextRef="#ctx0" brushRef="#br0" timeOffset="18146">16709 8227 754 0,'0'0'416'0,"0"0"-201"15,0 0-2-15,0 0-95 16,0 0-59-16,0 0-28 16,3-9-8-16,-3 29-16 15,-3 17-7-15,-16 12 16 16,-9 6-6-16,-11-2-6 15,-9 5-4-15,-5-4-23 0,-5-6-83 16,7-1-240-16</inkml:trace>
  <inkml:trace contextRef="#ctx0" brushRef="#br0" timeOffset="18563">17176 7570 211 0,'0'0'982'0,"0"0"-857"0,0 0 13 16,0 0-17-1,0 0-82-15,0 0-32 0,102-83-5 16,-58 83 5-16,0 5-3 15,-9 26 2-15,-7 6-1 16,-8 9 4-16,-13 9 2 16,-7 7 0-16,0 4-1 15,-24-3 3-15,-13-11-2 16,-1-7-5-16,3-13 1 16,10-7 1-16,9-7-4 15,16-10 0-15,0-2-4 16,0-4 3-16,13-2-3 15,21 0 20-15,14 0 8 16,5-5-6-16,5-12-12 0,8-3-5 16,5-6-5-16,8-2-7 15,1-9-76-15,-11 8-61 16,-17 1-257-16</inkml:trace>
  <inkml:trace contextRef="#ctx0" brushRef="#br0" timeOffset="18895">17767 6937 973 0,'0'0'226'0,"0"0"-42"16,0 0 0-16,0 0-55 0,0 0-45 15,0 0-24-15,-16-120-20 16,16 120-17-16,22 0-20 16,29 32 4-16,32 28-3 15,14 25 1-15,2 18 6 16,-9 15 10-16,-18 4-9 16,-18 13-1-16,-12 8-2 15,-20 5-2-15,-22-2-5 16,-9-6 1-16,-71-11-3 15,-35-9-31-15,-22-14-70 0,-1-17-117 16,4-21-593-16</inkml:trace>
  <inkml:trace contextRef="#ctx0" brushRef="#br0" timeOffset="20004">5574 9381 1106 0,'0'0'119'0,"0"0"30"15,0 0 44-15,0 0-78 16,0 0-61-16,0 0-12 16,0 0-7-16,0 12-17 15,-44 25 0-15,-49 32-4 16,-45 27 1-16,-51 29-6 16,-36 29 5-16,-42 27-2 0,-41 29 4 15,-41 19 5-15,-1-7 2 16,26-16-4-16,35-25-14 15,54-27-2-15,31-14 0 16,36-29 3-16,39-19-6 16,33-17 6-16,33-27-6 15,18-8 2-15,20-10 5 16,9-17-7-16,6-4 2 16,4-4-1-16,0-2-1 15,-1-3-21-15,7 0-38 16,0 0-21-16,3-8-37 15,57-49-152-15,39-35-474 16</inkml:trace>
  <inkml:trace contextRef="#ctx0" brushRef="#br0" timeOffset="20730">5374 9413 603 0,'0'0'227'0,"0"0"-67"16,0 0-10-16,0 0-3 15,0 0-9-15,0 0-23 16,3-32-24-16,-3 32-2 16,4 0-31-16,-1 0-21 15,3 0-7-15,-3 0-5 16,4 0-9-16,-4 0-3 15,6 0-7-15,16 0-6 16,24 26 1-16,23 20 5 16,30 23 6-16,29 23-3 15,24 14 0-15,20 19 2 16,9 18-7-16,-3 11 0 0,1 1-3 16,-11 0-1-1,-6-16 0-15,-19-5 1 0,-15-8-1 16,-21-15 2-16,-11-12-2 15,-14-17 3-15,-8-13-2 16,-14-18 3-16,-18-17-4 16,-13-11 3-16,-13-11 1 15,-13-10-3-15,-3 2 1 16,-3-4 0-16,0 0-2 16,0 0-4-16,-28 0-47 15,-19 0-70-15,-21-9-152 16,-8 0-370-16</inkml:trace>
  <inkml:trace contextRef="#ctx0" brushRef="#br0" timeOffset="21540">2471 10411 788 0,'0'0'185'0,"0"0"-30"15,0 0 12-15,0 0-21 16,0 0-43-16,0 0-52 16,-16-38-21-16,16 38-9 15,0 18-5-15,-3 25-12 16,-3 14 43-16,3 15-8 15,3-1-13-15,0 4-8 16,0-4 4-16,0-8-9 16,0-12-4-16,3-19-3 15,0-15-6-15,0-9 3 16,-3-5-2-16,0-3 6 0,0 0-3 16,0 0 6-1,0-14 7-15,0-23 5 0,-19-17-15 16,-3-4-3-16,-1-10-2 15,4-1 0-15,3-6-1 16,4 1 5-16,2 3-6 16,7 8-3-16,3 12 3 15,0 10-2-15,13 13-5 16,21 5-3-16,15 17 0 16,11 6-5-16,9 3 13 15,-2 37-4-15,-13 11-3 16,-18 6 8-16,-28 4-5 0,-8 7-3 15,-19 3-11 1,-41 7-15-16,-9-4-44 0,2-8-85 16,10-8-200-16,19-10-493 15</inkml:trace>
  <inkml:trace contextRef="#ctx0" brushRef="#br0" timeOffset="22390">7357 9770 1138 0,'0'0'231'0,"0"0"-61"15,0 0-26-15,0 0-56 16,0 0-31-16,0 0-18 16,-70-83-20-16,70 83-19 15,0 0-4-15,0 24-6 16,0 15 10-16,0 13 4 0,0 2-2 16,0-5-1-16,6-1 0 15,4-17 1-15,-1-7-2 16,-6-16 0-16,-3-8 1 15,0 0 0-15,0 0 1 16,0 0 7-16,0-8-2 16,0-21 1-16,0-16 4 15,0-13-7-15,0 1 0 16,0-6-3-16,-3 6 0 16,-6 6 0-16,3 7 0 15,2 17-1-15,4 9-1 16,0 15 1-16,0 3-1 15,0 0-1-15,0 0-10 16,29 11-5-16,21 24 12 0,11 11 2 16,-1 2 2-16,-6 4-1 15,-12-4 2-15,-11-2-1 16,-12 7 2-16,-12-6-2 16,-7 8-3-16,-10 2 0 15,-34 0 0-15,-14-9-11 16,-2-11-31-16,10-11-44 15,11-11-112-15,14-7-201 16,25-8-517-16</inkml:trace>
  <inkml:trace contextRef="#ctx0" brushRef="#br0" timeOffset="23056">7951 9705 1001 0,'0'0'216'0,"0"0"-52"0,0 0 9 16,0 0-59-16,0 0-39 15,0 0-36-15,-7-38-15 16,7 38-17-16,0 0-7 15,0 29-4-15,0 25 3 16,0 15 1-16,0 7 3 16,0 2-2-16,0-3-1 15,0-10 0-15,0-16 1 16,0-17-1-16,0-14 0 0,0-16 2 16,0-2-1-1,0 0 2-15,0 0-2 0,0 0 11 16,0-9 5-16,0-28 22 15,0-23-18-15,0-14-18 16,0-12-2-16,0-3 2 16,0 4-2-16,0 2-1 15,-6 11 1-15,0 15-2 16,6 14 1-16,0 20-1 16,0 11-6-16,0 10-7 15,6 2-7-15,26 0 5 16,10 6 8-16,2 17 3 0,-6 7 0 15,-4-1 1 1,-7 0-1-16,-16 2-3 0,-11-2-3 16,0 4-14-16,-38 13-73 15,-25 7-103-15,-10 4-209 16</inkml:trace>
  <inkml:trace contextRef="#ctx0" brushRef="#br0" timeOffset="24825">7061 11989 844 0,'0'0'188'15,"0"0"-39"-15,0 0 41 16,0 0-13-16,0 0-67 0,0 0-27 15,-32-134-27 1,32 134-25-16,0 0-10 0,0 0-11 16,0 2-10-16,0 36-6 15,0 13 6-15,13 16 6 16,3-2 5-16,0-2-6 16,4 0-1-16,-1-6-2 15,-5 0 0 1,0-11-2-16,-8-6-2 0,-6-9-56 15,0-8-43-15,0-8-68 16,0-7-47-16,-12-8 31 16,-4 0 17-16,2-8 78 15,6-27 84-15,0-5 6 16,2-6 31-16,3-5 12 16,3-1 50-16,0 7-27 0,0 2 30 15,0 3 18-15,0 5-25 16,6 1-20-16,24-1 2 15,11 1-34-15,12-3-21 16,10 3 3-16,8 3-13 16,-8 5-4-16,-15 14-2 15,-22 12-8-15,-20 0-63 16,-6 12-129-16,-10 22-25 16,-27 7-76-16</inkml:trace>
  <inkml:trace contextRef="#ctx0" brushRef="#br0" timeOffset="25022">7201 12147 512 0,'0'0'230'16,"0"0"-71"-16,0 0 23 0,0 0-58 15,0 0-38-15,0 0-29 16,31 2-31-16,4 12 35 16,13 5 26-16,3-1-34 15,7 6-36-15,-1-4-8 16,-4 3-9-16,-9-1 0 15,-8-8-20-15,-11 1-168 16,-6-4-123-16,0-5-518 16</inkml:trace>
  <inkml:trace contextRef="#ctx0" brushRef="#br0" timeOffset="25327">7944 11620 513 0,'0'0'588'0,"0"0"-414"16,0 0 12-16,0 0-27 15,0 0-74-15,0 0-23 16,-94-97-23-16,94 97-23 16,0 0-16-16,0 16 0 15,-5 34-2-15,2 21 2 16,3 18 3-16,0 3-1 15,0 5-1-15,0 0 0 16,8-6 1-16,17-7-1 0,3-11 1 16,7-15 1-16,6-15-3 15,-2-15-6-15,2-20-40 16,0-8-50-16,3 0-123 16,-5-34-183-16</inkml:trace>
  <inkml:trace contextRef="#ctx0" brushRef="#br0" timeOffset="25570">8326 11789 587 0,'0'0'506'16,"0"0"-344"-16,0 0 73 16,0 0-95-16,0 0-43 0,0 0-43 15,-67-93-25-15,67 93-15 16,0 7-14-16,0 30 0 15,0 16 0-15,12 11 2 16,1 3-1-16,3-5 0 16,1-2 1-16,-3 0-2 15,9-10-9-15,-1-6-91 16,4-9-140-16,8-15-193 16</inkml:trace>
  <inkml:trace contextRef="#ctx0" brushRef="#br0" timeOffset="25759">8681 12132 296 0,'0'0'666'0,"0"0"-511"0,0 0 32 15,0 0-18-15,0 0-72 16,0 0-60-16,0-4-24 16,-25 48-4-16,-14 14 11 15,-8 10-13-15,-3 6-5 16,-4 3-2-16,6-2-36 15,16-18-175-15,16-14-183 16</inkml:trace>
  <inkml:trace contextRef="#ctx0" brushRef="#br0" timeOffset="26009">8964 11780 929 0,'0'0'197'0,"0"0"-7"16,0 0 23-16,0 0-70 16,0 0-63-16,0 0-51 15,0-54-22-15,0 95-4 16,0 15-3-16,0 13 9 16,0-1-9-16,7 1 4 15,-4-6 2-15,0-12-6 16,3-5 0-16,-6-15-13 15,3-7-109-15,-3-13-130 16,7-11-156-16</inkml:trace>
  <inkml:trace contextRef="#ctx0" brushRef="#br0" timeOffset="26279">9051 11254 884 0,'0'0'337'0,"0"0"-155"16,0 0 12-16,0 0-73 15,0 0-84-15,0 0-36 16,104-20 22-16,-21 61 13 16,8 13-11-16,2 17 1 0,-18 15-5 15,-7 17-5-15,-21 11-5 16,-22 9-9-16,-18 3 5 15,-7-3-7-15,-32 2-11 16,-34-1-39-16,-20-10-108 16,-7-17-424-16</inkml:trace>
  <inkml:trace contextRef="#ctx0" brushRef="#br0" timeOffset="27479">0 12275 753 0,'0'0'313'0,"0"0"-97"15,0 0-6-15,0 0-55 16,0 0-53-16,0 0-50 16,0-43-13-16,0 43-11 15,0 0-14-15,0 0-7 0,0 6-7 16,0 34 0-16,6 20-2 15,10 26 2-15,6 11 9 16,-3-5-8-16,0-4 2 16,0-5 1-16,-7-12-3 15,1-11 0-15,-7-14 1 16,-1-14-4-16,-5-6-8 16,0-6-56-16,0-6-76 15,0-6-149-15,0-8-85 16,0 0-326-16</inkml:trace>
  <inkml:trace contextRef="#ctx0" brushRef="#br0" timeOffset="27717">28 12792 590 0,'0'0'306'0,"0"0"-127"16,0 0 3-16,0 0-9 15,-25-148-53-15,47 108-47 16,25-12-38-16,18-8-16 15,7-3-6-15,2 9-4 16,-8 11-3-16,-12 12-6 16,-17 13 0-16,-13 6 0 15,-12 12-17-15,-9 0-66 16,-3 22-77-16,0 20-10 0,-12 13-47 16,-21 4-94-16,-5 2-413 15</inkml:trace>
  <inkml:trace contextRef="#ctx0" brushRef="#br0" timeOffset="27924">200 12718 608 0,'0'0'213'0,"0"0"-28"16,0 0-20-16,0 0 5 15,0 0-35-15,0 0-37 16,-22-26-26-16,22 26-23 16,0 0-28-16,6 0-13 15,25 0-8-15,15 12 5 16,7 13-2-16,7 7 2 15,3 5 0-15,-2 3-3 0,-7-3-2 16,-4 1 0-16,-11-7-12 16,-7-3-80-1,-13-5-132-15,-2-5-132 0</inkml:trace>
  <inkml:trace contextRef="#ctx0" brushRef="#br0" timeOffset="28365">1061 12075 693 0,'0'0'322'16,"0"0"-198"-16,0 0 43 15,0 0 3-15,0 0-45 16,0 0-49-16,-71-80-19 16,71 80-27-16,0 0-4 15,0 0-17-15,0 28-9 16,-6 35 3-16,0 20 7 0,3 26 1 15,3 5-2 1,0 15 4-16,15 6-6 16,14-4-6-16,10-12 4 15,5-12-4-15,3-16 0 0,8-20 2 16,-1-16-3-16,-4-23-3 16,0-13-9-16,-7-10-17 15,-6-9-30-15,-8 0-55 16,-12 0-164-16,-11 0-281 15</inkml:trace>
  <inkml:trace contextRef="#ctx0" brushRef="#br0" timeOffset="34575">1781 12329 1052 0,'0'0'205'16,"0"0"-56"-16,0 0 12 16,0 0-60-16,0 0-44 15,0 0 15-15,0 0-44 16,-60-74-10-16,60 74-9 0,0 0-7 16,0 3-4-16,0 32-8 15,7 16 10-15,11 20 1 16,1 4 3-16,0-2-4 15,0-4 0-15,1-6 4 16,-7-11-1-16,-1-3-3 16,-8-10 0-16,-4-7-11 15,0-4 1-15,0-5-65 16,-16 3-74-16,3-9-149 16,1 6-189-16</inkml:trace>
  <inkml:trace contextRef="#ctx0" brushRef="#br0" timeOffset="35310">2226 12873 534 0,'0'0'264'0,"0"0"-157"16,0 0 41-16,0 0-16 16,0 0-14-16,0 0-20 0,0-29-41 15,0 29-5 1,0 0-22-16,0 0-19 0,0 0 12 16,0 20-22-16,0 14-1 15,0 18 32-15,-6 5-30 16,-20 6 23-16,-2 0-19 15,-7-6-2-15,1-3 10 16,4-8-14-16,2-11 0 16,6-10-3-16,6-5-22 15,3-2-156-15,10-8-156 16,3-6-438-16</inkml:trace>
  <inkml:trace contextRef="#ctx0" brushRef="#br0" timeOffset="35887">2589 12627 548 0,'0'0'216'0,"0"0"-114"16,0 0 29-16,0 0-17 16,0 0-23-16,0 0 4 15,0-46-2-15,0 46-2 16,0 0 0-16,0 0-43 0,0 0-2 16,0 0 7-16,0 0-36 15,0 0 7-15,0 0-15 16,0 0-8-16,-3 26-2 15,-10 17 0-15,4 8 1 16,-2 11 3-16,11-1 2 16,0-1-5-16,0 0 0 15,0-9 0-15,20-11 0 16,2-11 0-16,3-9-1 16,10-20-6-16,0 0 10 15,7 0-3-15,-8-6 0 16,-2-17 1-16,-7-8 17 15,-3-3-13-15,-6-9 27 16,-10-11 19-16,-6-9-30 0,0-9 9 16,0 9-19-16,-17 6-10 15,-13 14 20-15,-1 15-21 16,-1 8 0-16,4 11-2 16,-2 9 2-16,5 0-1 15,-3 0-5-15,-1 14-17 16,-7 21-22-16,3 8-55 15,3 8-93-15,11-8-197 16,13-9-501-16</inkml:trace>
  <inkml:trace contextRef="#ctx0" brushRef="#br0" timeOffset="36210">2845 12163 645 0,'0'0'487'0,"0"0"-306"16,0 0 15-16,0 0-40 15,0 0-75-15,0 0-31 16,0-140 16-16,0 140-48 16,0 0 3-16,0 0-16 15,11 0-2-15,17 15 2 16,10 27-5-16,6 19 0 15,-3 22 14-15,-2 20-8 0,-7 19-1 16,-7 13-2-16,-3-1 0 16,-9-11 3-16,-7-5-6 15,-6-13 0-15,0-8-5 16,-16-6-4-16,-34-4-51 16,-21-4-88-16,-14-6-386 15</inkml:trace>
  <inkml:trace contextRef="#ctx0" brushRef="#br0" timeOffset="38926">8227 13258 945 0,'0'0'183'0,"0"0"-84"15,0 0 41-15,0 0 16 16,0 0-68-16,0 0-15 16,6-20-27-16,-6 20-22 15,0 0-7-15,0 0-12 16,-15 14 1-16,-34 29-6 0,-26 26 6 15,-34 14 0 1,-12 8 1-16,-8 4-2 0,2-6 6 16,6-7 1-16,6 0-9 15,8-9 3-15,5-7-1 16,13-12-3-16,16-8 8 16,18-15-8-16,21-8 0 15,18-17-2-15,16-6 1 16,0 0-3-16,0 0-2 15,0 0-14-15,0 0-8 16,0 0-13-16,0 0-28 16,0 0-38-16,0 2-110 15,19 4-99-15,31-6-574 16</inkml:trace>
  <inkml:trace contextRef="#ctx0" brushRef="#br0" timeOffset="39487">8611 13233 588 0,'0'0'292'16,"0"0"-170"-16,0 0 18 15,0 0 13-15,0 0 1 16,0 0-54-16,-66-35-30 16,66 32-8-16,0 3-10 15,0 0-20-15,0 0-13 0,6 0-16 16,32 18-2-16,23 31-1 16,27 19 17-16,17 12-6 15,23 14-1 1,18 9 0-16,16 12 4 0,9 5-9 15,4 0-3-15,-10-6 2 16,-16-11-3-16,-19-17 1 16,-18-18 5-16,-30-22-6 15,-15-11 1-15,-19-15 2 16,-20-11-3-16,-9-9 4 16,-16 0-4-16,-3 0-1 15,0 0 0-15,-13 0-46 16,-28 0-73-16,-23 0-390 0</inkml:trace>
  <inkml:trace contextRef="#ctx0" brushRef="#br0" timeOffset="40924">7113 13290 649 0,'0'0'272'15,"0"0"-129"-15,0 0 3 16,0 0-25-16,0 0-48 16,0 0-32-16,-8-9-16 15,8 9-14-15,0 20-6 16,0 19 1-16,0 11 12 15,0-1-3-15,0-3-6 0,0-9 1 16,3-6-5-16,5-8-3 16,-5-9 2-16,-3-8-2 15,0-3 1-15,0-3-3 16,0 0 5-16,0 0 3 16,0 0 4-16,0 0 7 15,0-13 6-15,0-11-16 16,-14-2-6-16,6-3 11 15,-6-5-12-15,5-6-1 16,-1-3 4-16,4 1-1 16,0 1-4-16,6 3 1 15,0 16-1-15,0 11 1 16,0 8-1-16,0 3-6 16,9 0-6-16,29 0 11 0,20 0-4 15,2 14 5-15,-7 12-2 16,-8 0-2-16,-16 0 2 15,-16-3-15-15,-13-1-19 16,0 6-16-16,-32 4-2 16,-20 5-98-16,-4-5-60 15,-4 2-258-15</inkml:trace>
  <inkml:trace contextRef="#ctx0" brushRef="#br0" timeOffset="43036">9705 13281 273 0,'0'0'564'0,"0"0"-408"16,0 0-36-16,0 0 10 16,0 0-7-16,0 0-22 15,-24-48-36-15,24 48-15 16,0 0-15-16,0 0-8 15,0 0-11-15,0 0-10 16,0 0-3-16,0 0-3 16,0 18-12-16,0 21 1 15,0 15 11-15,0 6 1 0,-6-5 1 16,6-7 1 0,0-5-1-16,0-7 0 0,0-15-2 15,0-7 1-15,0-8 1 16,0-6-1-16,0 0 7 15,0 0-4-15,0 0 16 16,0 0 6-16,0 0 3 16,0 0 3-16,0-2-9 15,0-18 3-15,0-6-19 16,0-3-2-16,0 1 0 16,0-1-3-16,0 1-1 15,-3 2-1-15,0 9 2 16,0-1 2-16,3 10-4 15,0 8 0-15,0 0-1 16,0 0 1-16,0 0-1 0,0 0 1 16,0 0 1-16,0 0-1 15,0-3 2-15,0 0-1 16,0 1-1-16,0-10 2 16,0 6-2-16,0-8 1 15,0-2 0-15,0 6 0 16,0-1-1-16,0-1 0 15,0 0 3-15,0 7-3 16,0-4-3-16,0 9 3 16,0 0 3-16,0-5-3 15,0 5 0-15,0 0 1 16,0 0-1-16,0 0 0 0,0 0-1 16,0 0 2-16,0 0-1 15,0 0 0-15,0 0 0 16,0 0 2-16,0-3-2 15,0-1 1-15,0-3-1 16,0 1 0-16,0-3 0 16,0 4 0-16,0-1 0 15,0 0 0-15,0-1 0 16,0 2 1-16,0 5-1 16,0 0 0-16,0 0-2 15,0 0 4-15,0 0-2 16,0 0 0-16,0 0 0 15,0 0-1-15,0 0 0 0,0 0 1 16,0 0 0 0,0 0 0-16,0 0-5 0,0 0 5 15,0 0-1-15,0 0 0 16,0 0 1-16,0 0 0 16,0 0-1-16,0 0 2 15,0 0-1-15,0 0 0 16,0 0-1-16,0 0 0 15,0 0 1-15,0 0 0 16,0 0-3-16,0 0 2 16,0 0 1-16,0 0-1 15,0 0 2-15,3 0-1 0,-3 0 0 16,0 0 2 0,0 0-3-16,0 0 2 0,0 0 0 15,0 0 0-15,0 0 0 16,0 0 0-16,0 0-1 15,0-2 0-15,0 2 2 16,0-3-2-16,0 3 0 16,0 0 0-16,0 0 1 15,0 0-1-15,0 0 0 16,0 0 0-16,3 0-1 16,-3 0 1-16,0 0-1 15,0 0 1-15,0 0 0 16,0 0 0-16,0 0 0 15,0 0 0-15,0 0 1 16,0 0 0-16,0 0-1 0,0 0 1 16,0 0-1-16,0 0 0 15,0 0 0-15,0 0 1 16,0 0-1-16,0 0 1 16,0 0-1-16,0 0 0 15,0 0-1-15,0 0 0 16,0 0 1-16,3 0-3 15,-3 0 2-15,0 0 0 16,0 0 1-16,0-3 0 16,0 3 0-16,0 0-1 15,0 0 2-15,0 0 0 16,0 0-1-16,0 0 0 0,0 0 1 16,0 0 0-16,0 0 1 15,0 0-1-15,0 0-1 16,0 0 0-16,0 0 2 15,0 0-1-15,0 0-1 16,0 0 1-16,0 0-1 16,0 0 0-16,0 0-1 15,0 0 1-15,0 0 0 16,0 0 1-16,0 0-1 16,0 0 0-16,0 0 1 15,0 0-2-15,0 0-1 16,0 0 2-16,6 0-3 15,13 0-4-15,11 0 2 16,5 0 3-16,-1 8 2 16,1 12-3-16,-7 6-2 0,-1 9 0 15,-2 1 5-15,-9 7-6 16,-7 1 2-16,-9-1-1 16,0-4 3-16,-3 1-2 15,-32-2 2-15,-12-8-7 16,-11 3-1-16,1-16-4 15,-4-1-22-15,8-4-20 16,9-6-29-16,12 0-67 16,12-6-117-16,15 0-191 15</inkml:trace>
  <inkml:trace contextRef="#ctx0" brushRef="#br0" timeOffset="43545">10129 13313 767 0,'0'0'305'0,"0"0"-135"16,0 0-27-16,0 0-26 15,0 0-51-15,0 0-47 16,-6 31-15-16,6 15 5 15,0 11 4-15,0-5-11 16,0 2 4-16,0-6-5 0,0-2 0 16,0-11 4-16,3-6-5 15,0-13 0-15,2-6 0 16,-5-10 2-16,3 0-2 16,-3 0 10-16,0 0 2 15,0 0 52-15,0-24-4 16,0-7-37-16,-11-11-17 15,-3-8-3-15,-3-7-1 16,4-3 0-16,-3 0 0 16,4 0-1-16,2 8 1 0,1 7-4 15,9 12-1 1,0 11 2-16,0 8 1 0,9 8-15 16,29 4 12-16,14 2-1 15,4 0-4-15,-2 2 3 16,-2 24-1-16,-18 5-1 15,-12 4 2-15,-15 2 0 16,-7 12-12-16,-38 5-4 16,-45 8-61-16,-21 1-133 15,-11-2-246-15</inkml:trace>
  <inkml:trace contextRef="#ctx0" brushRef="#br0" timeOffset="45496">11038 14434 631 0,'0'0'206'15,"0"0"-28"-15,0 0-44 16,0 0-5-16,0 0-14 16,0 0-19-16,-63-135-21 15,53 124-12-15,4 5-12 0,3 6-18 16,0 0 2 0,-7 0-21-16,-5 11-11 0,-12 29 0 15,-7 29 1-15,2 14-4 16,7 11 5-16,6 12-4 15,6 6 8-15,7 2-2 16,6-5-2-16,0-9 0 16,0-3 0-16,6-14-5 15,19-6 2-15,4-13 0 16,-1-14-1-16,2-18 0 16,-2-7 0-16,-3-10-1 15,1-4-19-15,-1-5-47 16,-6-6-62-16,3 0-116 15,1 0-120-15</inkml:trace>
  <inkml:trace contextRef="#ctx0" brushRef="#br0" timeOffset="46079">11471 14894 929 0,'0'0'182'0,"0"0"-21"16,0 0 6-16,0 0-40 16,0 0-46-16,0 0-20 15,-44-123-17-15,44 123-11 16,-3 0-21-16,-3 0-11 16,-10 7-1-16,6 37-2 15,-2 8 2-15,4 5 3 16,8 0-3-16,0 0-1 15,0-8 1-15,30-9-2 0,1-14 4 16,4-9-2 0,1-9 0-16,-3-8 0 0,6 0 0 15,-4-11 1-15,1-22 5 16,-8-5 15-16,-3-11 18 16,-6-6-20-16,-12-5 8 15,-7 1-12-15,0 1-7 16,-16 7 2-16,-19 8-10 15,-4 9-3-15,-5 5 3 16,6 9 0-16,10 8 3 16,3 12-3-16,8 0-9 15,1 9-16-15,7 34-40 0,9 14-8 16,0 12-70 0,0 0-125-16,31-10-127 0</inkml:trace>
  <inkml:trace contextRef="#ctx0" brushRef="#br0" timeOffset="46309">12036 15120 942 0,'0'0'221'0,"0"0"-17"16,0 0 5-16,0 0-89 15,0 0-51-15,0 0-39 16,-19-3-22-16,-25 40-4 15,-17 9 1-15,4 8-4 16,2 3 0-16,5 3-2 0,-1-3 0 16,9-8-65-16,17-9-105 15,12-9-180-15,13-23-476 16</inkml:trace>
  <inkml:trace contextRef="#ctx0" brushRef="#br0" timeOffset="46575">12312 14791 945 0,'0'0'272'0,"0"0"-81"0,0 0 9 16,0 0-82-16,0 0-56 15,0 0-39-15,-18-69-12 16,18 100-7-16,-7 18-4 15,1 14 10-15,0-3-6 16,-2 3 2-16,5-6-1 16,0 1-5-16,-2-7 0 15,5-14-2-15,-5-5-39 16,5-7-105-16,0-10-199 16,0-10-249-16</inkml:trace>
  <inkml:trace contextRef="#ctx0" brushRef="#br0" timeOffset="46890">12372 14351 968 0,'0'0'200'15,"0"0"-6"-15,0 0-4 16,0 0-87-16,0 0-26 15,0 0-36-15,-6-58-27 16,34 58-9-16,21 25 6 16,11 10 16-16,4 20-1 15,-4 14-4-15,-7 14 7 0,-1 16-9 16,-11 13 0-16,-9-1-1 16,-13 1-13-1,-19-12-1-15,0 1-4 0,-32-2-1 16,-42-5-16-16,-14-8-57 15,-8-6-43-15,11-20-180 16,12-11-378-16</inkml:trace>
  <inkml:trace contextRef="#ctx0" brushRef="#br0" timeOffset="48540">10139 14822 729 0,'0'0'176'15,"0"0"-8"-15,0 0-8 16,0 0-21-16,0 0-24 15,0 0-34-15,0 0-27 16,3-23-5-16,-3 23-15 16,3 0-11-16,-3 0-18 15,0 0 2-15,3 18-7 16,2 21 0-16,-2 16 5 16,-3 2-2-16,3-5 1 15,-3 6 0-15,0-8 0 16,0 2-3-16,0-3-1 15,0-4-2-15,-11-5-23 16,5-3-91-16,3-17-87 0,3-3-56 16,0-10-55-16,0-7-375 15</inkml:trace>
  <inkml:trace contextRef="#ctx0" brushRef="#br0" timeOffset="48763">10101 15167 201 0,'0'0'528'0,"0"0"-448"16,0 0 77-16,69-173-21 16,-39 132-38-16,1 5-9 15,7-1-28-15,3 5-26 16,5-2 6-16,-2 11-11 0,-5 3-16 16,-8 6-9-16,-6 10-5 15,-15 4-3-15,-7 0-62 16,-3 24-84-16,0 5 3 15,-22 5-110-15,-8 6-289 16</inkml:trace>
  <inkml:trace contextRef="#ctx0" brushRef="#br0" timeOffset="48951">10244 15022 525 0,'0'0'254'15,"0"0"-93"-15,0 0-28 16,0 0-53-16,0 0-38 15,0 0 41-15,66 41-2 0,-27-13-7 16,5 1-25-16,2 5-15 16,4-3-24-16,-3 1-2 15,-1 2-6-15,-5 3-2 16,-13 6-119-16,-9-3-182 16,-13 6-570-16</inkml:trace>
  <inkml:trace contextRef="#ctx0" brushRef="#br0" timeOffset="49980">4805 14602 138 0,'0'0'891'15,"0"0"-715"-15,0 0-4 0,0 0-1 16,0 0-53-16,0 0-43 16,-28-77-22-16,28 77-16 15,0 0-9-15,0 0-6 16,0 0-8-16,0 0-9 15,0 3-5-15,0 37-6 16,0 23 6-16,3 22 3 16,0 10 3-16,1 5-2 15,-4-12-3-15,0-2 2 16,0-11 2-16,0-18-5 16,-7-6-6-16,-2-11-34 15,-1-8-72-15,7-7-192 16,3-7-228-16</inkml:trace>
  <inkml:trace contextRef="#ctx0" brushRef="#br0" timeOffset="50231">4799 15014 808 0,'0'0'356'0,"0"0"-144"16,0 0-10-16,0 0-92 15,33-180-50-15,33 103-38 16,25-12-11-16,18 0-4 16,-7 21-7-16,-14 16 3 0,-17 21-1 15,-27 11-1 1,-22 17-1-16,-19 3 0 0,-3 3-18 16,0 34-74-16,-35 20-100 15,-22 15-171-15,-13 5-356 16</inkml:trace>
  <inkml:trace contextRef="#ctx0" brushRef="#br0" timeOffset="50505">4863 14914 293 0,'0'0'704'16,"0"0"-540"-16,0 0 38 15,0 0-40-15,0 0-60 16,0 0-39-16,0-60-21 15,0 60-25-15,0 0-6 0,19 0-9 16,10 20-1-16,12 11 2 16,15 7 8-16,2 1-3 15,2 7 1-15,1 4-3 16,-1 0-2-16,-8-7-3 16,-5-3-1-16,-9-3 0 15,-13-11-14-15,-3-6-71 16,-8-6-55-16,-6-6-93 15,-5 2-68-15,5-10-186 16</inkml:trace>
  <inkml:trace contextRef="#ctx0" brushRef="#br0" timeOffset="50969">5907 14359 667 0,'0'0'244'16,"0"0"-60"-16,0 0-10 15,-11-146-56-15,0 112-6 16,5 3-4-16,-7 8-44 0,1 6-3 16,6 11-10-16,2 6-16 15,-2 0-3-15,6 0-13 16,-3 0-19-16,-7 46-11 16,1 27 11-16,-10 37 2 15,-3 24 3-15,0 20-2 16,0 10 2-16,5-2 3 15,11-16-4-15,6-26-1 16,0-15-1-16,6-18-2 16,30-19 0-16,5-16-5 15,-3-21-4-15,-1-11-27 16,-2-8-35-16,1-12-31 0,-5 0-36 16,10 0-97-16,-3-32-35 15,11-5-112-15</inkml:trace>
  <inkml:trace contextRef="#ctx0" brushRef="#br0" timeOffset="51808">6379 15020 791 0,'0'0'256'16,"0"0"-115"-16,0 0 28 0,0 0-23 15,-84-172-47 1,62 141-30-16,7 11-6 0,2 14-20 16,7 6-13-16,3 0-10 15,3 0-13-15,-4 0-7 16,4 0-2-16,-6 33-7 16,0 25-2-16,-5 13 11 15,6 10 5-15,5-7-4 16,0-15 0-16,16-6-1 15,25-16 0-15,6-17-7 16,0-15 7-16,-1-5-1 16,1 0 7-16,-9-28-5 15,1-15 9-15,2-14-6 16,-10-9 17-16,-2-2 10 0,-14-9-12 16,-15 8-4-16,0 3 7 15,-9 9-2-15,-29 13-12 16,-3 11-8-16,-6 22-2 15,-5 11-4-15,2 0-4 16,6 28 9-16,5 23-34 16,17 13-37-16,15 4-14 15,7 3-128-15,0-2-147 16,32-5-456-16</inkml:trace>
  <inkml:trace contextRef="#ctx0" brushRef="#br0" timeOffset="52037">6915 15128 575 0,'0'0'477'15,"0"0"-335"-15,0 0 29 16,0 0-34-16,0 0-63 16,0 0-45-16,25-8-14 15,-25 48-10-15,-22 11 54 16,-19 12-26-16,-9 3-17 15,-15 7-6-15,-1-6-9 16,2-4-1-16,23-12-87 16,25-14-238-16,16-19-431 15</inkml:trace>
  <inkml:trace contextRef="#ctx0" brushRef="#br0" timeOffset="52456">7191 14968 754 0,'0'0'348'16,"0"0"-159"-16,0 0-11 16,0 0-54-16,0 0-43 15,0 0-38-15,-6-57-21 16,3 65-22-16,-3 30-7 0,2 13 6 15,1 11 2 1,3 2 0-16,0-13 2 0,0-11-2 16,0-8-1-16,22-15 4 15,4-9-4-15,-1-8 2 16,3 0-1-16,5 0 9 16,-5-19 4-16,1-10 21 15,-7-5 12-15,1-6-8 16,-7-3-7-16,-10-4-5 15,-6-3-13-15,0 1-1 16,-11 9-7-16,-26 0-6 16,-8 17-6-16,1 9-1 15,-1 8-19-15,13 6-18 16,10 0-35-16,13 12-51 0,9 10-133 16,0 1-137-16</inkml:trace>
  <inkml:trace contextRef="#ctx0" brushRef="#br0" timeOffset="52717">7394 14605 789 0,'0'0'329'16,"0"0"-140"-16,0 0-15 15,0 0-35-15,0 0-66 16,0 0-39-16,99-86-29 15,-47 115 2-15,4 25 3 0,-5 25-7 16,-13 11 4-16,-13 19 12 16,-11-1-10-16,-14-5 0 15,0 3-5-15,-33 3-1 16,-24-2-3-16,-15-3 0 16,-8-10-55-16,3-28-105 15,14-17-261-15</inkml:trace>
  <inkml:trace contextRef="#ctx0" brushRef="#br0" timeOffset="53676">7119 13586 304 0,'0'0'256'0,"0"0"-113"16,0 0-6-16,0 0-20 15,0 0-55-15,0 0 0 16,8-36-32-16,-8 34 11 15,0 2-15-15,3 0-7 0,-3-4 8 16,5 4-5-16,-5 0-3 16,0 0 18-16,3-6 0 15,-3-2 16-15,3 0 6 16,0-4-48-16,-3 1 36 16,0-1-9-16,0 0 1 15,0 2 6-15,0-5-14 16,0 4-2-16,0-4 0 15,0 1-15-15,-6 2 9 16,-2 4-4-16,5 2-9 16,1 4 6-16,2 2-12 15,0 0 3-15,0 0-5 0,0 0-2 16,0 0 0-16,0 16-12 16,0 25 4-16,0 7 8 15,0 3 0-15,0-7 0 16,0-5 0-16,0-7 4 15,0-3-4-15,0-7 0 16,2 1 1-16,1-3-3 16,2 0-43-16,-2 0-102 15,-3 3-133-15,0-3-248 16</inkml:trace>
  <inkml:trace contextRef="#ctx0" brushRef="#br0" timeOffset="57450">16648 8887 919 0,'0'0'169'0,"0"0"4"16,0 0-3-16,0 0-26 0,0 0-56 15,0 0-41-15,0 0-28 16,17-16-4-16,-17 16 0 16,-17 7-5-16,-49 34-3 15,-39 16 10-15,-38 17 0 16,-13 3 2-16,-6 3 0 16,3 6-10-16,-6 2 1 15,3-1-2-15,7-2 4 16,-1-2-11-16,16-3 4 15,7-5 4-15,18-13-5 16,17-2 0-16,18-7 1 16,20-17-2-16,18-10 0 15,14-6 0-15,15-14-3 16,7 0 2-16,6-3-2 16,0-1 0-16,0-2 0 0,-3 6 4 15,0-3-4-15,-4 2 1 16,4-3 0-16,3-2-1 15,-3 4-2-15,3-4 2 16,-3 3 4-16,-4 0-4 16,1 3-3-16,0-1-20 15,0-2-39-15,2 9-31 16,1 2-105-16,3 0-120 16,0-8-80-16</inkml:trace>
  <inkml:trace contextRef="#ctx0" brushRef="#br0" timeOffset="58273">16635 8889 541 0,'0'0'213'15,"0"0"-79"-15,0 0-27 16,0 0-17-16,0 0 13 16,0 0 3-16,-110-50-31 15,110 47-14-15,0 3-9 16,0 0-24-16,0 0-7 15,0 0-9-15,0 0-7 16,3 8-5-16,32 30 1 16,28 13 25-16,42 9 11 15,44 9 1-15,39 2 9 0,25 3-19 16,-1 6-4 0,-15 4-3-16,-19-2-4 0,-26 1-11 15,-15-3-1-15,-19-4 5 16,-16-4-6-16,-3 1 0 15,-11-8 8-15,-3-8-10 16,-5-6 10-16,-11-13-7 16,-4-10 7-16,-18-7-4 15,-5-10-6-15,-14-2 7 16,-12-3-3-16,-3-6 2 16,-10 0-4-16,-3 0 7 15,0 0-9-15,0 0 4 16,0 0-6-16,0 0 0 15,-3 0-36-15,-29-4-31 0,-13 2-89 16,-12-2-175-16,-12-1-299 16</inkml:trace>
  <inkml:trace contextRef="#ctx0" brushRef="#br0" timeOffset="59534">14927 9067 638 0,'0'0'423'0,"0"0"-245"16,0 0 2-16,0 0-55 0,0 0-32 15,0 0-23-15,0-102-15 16,0 102-22-16,0 0-17 16,0 0-7-16,0 0-8 15,0 8-1-15,0 29-11 16,0 15 11-16,0 11 1 15,6-4 1-15,0-4 0 16,1-9-2-16,-7-9 0 16,0-11 0-16,0-12 3 15,0-9-1-15,0-5-2 16,0 0 0-16,0 0 0 16,0 0 5-16,-4 0 9 15,-18-19-5-15,-9-15-6 16,-4-10-3-16,2-13 1 0,5-9 0 15,6-8-2-15,9-3-1 16,10 0-3-16,3 11-4 16,0 18-1-16,0 13 7 15,19 15-4-15,10 12-4 16,16 8-9-16,5 0 11 16,4 0 1-16,-4 22-3 15,-11 4 3-15,-14 5 2 16,-9 1-9-16,-16-1 3 15,0 0-3-15,0 1-3 16,-38 2-43-16,-10 1-76 16,-9 2-159-16,7-3-168 15</inkml:trace>
  <inkml:trace contextRef="#ctx0" brushRef="#br0" timeOffset="60862">18268 8878 842 0,'0'0'175'0,"0"0"-46"16,0 0 7-16,0 0-19 15,0 0-15-15,0 0-35 16,-66-73-32-16,66 73-19 16,-3 10-16-16,0 31-5 15,-8 16 5-15,0 11 2 16,0 4 4-16,2-4 2 0,2-5-4 15,7-11-2-15,0-15 2 16,0-14-4-16,0-9 2 16,0-10-1-16,0-4 0 15,0 0 7-15,0 0 6 16,0 0 45-16,0-6 0 16,0-20-13-16,0-11-24 15,0-9-16-15,-3-6-5 16,0 4 4-16,0 5-4 15,0 9-1-15,3 14 3 16,-3 8-2-16,3 6 0 16,0 3 0-16,0 3-1 15,0 0 0-15,0 0-5 16,0 0 5-16,0 0 0 0,0 0-4 16,0 0 3-16,0 0 1 15,0 0 0-15,0 0 0 16,0 0 2-16,0 0-2 15,0 0 0-15,0 0 2 16,0 0 0-16,0 0-1 16,0-2 0-16,0 2 0 15,0-3 0-15,0 3 0 16,0 0 3-16,0 0-2 16,0 0-2-16,0 0 0 15,0 0 0-15,0 0 1 0,0 0 0 16,0 0-2-16,0 0 2 15,0 0 0-15,0 0 0 16,0 0-1-16,0 0 2 16,0 0-4-16,0 0 2 15,0 0 0-15,0 0-1 16,0 0 1-16,0 0 1 16,0-8-1-16,0-13-3 15,6-5 2-15,7-3-1 16,2 1 4-16,-5 3 0 15,-1 1-1-15,-1 2-1 16,-2 8 4-16,-6 5-3 16,3 0-2-16,-3 6 0 15,0 3-1-15,0 0 2 16,0 0 0-16,2 0-6 0,12 0-5 16,11 18-1-16,13 16 11 15,9 12 0-15,5 0 2 16,2 5 0-16,-4-2 1 15,-8-1 0-15,-10-2-2 16,-17-7-2-16,-8-1 2 16,-7-4-6-16,-7-2 2 15,-40 2-7-15,-17-3 0 16,-9-4-24-16,0-9-8 16,3-2-26-16,14-10-26 15,10-6-63-15,18 0-11 16,25 0-34-16,3-14-162 0</inkml:trace>
  <inkml:trace contextRef="#ctx0" brushRef="#br0" timeOffset="61328">19031 8864 788 0,'0'0'213'0,"0"0"-96"16,0 0 43-16,0 0-42 15,0 0-55-15,0 0-49 16,0 46-7-16,3 3 64 16,0 5-34-16,3 3-3 15,-2-2-10-15,2-7-11 0,-3-2-1 16,0-12-8-16,0-9 2 16,-3-7-4-16,0-15-2 15,0-3 7-15,0 0-4 16,0 0 36-16,5 0 8 15,-5-3-9-15,0-23 3 16,0-8-21-16,-8-14-12 16,-8-7-7-16,4-8-1 15,-1-8 1-15,4-1 0 16,-1-2-1-16,1 8-1 16,9 3-5-16,0 14 4 15,0 13-3-15,0 13-4 0,16 9-5 16,25 14-9-1,12 0-4-15,18 2 22 0,-7 35-3 16,-7 9 6-16,-13 3-2 16,-16 5-3-16,-12-5 5 15,-16-1 0-15,0-5-6 16,-57 6-62-16,-34-10-127 16,-21 2-198-16</inkml:trace>
  <inkml:trace contextRef="#ctx0" brushRef="#br0" timeOffset="63667">12624 10273 67 0,'0'0'706'15,"0"0"-532"-15,0 0-20 16,0 0-2-16,0 0-7 15,0-148-25-15,-3 136-30 0,-1 7-28 16,1 5-10-16,3 0-22 16,-3 0-14-16,-6 0-6 15,-13 37-4-15,-17 30-5 16,-12 26 8-16,-7 25 1 16,2 7-3-16,5 7 3 15,13-4-3-15,18-2-4 16,17-17-2-16,3-17-1 15,39-21 0-15,30-20-1 16,21-13-8-16,9-19-47 16,5-10-51-16,-12-9-116 15,-25 0-230-15</inkml:trace>
  <inkml:trace contextRef="#ctx0" brushRef="#br0" timeOffset="69794">11245 10545 854 0,'0'0'212'0,"0"0"-63"15,0 0 17-15,0 0-17 16,0 0-52-16,0 0-18 15,0 0-27-15,-61-106-12 16,61 106-13-16,0 0-10 16,0 0-16-16,0 0-1 15,0 29-1-15,0 23-3 0,14 25 4 16,5 16 5-16,0 14-2 16,-4 4-1-16,-8-5-1 15,-4-11 2-15,-3-18-3 16,0-23 0-16,0-17-6 15,0-17-50-15,0-17-54 16,0-3-47-16,-6 0-19 16,-4-9-35-16,7-31-37 15,3-13-207-15</inkml:trace>
  <inkml:trace contextRef="#ctx0" brushRef="#br0" timeOffset="70000">11178 10886 617 0,'0'0'164'0,"0"0"-33"0,0 0 11 15,0 0-32-15,0 0-16 16,0 0 19-16,114-177-73 16,-46 133-6-16,4 1 7 15,-9 6 9-15,-8 9-17 16,-11 2-16-16,-15 12-12 16,-20 11-3-16,-9 3-2 15,0 3-65-15,-13 31-120 16,-21 12 57-16,-15 5-154 15,-1 6-351-15</inkml:trace>
  <inkml:trace contextRef="#ctx0" brushRef="#br0" timeOffset="70207">11178 10886 321 0,'39'26'391'0,"-39"-26"-200"16,0 0-4-16,0 0-32 15,0 0-40-15,9 0-45 16,10 0-21-16,10 0-1 15,5 5-6-15,10 21-18 16,8 11-5-16,-5 6 3 16,2 6-1-16,-2-7-16 15,-6-1-2-15,-3-8 1 16,-7-1-4-16,-12-3-55 16,-19-7-188-16,0-2-258 15</inkml:trace>
  <inkml:trace contextRef="#ctx0" brushRef="#br0" timeOffset="76140">13160 10462 455 0,'0'0'361'16,"0"0"-221"-16,0 0 11 15,0 0-17-15,0 0-18 16,0 0-26-16,0-59-27 16,0 59-31-16,0 0-19 15,0 0-8-15,0 34-3 0,0 11-2 16,3 10 15 0,-3 2 0-16,0-3-12 0,0 7 3 15,0 2-1-15,0 2-5 16,-16 4 0-16,-6-6-6 15,3-6-159-15,0-9-149 16,10-13-540-16</inkml:trace>
  <inkml:trace contextRef="#ctx0" brushRef="#br0" timeOffset="76343">13424 10960 854 0,'0'0'57'0,"0"0"6"0,0 0 63 15,0 0-50-15,-41 149-49 16,8-100-17-16,-5-1-10 16,-6 0-3-16,3-7-182 15,-4-11-395-15</inkml:trace>
  <inkml:trace contextRef="#ctx0" brushRef="#br0" timeOffset="76658">13859 10525 873 0,'0'0'189'0,"0"0"-85"15,0 0-1-15,0 0-8 16,0 0-44-16,0 0-31 16,0 0-20-16,0 26 3 0,0 17 0 15,0 5 8 1,0 0-5-16,-3 8-3 15,0-5 2-15,0-3-2 0,-4-2-3 16,1-11-72-16,3-10-150 16,-3-7-135-16</inkml:trace>
  <inkml:trace contextRef="#ctx0" brushRef="#br0" timeOffset="76993">13801 9910 870 0,'0'0'203'15,"0"0"-81"-15,0 0 3 16,0 0-46-16,0 0-39 15,0 0-24-15,27-20-12 16,17 55-1-16,17 19 24 16,2 15 0-16,-3 17 18 15,-5 14-14-15,-11 14-13 16,-6 8 4-16,-10 5-8 16,-19 4-7-16,-9 1-3 15,-31-2-4-15,-54-9-6 16,-36-3-136-16,-16-22-220 15,0-12-655-15</inkml:trace>
  <inkml:trace contextRef="#ctx0" brushRef="#br0" timeOffset="79830">17951 10525 951 0,'0'0'176'16,"0"0"-46"-16,0 0 15 15,0 0-7-15,0 0-44 16,0 0-23-16,0 0-29 16,-3-63-29-16,3 63-8 15,0 8-5-15,0 24-5 16,0 20 5-16,0 20 4 15,0-1-1-15,0 6-1 16,0-2 1-16,9-4-3 16,1-6 2-16,-1-7-1 0,-6-14-1 15,-3-8-51-15,0-10-105 16,0-9-102-16,-9-7-66 16,-13-10-73-16</inkml:trace>
  <inkml:trace contextRef="#ctx0" brushRef="#br0" timeOffset="80027">17913 10960 463 0,'0'0'125'0,"0"0"-11"16,0 0 54-16,13-174-17 15,-7 136-46-15,13 4-36 16,6 0-7-16,10 2-33 16,16 6-20-16,3 1-3 15,6 11-5-15,-2 2 1 16,-8 9-2-16,-18 3-2 15,-9 0-26-15,-18 0-80 0,-5 15-53 16,0 4-32-16,0 5-223 16</inkml:trace>
  <inkml:trace contextRef="#ctx0" brushRef="#br0" timeOffset="80219">18103 10774 472 0,'0'0'110'0,"0"0"-14"16,0 0 21-16,0 0-22 15,0 0-36-15,0 0 6 16,32 86 43-16,-1-55-65 16,5 4-9-16,2-4-7 0,-3 3-15 15,4 1-4-15,-6-9-6 16,0-1 0-16,-2-8-2 16,-8-2-92-16,-8-10-141 15,-8-2-369-15</inkml:trace>
  <inkml:trace contextRef="#ctx0" brushRef="#br0" timeOffset="80571">18828 10176 812 0,'0'0'205'15,"0"0"-96"-15,0 0 6 16,0 0 29-16,0 0-42 16,0 0-41-16,-64-97-31 15,64 97-20-15,-3 6-10 16,-4 34-7-16,-5 20 6 16,-1 26 1-16,-3 11 2 15,0 3-2-15,4 11 6 16,2 0-2-16,7 2-2 15,3-8 1-15,0-10-3 16,0-15 0-16,10-14 0 16,15-15 4-16,6-14-4 0,7-14-10 15,11-8-88-15,4-15-48 16,7 0-108 0,-2 0-215-16</inkml:trace>
  <inkml:trace contextRef="#ctx0" brushRef="#br0" timeOffset="80846">19212 10563 757 0,'0'0'225'0,"0"0"-92"15,0 0-7-15,0 0-23 0,0 0-46 16,0 0-43-16,-7-18-14 15,7 38 5-15,0 21-5 16,13 7 7-16,4 7 6 16,2 2-6-16,0 2-2 15,-4-4 0-15,1-3-5 16,-3-13 3-16,-4-5-3 16,4-10-119-16,-7-10-156 15,4-5-333-15</inkml:trace>
  <inkml:trace contextRef="#ctx0" brushRef="#br0" timeOffset="81064">19482 10871 632 0,'0'0'251'16,"0"0"-116"-16,0 0-54 15,0 0-11-15,0 0-29 16,0 0-6-16,3 72 26 15,-12-25-40-15,-7-4-1 16,0 7 2-16,-3-8-11 16,-6 2-9-16,2-7 2 15,-2-6-4-15,2-8-146 16,8-3-188-16</inkml:trace>
  <inkml:trace contextRef="#ctx0" brushRef="#br0" timeOffset="81494">19755 10517 674 0,'0'0'197'0,"0"0"-89"16,0 0 14-16,0 0-21 16,0 0-15-16,0 0-43 0,22-78-20 15,-6 78-18-15,3 0 0 16,3 0-5-16,-3 23 0 16,-5 6-2-16,-8 0-1 15,-6 8 3-15,0 3 5 16,-3-1-1-16,-22 5 4 15,-2-13 6-15,8-5-7 16,7-9 3-16,6-2-6 16,6-4-3-16,0 0 1 15,0 1 1-15,3 0 3 16,25-4 2-16,10-6 0 16,10-2 4-16,12 0-4 15,3 0-4-15,-8-10-4 16,-17-8-74-16,-25 7-86 15,-13-3-144-15</inkml:trace>
  <inkml:trace contextRef="#ctx0" brushRef="#br0" timeOffset="81811">19965 10055 353 0,'0'0'685'0,"0"0"-538"0,0 0 25 16,0 0-21-16,0 0-46 15,0 0-65-15,-10-104-26 16,26 104-14-16,20 33-2 16,8 25 2-16,6 13 2 15,2 12 4-15,-8 6 4 16,-6 6-4-16,-13-5 7 15,-9 3-8-15,-10-8 2 16,-6-2-3-16,0-11-2 16,-25-6-2-16,-22-7 0 15,-8-4-40-15,-11-9-123 16,6-9-218-16</inkml:trace>
  <inkml:trace contextRef="#ctx0" brushRef="#br0" timeOffset="82904">19523 11547 816 0,'0'0'263'0,"0"0"-155"15,0 0 41-15,0 0-8 16,0 0-39-16,0 0-38 16,19-24 1-16,-19 24-23 15,0 0-21-15,0 0-5 16,-22 16-16-16,-29 40 0 16,-24 27 0-16,-37 32 15 15,-21 18-8-15,-14 7 8 16,4 0 3-16,13-5 3 15,22-15-12-15,29-18-4 16,18-21-2-16,20-15-1 16,12-23 0-16,7-12-2 0,10-14 4 15,9-9-4 1,-1-5 4-16,4 1 0 0,0-4 3 16,0 0-2-16,0 0 4 15,0 0-4-15,0 0-1 16,0 0-2-16,0 0-2 15,-3 0-33-15,3 0-42 16,0-12-34-16,22-14-212 16,45-11-293-16</inkml:trace>
  <inkml:trace contextRef="#ctx0" brushRef="#br0" timeOffset="83444">19554 11615 620 0,'0'0'220'0,"0"0"-66"0,0 0-12 16,0 0-7-16,0 0-40 16,0 0 9-16,-34-101-14 15,34 99-17-15,0 2-9 16,0 0-36-16,0 0-19 15,12 11-9-15,37 35 5 16,17 23 18-16,11 16 7 16,8 10-14-16,-2 2 3 15,-4 3-4-15,1 0-5 16,-8-5-2-16,-9-4-1 16,-8-12-2-16,-8-13 5 0,-9-8 0 15,-2-12-1 1,-11-9 1-16,1-6-1 0,-11-11 2 15,-2-6-9-15,-4-6 2 16,-9-4 0-16,0-4-1 16,0 0-3-16,0 0-14 15,-25 0-45-15,-19-12-54 16,-14-10-197-16,-11-7-222 16</inkml:trace>
  <inkml:trace contextRef="#ctx0" brushRef="#br0" timeOffset="84027">18633 11758 650 0,'0'0'362'0,"0"0"-260"16,0 0 30-16,0 0 9 15,0 0-24-15,0 0-44 16,-14-44-36-16,14 44-18 16,0 0-15-16,0 3-4 15,0 32-7-15,0 6 7 16,0 4 3-16,0-2 4 15,0-4-5-15,0-7-2 0,0-6 1 16,0-15 0-16,0-5-1 16,0-6 0-16,0 0 4 15,0 0-3-15,0 0 11 16,0 0-3-16,0-6 6 16,0-19 11-16,0-9-23 15,0-7-2-15,0-5 2 16,2-4-3-16,4 0 1 15,0 8-1-15,2 1 1 16,-2 15 4-16,-4 7-5 0,-2 10 0 16,3 6-1-1,-3 3-1-15,3 0 0 0,8 0-15 16,5 0 4-16,6 0-5 16,3 20 16-16,-3 3-2 15,-6-1-2-15,-7-1-3 16,-9 2 0-16,0 2-12 15,-15 1-15-15,-26 4-41 16,-10-3-122-16,3 2-160 16</inkml:trace>
  <inkml:trace contextRef="#ctx0" brushRef="#br0" timeOffset="84834">20340 11643 822 0,'0'0'190'15,"0"0"-88"-15,0 0 42 0,0 0-20 16,0 0-29-1,0 0-56-15,-6-28-30 0,6 36-9 16,-5 18-14-16,2 14 14 16,0 3 4-16,1 3-1 15,-1-9-1-15,0-6-1 16,3-8 2-16,0-11-3 16,0-7 4-16,0-2-4 15,-3-3 1-15,3 0 7 16,0 0 0-16,0 0 6 15,0 0 2-15,0-17 1 16,0-14-15-16,0-4-1 0,0-4 1 16,0-5-1-1,0 4 0-15,3 3-1 0,0 9 3 16,0 5-3-16,-1 11 1 16,1 6-1-16,0 6 0 15,5 0-5-15,4 0-5 16,7 0 2-16,7 20 4 15,-1 15 0-15,0 5 1 16,0 2 2-16,-8-4 1 16,-4-6 0-16,-7-7 0 15,-6-5-2-15,0-3 0 16,0 1-3-16,-25-1-17 16,-11 0-181-16,1-5-165 15</inkml:trace>
  <inkml:trace contextRef="#ctx0" brushRef="#br0" timeOffset="85335">20626 11640 653 0,'0'0'273'16,"0"0"-165"-16,0 0-21 15,0 0-24-15,0 0-25 16,0 0-28-16,32 14 18 16,-26 12 13-16,-3 6-1 0,0 5-10 15,-3 3-5 1,0 0 1-16,0-5-11 0,0-4 4 16,0-8-11-16,0-9-2 15,0-8-6-15,0 0 2 16,0-6 2-16,0 0 3 15,0 0 14-15,0 0 33 16,0 0 8-16,0-9-6 16,0-14-26-16,0-8-25 15,-6-7 2-15,-4-5-2 16,4-2-3-16,0-1 0 16,3 0-1-16,-2 6 1 15,2 0-2-15,3 9 1 0,0 8-1 16,0 6-2-16,0 11 1 15,0 3-3-15,8 3-4 16,7 0-7-16,1 0 6 16,3 11 0-16,-6 12 2 15,-4 5-4-15,-9 4-5 16,0 3-22-16,-12-1-65 16,-33-3-113-16,-11-5-203 15</inkml:trace>
  <inkml:trace contextRef="#ctx0" brushRef="#br0" timeOffset="87164">17086 13295 0 0,'0'0'747'0,"0"0"-573"0,0 0-2 16,0 0-52-16,0 0 4 15,0 0-10-15,0 0-12 16,0-128-37-16,-3 122-18 16,3 6 4-16,0 0-22 15,0 0-15-15,0 0-10 16,-3 6-4-16,3 22-11 15,-3 15 11-15,3 12 0 16,0 2 0-16,0 3 1 0,0-3 1 16,0-2-2-1,0-4 1-15,6-5 1 0,4-15-2 16,-4-5 0-16,-3-6-42 16,-3-12-102-16,0-5-65 15,0-3-27-15,0 0 46 16,0 0 20-16,0-11-68 15,-6-12 29-15,0-5 94 16,-1 2 115-16,1 3 12 16,3 0 123-16,-3 3 49 15,2-3-21-15,1 3-32 16,3 0-7-16,0-5-22 16,0-7-14-16,19-5-34 15,33-9-14-15,17 3-25 16,11-2-3-16,-1 10-11 0,-18 15 3 15,-23 11-3-15,-23 9-1 16,-15 0-2-16,0 3-74 16,0 19-95-16,-31 11-148 15</inkml:trace>
  <inkml:trace contextRef="#ctx0" brushRef="#br0" timeOffset="87384">17157 13459 650 0,'0'0'227'0,"0"0"-86"16,0 0-39-16,0 0-31 0,0 0-31 15,0 0-23 1,50 16 37-16,-21 6-20 0,2 0 4 16,5 3-9-16,-1 1-8 15,3-2-11-15,1 1-7 16,-8-8-3-16,-3-3-12 15,-15 1-162-15,-7-10-220 16</inkml:trace>
  <inkml:trace contextRef="#ctx0" brushRef="#br0" timeOffset="87733">17888 12869 1065 0,'0'0'191'0,"0"0"-54"0,0 0 2 16,0 0-42-16,0 0-61 16,0 0-20-16,-30 0-16 15,21 46-2-15,-7 26 2 16,-3 19 3-16,0 12 2 15,-3 6 4-15,3-1-3 16,7 1-4-16,4-11 5 0,8-10-6 16,0-14 1-1,20-13 1-15,15-13-3 0,6-13 0 16,0-13-3-16,-5-10-19 16,-8-7-30-16,-9-5-52 15,-6 0-53-15,-4-8-44 16,-6-15-120-16</inkml:trace>
  <inkml:trace contextRef="#ctx0" brushRef="#br0" timeOffset="88685">18042 13366 798 0,'0'0'242'0,"0"0"-117"15,0 0 3-15,0 0 0 16,0 0-9-16,0 0-40 15,-44-102-30-15,41 102-12 16,3 0-14-16,0 0-11 0,0 0-11 16,-3 3-1-1,-7 23-9-15,-2 11 6 0,-7 15 3 16,6-1 1-16,4 3-1 16,6-5 0-16,3-3 1 15,0-7 0-15,9-13-1 16,19-5 0-16,1-13 1 15,2-8-1-15,-1 0 2 16,-2 0 3-16,-3-8-4 16,1-15 7-16,-1-11-3 15,-6-1 4-15,-2-5 15 16,-11-9 4-16,-1 3 0 16,-5-2-14-16,0 3 0 0,0 10-4 15,-19 9-5 1,-6 12-3-16,-3 3-2 0,-4 7-5 15,1 4 3 1,-2 0-2-16,11 11-12 0,6 27-33 16,7-1-12-16,6 9-57 15,3 0-92-15,0-7-68 16,3 1-148-16</inkml:trace>
  <inkml:trace contextRef="#ctx0" brushRef="#br0" timeOffset="88929">18342 13599 754 0,'0'0'265'0,"0"0"-110"0,0 0 17 16,0 0-33-16,0 0-66 15,0 0-41-15,-3 12-25 16,-17 17 6-16,-5 1 0 15,3 2-12-15,-4 3 1 16,4-2-2-16,0-4-1 16,5-6-14-16,11-3-149 15,6-14-121-15,0-6-80 16</inkml:trace>
  <inkml:trace contextRef="#ctx0" brushRef="#br0" timeOffset="89203">18655 13273 866 0,'0'0'207'0,"0"0"-43"0,0 0 32 16,0 0-44-16,0 0-75 15,0 0-27-15,-3-50-38 16,0 69-12-16,-2 20-3 15,-9 7 3-15,8 5 8 16,1 4-7-16,0-7 2 16,2 1-1-16,3-6-1 0,0-9-1 15,0-1-1-15,0-15-32 16,0 0-112-16,0-12-120 16,0-6-148-16</inkml:trace>
  <inkml:trace contextRef="#ctx0" brushRef="#br0" timeOffset="89480">18723 12964 928 0,'0'0'228'15,"0"0"-54"-15,0 0-10 16,0 0-72-16,0 0-44 0,0 0-33 15,83-14 1-15,-39 57 0 16,-6 17 9-16,-4 11 4 16,-4 12-1-16,-8 5-10 15,-13 5-8-15,-9-6-3 16,0 0-3-16,-9-9-3 16,-43-5-1-16,-20-1-18 15,-17-7-112-15,0-14-195 16,6-13-371-16</inkml:trace>
  <inkml:trace contextRef="#ctx0" brushRef="#br0" timeOffset="90562">20010 13027 828 0,'0'0'231'15,"0"0"-88"-15,0 0 5 16,0 0-65-16,0 0 18 16,0 0-53-16,0-37-20 15,0 37-9-15,0 0 3 16,0 0-4-16,0 0 1 16,0 0-6-16,0 3-3 15,0 9-3-15,0 13-7 16,0 15 0-16,0 11 19 15,0 7 9-15,0-1-12 16,0-6-2-16,0 2-8 16,0-5-3-16,0-6 1 0,0-5-2 15,0-14-2 1,0-6 2-16,0-9 0 0,0-4 0 16,0-4-2-16,0 0 0 15,0 0 0-15,0 0-5 16,0 0-19-16,0 0-9 15,0-6-13-15,0-14 3 16,6-8-20-16,7-1 1 16,-1-3-3-16,1-2 8 15,3-3 12-15,6-6 29 16,-3 0 7-16,3 0 9 16,-5 12 0-16,-6 2 0 15,-3 11 2-15,-2 4 3 16,0 6 17-16,-4 2 31 15,9 0-25-15,5 1-10 0,6 2-14 16,6-5-4-16,-3 8-1 16,-9 0-7-16,-10 8-41 15,-6 16-63-15,0 1-93 16,-14 9-148-16</inkml:trace>
  <inkml:trace contextRef="#ctx0" brushRef="#br0" timeOffset="90774">20007 13364 763 0,'0'0'137'0,"0"0"-63"0,0 0 22 16,0 0-36-16,0 0-14 16,0 0 22-16,110 40-33 15,-72-20-12-15,4 3-4 16,-4-9-12-16,0 4 1 15,-4 0-8-15,-7-2-6 16,-5-5-155-16,-16-2-227 16</inkml:trace>
  <inkml:trace contextRef="#ctx0" brushRef="#br0" timeOffset="91123">20648 12812 739 0,'0'0'315'0,"0"0"-192"16,0 0 7-16,0 0 26 16,0 0-45-16,0 0-40 15,-45-71-22-15,45 71-27 16,-10 12-22-16,-9 36-12 15,-6 26 12-15,-6 27 0 16,-4 13 3-16,-1 9 0 16,11-1 4-16,9 4-3 0,16-8 2 15,0-9-1-15,29-12-4 16,25-24 5-16,9-15-2 16,11-17-2-16,2-24 5 15,4-8-7-15,-11-9-26 16,-3 0-80-16,-11-9-144 15,-8-15-201-15</inkml:trace>
  <inkml:trace contextRef="#ctx0" brushRef="#br0" timeOffset="97260">21744 13430 737 0,'0'0'232'0,"0"0"-118"16,0 0 17-16,0 0 10 15,0 0-30-15,0 0-15 16,0 0-34-16,3-86-9 15,-3 86-13-15,0 0-12 16,3 0-14-16,-3 0-7 16,0 0-7-16,0 0-1 15,0 26-6-15,-3 14 6 16,-19 9 1-16,-3-4 4 16,-2-5-2-16,2 2-2 15,-3-7 1-15,-1-3-1 0,4-3-1 16,0-7-80-1,6 1-143-15,5-13-123 0,5 0-242 16</inkml:trace>
  <inkml:trace contextRef="#ctx0" brushRef="#br0" timeOffset="97670">21928 13159 878 0,'0'0'137'0,"0"0"-66"0,0 0 32 16,0 0-26-16,0 0-28 16,0 0-27-16,67-33-15 15,-42 33 7-15,-3 0-7 16,-3 0 2-16,-6 7-3 15,-4 12 5-15,-5 10 6 16,-4 3 14-16,0 7 9 16,-22 4-6-16,-13 1-5 15,-3-5-5-15,5-4-11 16,8-7-5-16,12-8-7 16,7-6-1-16,6-2 3 15,0-2-2-15,16-3 1 16,31-4 0-16,21-3 5 0,15 0-3 15,-1-3-4-15,-7-16-8 16,-10-1-63-16,-18-4-41 16,-19 5-44-16,-11-5-70 15,-15-4-170-15</inkml:trace>
  <inkml:trace contextRef="#ctx0" brushRef="#br0" timeOffset="99038">22201 14153 485 0</inkml:trace>
  <inkml:trace contextRef="#ctx0" brushRef="#br0" timeOffset="99335">22201 14153 485 0,'41'-71'238'0,"-41"71"-153"0,7 0 45 16,5-3 10-16,2-9-35 15,-6-1-17-15,6-2 3 16,2-2-5-16,-4-6-5 0,10-6-28 15,-3-5-24-15,10-11-6 16,2-10 1-16,5-11-11 16,5-2-2-16,0-7 8 15,0 1-10-15,-5 6 8 16,-8-1-3-16,-6 1-4 16,-6 1 3-16,-3-7-1 15,-13-3-4-15,0-6-1 16,0-5-2-16,-22-2-1 15,-16-1-4-15,-6 0 2 16,-8-1 1-16,5 7-3 16,-7 4 3-16,-1 16-4 0,-5 13 1 15,-10 15-16 1,-6 20-35-16,-4 14-91 0,11 3-94 16,11 12-82-16,20 14-426 15</inkml:trace>
  <inkml:trace contextRef="#ctx0" brushRef="#br0" timeOffset="100221">21159 13244 750 0,'0'0'257'0,"0"0"-164"15,0 0 49-15,0 0-18 16,0 0-3-16,0 0-36 16,-9-97-28-16,-1 94-23 15,1 3-13-15,-4 0-7 16,-1 0-5-16,0 0-7 16,-8 26-2-16,-5 5-1 15,8 10 1-15,0 10-1 16,7 0 1-16,9 9-1 15,3 3 1-15,0-6 2 16,6-5-2-16,19-9 0 16,4-15 1-16,2-10 1 0,2-10-1 15,5-8 0 1,6 0 4-16,1-5 3 0,6-27 0 16,-4-3 3-16,0-4 14 15,-2-10 8-15,-16-3-9 16,-7-11 0-16,-10-5-9 15,-12-4 2-15,0 7-7 16,0 8-5-16,-28 17-4 16,-3 11 2-16,2 9-2 15,-2 12-1-15,4 2-1 16,5 6-15-16,-3 0-25 16,3 0-43-16,-3 17-114 0,3 17-178 15,8-10-211-15</inkml:trace>
  <inkml:trace contextRef="#ctx0" brushRef="#br0" timeOffset="103715">13177 11758 731 0,'0'0'253'0,"0"0"-131"0,0 0 3 16,0 0-26-1,0 0 0-15,0 0-1 0,35-61-28 16,-35 61-24-16,0 0-11 16,0 0-2-16,0 0-10 15,0 0-2-15,0 0-7 16,0 0-14-16,-4 32-5 15,-44 28 5-15,-18 23 6 16,-24 17 4-16,2 3-4 16,-8 5-4-16,8 10 8 15,2-4-8-15,7-5 9 16,15-15-7-16,13-22-1 16,17-21-1-16,15-17 1 0,5-13-2 15,11-11-1-15,0-4 2 16,0-2-2-16,3-4 0 15,0 0 0-15,0 0 3 16,0 0-3-16,0 0 4 16,0 0-2-16,0 0-2 15,0 0-1-15,0 0-23 16,-4 0-47-16,4 0-69 16,0 0-89-16,0-4-20 15,29-24-213-15</inkml:trace>
  <inkml:trace contextRef="#ctx0" brushRef="#br0" timeOffset="104187">13100 11829 529 0,'0'0'232'0,"0"0"-86"15,0 0-3-15,0 0-23 0,0 0 29 16,0 0-29-16,-44-51-23 15,44 51-38-15,0 0-14 16,0 0 2-16,12 0-10 16,20 0-15-16,20 11 4 15,17 29 1-15,10 17-9 16,17 21-7-16,12 13 0 16,18 10-1-16,9-2 1 15,-3-5-4-15,-8-14-4 16,-15-14-3-16,-15-16 1 15,-17-14 1-15,-17-13-2 16,-13-9 2-16,-21-5-1 16,-13-6 0-16,-10-1-1 15,-3 0-26-15,-16 6-73 0,-35 0-110 16,-15 12-200-16</inkml:trace>
  <inkml:trace contextRef="#ctx0" brushRef="#br0" timeOffset="104607">12119 13207 734 0,'0'0'199'15,"0"0"-59"-15,0 0-3 16,0 0 30-16,0 0-36 16,0 0-40-16,-42-152-32 15,42 147-14-15,0 5-8 16,0 0-14-16,0 0-13 15,0 0-10-15,0 34-2 16,0 6 2-16,16 17 5 16,4 4-2-16,-6-8-2 0,-3 2 0 15,-2-12 0 1,-7-9-1-16,3-5-36 0,-5-12-77 16,0-9-47-16,0-2-10 15,0-6-26-15,0 0-36 16,0 0-123-16</inkml:trace>
  <inkml:trace contextRef="#ctx0" brushRef="#br0" timeOffset="104783">12154 13333 450 0,'0'0'194'15,"0"0"-65"-15,0 0 1 16,0 0 13-16,0 0-50 16,-13-146-8-16,19 129-42 0,26-3-20 15,12 3-13-15,11-4-1 16,2 7-6-16,-7 3-3 15,-11 8 0-15,-23 3-47 16,-16 0-120-16,0 3-56 16,-27 22-161-16</inkml:trace>
  <inkml:trace contextRef="#ctx0" brushRef="#br0" timeOffset="104967">12154 13333 325 0,'-46'17'277'0,"46"-8"-158"16,16 2-3-16,9 1-28 0,8-1 19 16,5 0-21-16,3 1-65 15,10-1-4-15,0-2-12 16,-4 2-2-16,2-11-3 16,-12 3-95-16,-5-3-178 15</inkml:trace>
  <inkml:trace contextRef="#ctx0" brushRef="#br0" timeOffset="105245">12643 12853 1005 0,'0'0'155'0,"0"0"-46"0,0 0 32 16,0 0-25-16,0 0-67 16,0 0-37-16,-13 106 14 15,13-35 4-15,0 3-22 16,0 3-1-16,0 4-4 16,0-3-2-16,0-2-1 15,0-11-3-15,6-13-56 16,20-17-115-16,2-17-89 15,8-14-243-15</inkml:trace>
  <inkml:trace contextRef="#ctx0" brushRef="#br0" timeOffset="105586">13001 13262 809 0,'0'0'189'0,"0"0"-56"16,0 0 24-16,0 0-22 15,0 0-24-15,0 0-54 16,-94-44-40-16,87 56-14 16,1 20-3-16,3 5 2 15,3 3-1-15,0-1-1 16,0-10 0-16,25-6-1 16,7-6 1-16,-1-17-2 0,4 0 2 15,-4 0 3-15,-4-17 3 16,-5-11-4-16,-6-4 5 15,-10-5 4-15,-6-1 11 16,0 5-2-16,-16 1-9 16,-19 9-11-16,-4 6 0 15,2 8-8-15,8 9-27 16,10 0-28-16,10 14-103 16,9 21-75-16,0-1-128 15</inkml:trace>
  <inkml:trace contextRef="#ctx0" brushRef="#br0" timeOffset="105676">13001 13262 560 0</inkml:trace>
  <inkml:trace contextRef="#ctx0" brushRef="#br0" timeOffset="105778">13001 13262 560 0,'168'171'360'0,"-168"-171"-256"0,0 0-1 0,0 0 7 15,0 14-29-15,-6 14-16 16,-22 10-30-16,-7 2-34 15,-3 3-1-15,2-6-35 16,2-2-161-16,15-13-199 16</inkml:trace>
  <inkml:trace contextRef="#ctx0" brushRef="#br0" timeOffset="106131">13303 13307 721 0,'0'0'274'0,"0"0"-157"0,0 0 26 15,0 0-19-15,0 0-70 16,0 0-40-16,3-20-14 16,-3 43 0-16,0 6 1 15,14-4 0-15,2 1 2 16,6-12-2-16,0-5 0 15,0 0 3-15,3-9 0 0,-3 0 1 16,-3 0 4 0,-2-18 14-16,-9-4 32 0,0-4 2 15,-8-3-13 1,0 1-16-16,-19-4-13 0,-20 7-13 16,-2-1-2-16,0 8-1 15,5 7-9-15,11 8-39 16,12 3-71-16,7 0-82 15,6 0-125-15,0 0-225 16</inkml:trace>
  <inkml:trace contextRef="#ctx0" brushRef="#br0" timeOffset="106377">13421 12972 318 0,'0'0'580'0,"0"0"-413"15,0 0-25-15,0 0-5 16,0 0-58-16,0 0-40 16,34-11-19-16,1 51 13 15,10 12 33-15,6 11-29 16,-7 2-4-16,-5 5-9 16,-17-2-12-16,-16 1 3 15,-6-7-14-15,0 1 0 16,-39 0-2-16,-14-3-21 15,-10-6-145-15,3-7-244 16</inkml:trace>
  <inkml:trace contextRef="#ctx0" brushRef="#br0" timeOffset="106826">14428 13019 1076 0,'0'0'117'0,"0"0"22"15,0 0 28-15,0 0-62 16,0 0-31-16,0 0-28 16,0-60-17-16,0 60-16 15,0 0-8-15,0 0-5 16,0 25 3-16,19 15-1 16,3 9-2-16,0-1 3 15,0 6-3-15,-6 1 1 16,-2-4-1-16,-6 1 3 15,0-7-3-15,-5-7 1 16,0-7 1-16,3-17-2 16,-3-8 0-16,-3-3 0 0,0-3 0 15,0 0-17-15,0 0-76 16,-15 0-65-16,-9-5-143 16,2-13-57-16</inkml:trace>
  <inkml:trace contextRef="#ctx0" brushRef="#br0" timeOffset="107020">14482 13251 632 0,'0'0'225'15,"0"0"-54"-15,0 0-50 16,89-149-7-16,-38 102-51 16,2 7-10-16,-4 6-5 0,-5 12-5 15,-13 7-26 1,-9 9-13-16,-9 6-4 0,-13 0-46 15,0 26-86-15,0 11-109 16,-31 6-264-16</inkml:trace>
  <inkml:trace contextRef="#ctx0" brushRef="#br0" timeOffset="107203">14565 13236 681 0,'0'0'227'16,"0"0"-113"-16,0 0-22 15,0 0 6-15,0 0-15 16,0 0-32-16,149-13-5 0,-102 23-23 16,1 4-8-1,-1 1-8-15,-2-4-6 0,-4 0-2 16,-6 4-43-16,-7-4-157 16,-9 4-136-16</inkml:trace>
  <inkml:trace contextRef="#ctx0" brushRef="#br0" timeOffset="107555">15172 13084 465 0,'0'0'405'0,"0"0"-338"15,0 0 75-15,-68-160 3 0,59 131-17 16,6 9-44-16,0 0-3 15,-1 6-3-15,4 5-31 16,0 4-3-16,0 5 14 16,-3 0-28-16,3 0-16 15,0 0-4-15,-3 0-10 16,-3 31-14-16,-7 21 14 16,1 15 6-16,2 9-3 15,1-5-1-15,4 0-1 16,5-8 1-16,0 1-1 15,0-13 5-15,8-2-6 16,11-12 0-16,3-9-2 16,0-8-32-16,0-8-67 0,0-7-122 15,0-5-126-15,4 0-146 16</inkml:trace>
  <inkml:trace contextRef="#ctx0" brushRef="#br0" timeOffset="107897">15324 13396 313 0,'0'0'479'0,"0"0"-344"16,0 0 22-16,0 0-19 16,0 0-2-16,0 0-33 15,-14-101-9-15,11 101-42 16,3 0-28-16,0 0-17 16,0 12-5-16,0 8-2 0,0 9 2 15,0-3-2-15,0-1 1 16,17-8 0-16,8-2 0 15,1-13 1-15,8-2 3 16,-4 0 0-16,0 0 9 16,0-19 36-16,-8-15-3 15,-7-1-8-15,-8 1-8 16,-7-4 4-16,0 4-18 16,-7-3-6-16,-21 2-6 15,-11 7-5-15,-2 7-1 16,10 11-7-16,9 6-29 15,15 4-36-15,7 0-99 16,0 24-200-16,13 7-358 0</inkml:trace>
  <inkml:trace contextRef="#ctx0" brushRef="#br0" timeOffset="108155">15664 13269 1119 0,'0'0'136'0,"0"0"15"16,0 0 10-16,0 0-90 15,0 0-43-15,0 0-22 16,6 38-4-16,-6 3 12 16,0 4 7-16,0 1-6 15,0-10-10-15,0-1 0 0,0-7-3 16,0-10 3-16,6-4-5 15,-2-5-20-15,-4-6-62 16,0-3-115-16,0 0-65 16,0 0-147-16</inkml:trace>
  <inkml:trace contextRef="#ctx0" brushRef="#br0" timeOffset="108636">15854 13170 346 0,'0'0'426'0,"0"0"-316"15,0 0 23-15,0 0-27 16,0 0-15-16,0 0-8 15,3-106-8-15,-3 89 8 16,0-3-18-16,-3 3-10 16,0 0-7-16,0 0-4 15,-4 5 3-15,4 0-7 16,-6 4-12-16,3-3-5 16,-1 2-7-16,7 6 4 0,0 0-9 15,0 0 5-15,0 3-5 16,0 0-4-16,0 0-6 15,0 0-1-15,0 0-2 16,10 0-2-16,9 0 4 16,9 0 5-16,0 18-2 15,5 13-3-15,-1 18 0 16,-4 11 1-16,0 11 0 16,-1 12 3-16,-16 5-2 15,-8 4-2-15,-3-2 0 16,-3-5 0-16,-47-2-1 15,-32-1-27-15,-20-1-105 16,-19-10-310-16</inkml:trace>
  <inkml:trace contextRef="#ctx0" brushRef="#br1" timeOffset="123963">10607 15300 1132 0,'0'0'175'0,"0"0"-81"0,0 0 19 15,0 0-33-15,-45-154-28 16,45 149 6-16,12 5-31 16,32 0-17-16,33 0-2 15,41 26 7-15,34 18 12 16,26 8-8-16,6 16-9 16,8 4-7-16,-8 8 5 15,-4 3-7-15,8 0 0 16,2-4 3-16,1-5 4 15,-7-10-4-15,-15-18 3 16,-20-9 2-16,-19-17 6 16,-21-14-8-16,-18-6-1 15,-5-15-3-15,-4-33 8 0,-2-27 0 16,5-28 0-16,5-39 4 16,1-33-5-16,5-39-8 15,-3-32 2-15,-2-17-3 16,5-11 0-16,-1 7 1 15,-6 33-1-15,-16 42-1 16,-16 47 0-16,-19 48 0 16,-10 28 0-16,-1 17-2 15,-2 13-8-15,-3 7-15 16,-6 20-37-16,-16 12-46 16,0 0-162-16,-3 32-130 15,-38 11-438-15</inkml:trace>
  <inkml:trace contextRef="#ctx0" brushRef="#br1" timeOffset="124677">12214 17121 941 0,'0'0'209'0,"0"0"-91"16,0 0-19-16,0 0 21 15,0 0-50-15,0 0-31 16,-153-63-19-16,134 108-13 16,-3 24-2-16,0 14 1 15,5 1 5-15,17-2-10 16,0-5 1-16,11-8-2 15,33-12-1-15,11-14 0 16,1-17-1-16,-2-17 2 16,-7-9 8-16,2-21-7 15,-8-24 8-15,-7-18 17 16,-5-6-8-16,-12-14 11 16,-17-8 2-16,0-4-6 0,-11 7 4 15,-30-1-29-15,-9 18 0 16,-7 13 4-16,8 26-4 15,2 19-16-15,8 13 6 16,14 0-22-16,6 20-49 16,19 26-51-16,0 10-52 15,11 7-47-15,25-5-88 16</inkml:trace>
  <inkml:trace contextRef="#ctx0" brushRef="#br1" timeOffset="129808">12704 17075 1073 0,'0'0'253'16,"0"0"-154"-16,0 0 43 16,0 0-41-16,0 0-29 15,0 0-32-15,-27-94-2 16,27 94-26-16,0 0-10 16,0 11-2-16,16 29-12 0,14 17 12 15,1 18 4 1,-3 3 0-16,-5-2-3 0,-4-7 2 15,-1-4-1-15,-2-13-1 16,0-15 3 0,-2-11-1-16,-8-15-3 0,-3-11 0 15,0 0 2-15,-3 0 1 16,7 0 0-16,-1-31 7 16,6-26 19-16,4-32-19 15,0-14-6-15,0-17-1 16,-4 0 0-16,-2 17-2 15,-1 14-1-15,-4 38 0 16,-5 31-30-16,0 14-29 16,0 6-33-16,0 14-101 15,3 30-33-15,5 19-10 16,3 14-318-16</inkml:trace>
  <inkml:trace contextRef="#ctx0" brushRef="#br1" timeOffset="132582">13157 17395 931 0,'0'0'152'0,"0"0"-9"15,0 0-12-15,0 0-35 16,0 0-32-16,45-166-18 16,-29 121-19-16,-4 8 1 15,-2 5 0-15,-7 6 3 0,-3 6-6 16,0 9 7-1,0 3 3-15,0 4-23 0,0 2-5 16,-6 2-7-16,-1 0-4 16,4 0-2-16,-6 31 2 15,-1 21 4-15,1 19 1 16,3-9 2-16,6 2-3 16,0-13 0-16,0-5-12 15,15-15 0-15,1-5-3 16,0-8-1-16,-7-16-3 15,4 4 4-15,-4-6 13 16,7 0 2-16,0 0 2 16,3-26 3-16,7-14-3 15,3-11 3-15,2-6 0 16,4 0-1-16,1-6-1 0,-5 19-2 16,-12 13 0-1,-9 17 3-15,-7 14-4 0,0 0-5 16,6 20-5-16,-2 28 5 15,-1 10 5-15,0-1 0 16,-3 3 2-16,1-17-2 16,5-9 1-16,1-11-1 15,2-9 0-15,2-8-1 16,2-6 1-16,1 0 0 16,13 0 0-16,5-20 8 15,-1-11-6-15,4-18 2 16,1-5 3-16,-1-21 1 15,-3-8 2-15,-4-14-2 0,-6-3-1 16,-11 4 0-16,-14 12-4 16,0 21 6-16,-6 14 4 15,-27 21-2-15,-2 11 5 16,7 12-11-16,9 1-1 16,6 4-4-16,1 0 0 15,2 26-3-15,-2 31 3 16,1 26 0-16,3 14 3 15,5 7-2-15,3 1 1 16,0-22-2-16,0-7-1 16,22-23-3-16,9-16-9 15,4-17-5-15,6-15 7 0,4-5 7 16,12 0 4-16,3-25 1 16,-2-12 0-16,-8-8 0 15,-12-5 1-15,-8 4 1 16,-11-11 3-16,-10 6-1 15,-6 5 0-15,-3 9 4 16,0 11-5-16,0 9 6 16,-3 17-7-16,-16 0-3 15,-3 37-3-15,-4 20 3 16,0 14 3-16,11-2-3 16,8-12 0-16,7-13-4 15,0-19-8-15,0-5-2 16,0-14-4-16,10 0 6 15,-1-6 7-15,1 0 5 0,7 0 2 16,-3-26 0-16,2 3 4 16,-2-3-6-16,-2 13 4 15,-5 0-2-15,-4 8 0 16,-3 5-2-16,3 0-2 16,6 0-2-16,7 5 2 15,6 13 0-15,0 3 2 16,7-8 0-16,7-2-3 15,-2-11 3-15,4 0-1 16,0 0 1-16,-2-17 2 16,-5-11 3-16,-2-1-4 15,-10 0 0-15,-7 6 11 16,-5 9 10-16,-7 9 3 0,0 5 5 16,0 0-9-16,0 0-5 15,0 0-16-15,0 45-11 16,-13 23 11-16,-9 22 4 15,-3 12 0-15,6-1-2 16,0 2-1-16,5-9 1 16,1-11 5-16,10-18-5 15,0-22 6-15,3-18 2 16,0-17-9-16,0-8 2 16,0 0-1-16,0-13 9 15,0-38 6-15,0-18-9 16,0-28-7-16,0-3 3 0,0-9-4 15,0-5-3-15,11 11 3 16,-5 3 3-16,-1 17-3 16,9 23-5-16,-5 23 2 15,1 17 1-15,2 8-5 16,4 12-1-16,3 0-4 16,6 6-2-16,5 26 14 15,-8 8-8-15,-11 8-1 16,-6 4 8-16,-5 6-4 15,0-2-2-15,-27-10-12 16,2-9 7-16,0-5 8 16,12-24-11-16,10-2 2 15,3-6 10-15,0 0-3 0,0 0 0 16,32-32 5-16,19-13 1 16,3-4-1-16,-1 3 2 15,-15 15-1-15,-15 5 3 16,-10 17-2-16,-13 4-1 15,0 5 5-15,0 0-4 16,0 0 2-16,0 26 0 16,6 11-3-16,4 20 16 15,-1 14-7-15,-2 1-1 16,-4 11 3-16,-3-3-1 16,0-9 1-16,0-14-10 15,0-11 6-15,0-15-1 0,0-19-3 16,0-4 0-16,0-8 8 15,0 0-1-15,0 0 9 16,0-8-9-16,0-35 8 16,-3-21-16-16,-1-20 1 15,4-11-3-15,0-19 0 16,0 5 2-16,-9 1-4 16,-4 1-1-16,-2 22 1 15,2 17 1-15,2 15-5 16,11 22 6-16,0 12-2 15,0 13-8-15,11 0 2 16,14 6-7-16,4 0 13 16,-1 12-1-16,-3 33-5 15,-6 18 5-15,-8 8 1 16,-11 4 0-16,0-12 1 0,0-3-8 16,-14-16 4-16,-2-11-2 15,10-10-7-15,3-8-1 16,3-15 5-16,0 0-1 15,0 0 5-15,0 0-5 16,9-15 9-16,30-23 1 16,5-6 1-16,7-14 0 15,-9 1 3-15,-4-1-1 16,-10 1-2-16,-9 12 2 16,-3 16-2-16,-10 20 6 0,-3 9-6 15,0 0 0 1,4 0-1-16,2 26 1 0,5 15-2 15,-6 7 4 1,3-3 1-16,-2-2-1 0,4-14-2 16,-1-6 0-16,1-9 0 15,-3-8 2-15,5-6-3 16,1 0 3-16,3 0-1 16,3-15 9-16,3-10-7 15,2-7-2-15,-5 1 6 16,-7-1-3-16,4 1-2 15,-3 5 2-15,0 6-4 16,1 15 0-16,-1 5-2 16,1 0-3-16,3 0 4 15,3 14 1-15,-1 9-4 0,0 3 2 16,3-1 2 0,-8 1 1-16,-3-12-1 0,-3-8 0 15,-8 0-1-15,-3-6 3 16,0 0 0-16,0 0 0 15,6 0 3-15,4-18 2 16,3-2-7-16,5 6 0 16,1 3 0-16,10-7 0 15,2 10-1-15,8 8-5 16,2 0 6-16,8 0 0 16,1 0 0-16,-3 0 0 15,1 0 2-15,-9-6 2 0,-5-8-7 16,-5-3 8-1,-10-9-5-15,-7-6 5 0,-9-1-5 16,-3-6 0-16,0 3 6 16,-12-1-6-16,-17 3 0 15,-5 8 0-15,-4 9 4 16,-1 5-9-16,4 12 0 16,7 0 5-16,3 43-3 15,3 14 7-15,3 20-7 16,5 12 3-16,11-12 0 15,3 3 2-15,0-8-2 16,0-16 0-16,0 2 2 16,0-1 1-16,0 1-5 15,0-1 6-15,0 0-2 16,0-1 12-16,9 8-11 0,2 2 7 16,-9-3 7-1,1-6-8-15,-3 0 4 0,0-6-8 16,0-8 5-16,0-14 4 15,0-6-12-15,-16-9 3 16,-3-8 8-16,-9-6-12 16,-4 0 7-16,-10 0-8 15,-2-20-4-15,3-17-32 16,0-26-43-16,10-15-44 16,1-24-187-16,5-13-385 15</inkml:trace>
  <inkml:trace contextRef="#ctx0" brushRef="#br1" timeOffset="132951">15213 16343 680 0,'0'0'525'0,"0"0"-435"16,0 0 4-16,0 0 19 15,0 0-44-15,0 0-36 16,0 0-29-16,-4-25 2 16,-2 25-6-16,3 0-19 15,3 0 17-15,0 14 2 0,0 6 4 16,19-3-2 0,16-14 5-16,7-3 2 0,-1 0 12 15,-10-3 9-15,-12-23 13 16,-16 1 10-16,-3-7-9 15,-9 1-2-15,-29 5-33 16,-9 9-9-16,1 14-5 16,5 3-10-16,13 22 13 15,8 33-22-15,18 8-61 16,2 3-92-16,41-9-165 16,38-8-109-16</inkml:trace>
  <inkml:trace contextRef="#ctx0" brushRef="#br1" timeOffset="134818">17500 16218 653 0,'0'0'476'16,"0"0"-314"-16,0 0 16 0,0 0-34 15,0-186-36-15,-10 134-43 16,-12 9-15-16,-6 3-24 15,6 11 4-15,-1 16-6 16,4 4-10-16,9 9-8 16,-2 0-6-16,-7 14-9 15,-7 38 9-15,-5 16 2 16,8 15 4-16,10 8-6 16,13 4-3-16,3-6 3 15,35-1-5-15,7-11 4 16,3-14-3-16,-6-4 5 0,-11-3-1 15,-9-11 0-15,-15-5-1 16,-7-3-2-16,0-5 0 16,-38-1-29-16,-11-11-4 15,-4-2-14-15,4-16-1 16,21-2-36-16,20 0-5 16,8-9 23-16,8-27 17 15,37-27-12-15,12-9 51 16,3-5-6-16,-5 8 3 15,-14 12 13-15,-16 17 3 16,-6 9 5-16,-2 8 26 16,-11 9 37-16,2 5-7 15,0 9-24-15,4 0-18 0,4 0-2 16,3 3-6 0,3 28 4-16,-6 1 0 0,0 4 2 15,-4 10-2-15,-4-14-13 16,0 0 4-16,-2-7-5 15,2-13-1-15,1-4 0 16,1-8 1-16,2 0-1 16,10 0 6-16,10-2-3 15,6-21 8-15,4-8-5 16,-7-1 5-16,-10 6 13 16,-6 6-3-16,-10 6 3 15,-3 7-1-15,-6 7-10 16,0-5 0-16,0 5-11 15,4 0-2-15,5 0-6 0,8 0-6 16,2 5 12-16,6 8 0 16,3-5 0-16,4-1 0 15,9-7 0-15,4 0 4 16,-1 0-4-16,-3-28 1 16,-6 3 1-16,-2-12 9 15,-8-3-11-15,-3-9 15 16,-3-2 13-16,-10 0-4 15,-5-7 0-15,-4 1-11 16,0 6 5-16,-4 8 4 16,-18 6-10-16,0 8 2 15,6 9 1-15,4 9-8 16,2-1 6-16,4 6-12 0,3 4 5 16,3 2 0-16,0 0-6 15,0 0-5-15,-6 46-6 16,-2 22 7-16,0 29 4 15,2 4 1-15,6 1 1 16,0-5-2-16,0-8 1 16,0-6-1-16,0-12 0 15,6-10 3-15,-1-16-4 16,1-25 1-16,2-8 0 16,-5-12-4-16,0 0 6 15,7-18-2-15,8-27 5 16,5-18-3-16,5-8-4 0,-3 8 1 15,0 5 1-15,-1 19 0 16,-6 10-1-16,-2 14-3 16,-3 15 3-16,6 0-10 15,3 0 5-15,-3 20-5 16,-2 18 4-16,-6 1 3 16,-8 10-7-16,-3-11 3 15,0-4-6-15,0-14-10 16,-6-3 5-16,-19-9-18 15,3-2-4-15,0-6 16 16,6 0 1-16,10 0 7 16,6 0-8-16,0-8 1 15,0-24 7-15,34 1-1 0,18-12 16 16,5 9-2-16,-1-9 8 16,-4 9-4-16,-11-1 0 15,-6 1 3-15,-7 8 13 16,-9 0 20-16,-2 3 9 15,-9 15 2-15,-5-4-13 16,2 12-4-16,-5 0 2 16,0 0-14-16,0 0-2 15,0 0-13-15,3 6-2 16,3 20-2-16,0 14 2 16,-6 14 4-16,0 3 2 15,0 3-3-15,0 9 8 16,0 0-11-16,-3-6 6 15,-6-4-2-15,1-9 0 0,5-17-5 16,3-9 5-16,0-10-5 16,0-14 0-16,0 0 1 15,0 0 0-15,0 0 13 16,0-20-10-16,0-29 7 16,0-11-5-16,0-9-1 15,-8-2-4-15,-6-4 1 16,-2 3-2-16,1-4 0 15,2 7 0-15,7 0 0 16,6 11 0-16,0 19-1 16,6 15-1-16,16 5-12 15,6 12 13-15,5 7 0 16,5 0-11-16,3 0 6 0,-10 13 3 16,-1 24-1-16,-8 10 3 15,-9 9-4-15,-13 1 5 16,0 1-1-16,0-15 1 15,-38-3-5-15,-6-9-37 16,-8-11-19-16,5 0-16 16,8-9-47-16,20-11-80 15,19 0-15-15,0 0 49 16,31-26-28-16,11-13-305 16</inkml:trace>
  <inkml:trace contextRef="#ctx0" brushRef="#br1" timeOffset="136922">19123 16286 201 0,'0'0'507'0,"0"0"-402"0,0 0 52 16,0 0 4-16,0 0-47 15,0 0-10-15,67-74 1 16,-64 74-9-16,-3 0-38 16,0 0-1-16,6 0-22 15,10 0-4-15,6 17 19 16,4 9-22-16,3-1-4 15,-7 13-2-15,0-4-10 16,-6 3 1-16,-4 0-13 16,1-5 4-16,-1-7 0 15,-1 0-4-15,0-12 0 0,-6 2 0 16,-2-15 1 0,-3 0-2-16,0 0-9 0,0 0 4 15,0 0-4-15,0-13-17 16,-3-7 13-16,-2-11 12 15,5-6-3-15,8-3 1 16,30-12 1-16,6 9 3 16,-5 9-3-16,-9 12 2 15,-7 7 1-15,-10 9 3 16,-10 6-3-16,0 0 0 16,-3 0-2-16,0 0 2 15,0 6-1-15,10 9 3 16,-1 3-2-16,4 10 7 15,3 0-2-15,-1-8 1 0,12 5-5 16,1 1 1-16,4-6 3 16,5-3 1-16,-2-14-3 15,1-3 6-15,-1 0-9 16,-1 0 11-16,-5-3-3 16,-7-20 8-16,-13-3 11 15,-6-5-12-15,-3-3 5 16,0-3-8-16,-12-9 0 15,-20 3-5-15,-9 6-7 16,2 11 0-16,-5 12 0 16,6 2 0-16,4 12-6 15,2 0 0-15,4 18 4 16,1 16 0-16,8 20-1 0,13 3 3 16,6-5 0-16,0-7-2 15,19-13 1-15,14-6-1 16,5-9 4-16,3-9-5 15,0-2 5-15,1-6-2 16,2-6 6-16,-3-25-5 16,-2-3-1-16,-6-9 9 15,-6-3-9-15,-8-5 4 16,-7-11-2-16,-6-8 2 16,-2-1 3-16,-4-1-5 15,0 4-2-15,0 10 8 16,-4 13-8-16,-8 14 8 0,-1 10-5 15,4 12 9 1,6 7 2-16,-1 2-14 0,4 0-4 16,-3 26 3-16,-3 31 0 15,3 14-4-15,3 6 10 16,0 4-4-16,0-4-1 16,0-12 0-16,3-9 0 15,6-6 0-15,1-16 4 16,-1-11-5-16,-5-17 1 15,-1-6 0-15,-3 0 1 16,3 0-1-16,0 0 9 16,3-23-4-16,4-11-5 15,2-3 0-15,4 0 0 16,6 5 0-16,0 6 0 16,5 13 0-16,-2 13 0 0,0 0 0 15,4 0-7-15,-4 13 6 16,-5 24-9-16,-9 10 8 15,-11 3-1-15,0-1-1 16,0-9 0-16,-3-8 1 16,-13-15-10-16,-3-9-10 15,-6-8 8-15,-3 0 9 16,-4 0 3-16,4 0 1 16,3-11 2-16,2 2 4 15,7 4-4-15,6-4-1 16,10 6 1-16,0 3 0 0,0-2 0 15,0 2-5-15,10 0 0 16,18 0 2-16,14 0 6 16,5-12-5-16,10-2 4 15,4-9-2-15,-4-9 4 16,-2-2-2-16,-5-8-2 16,-9-5 7-16,-6-10-3 15,-10 0 7-15,-3-14-5 16,-11-10 1-16,-11-2 5 15,0-2-9-15,0 11 1 16,-27 5 9-16,-4 17-10 16,-1 18 6-16,7 17-4 15,6 12 3-15,7 5-8 16,-7 17-2-16,-3 34 1 0,2 26-2 16,7 12 4-16,13-1-2 15,0 4-1-15,16-6 2 16,18-9 0-16,2-17 0 15,2-6-3-15,6-16 3 16,5-17 0-16,1-3 0 16,-3-18 3-16,-6 0-3 15,-5-11 5-15,-7-23-3 16,-4-10-2-16,-9-7 6 16,-10-6-6-16,-6-6 0 0,0 6 0 15,0 11 0 1,-13 15 0-16,-3 11 0 0,7 14 0 15,3 6 0-15,-7 0 0 16,0 37-18-16,-2 15 17 16,-1 5 2-16,5 0 1 15,11 0-2-15,0-3 0 16,0-10-2-16,14-7 6 16,11-17-8-16,4-5 2 15,2-13 2-15,4-2 10 16,4-2-9-16,-1-28-1 15,-4-12 9-15,-2-3-9 16,-4-5 0-16,-1 4 0 16,-12 1 0-16,-5 13 0 15,-7 7 0-15,-3 13 0 0,3 9 0 16,0 3 0 0,7 0 0-16,-1 20-11 0,4 6 11 15,3 6 1-15,-4-1-1 16,-4-3 0-16,0-5 0 15,-2-8 3-15,2-10-6 16,-2-5 2-16,-3 0 1 16,-1 0 6-16,9 0-4 15,5 0-2-15,-1-25 3 16,4-7-3-16,0 6 0 16,-6 1 0-16,-1 2 0 15,-2 14 0-15,-10 3 0 0,6 6 0 16,8 0 0-1,8 0-4-15,3 18 2 0,0 2 2 16,-6-12 0-16,0 4-1 16,-3-7 1-16,-2 1 0 15,-3-6 0-15,9 0 7 16,2-11-7-16,4-21 0 16,-1 6 0-16,-3-5 0 15,0 11 0-15,-2 6 0 16,2 8 0-16,0 6 0 15,7 0 0-15,2 0 0 16,5 14-12-16,-1 9-35 16,-1 11-57-16,-2 4-55 15,-7-7-261-15,-9-5-376 16</inkml:trace>
  <inkml:trace contextRef="#ctx0" brushRef="#br1" timeOffset="137032">22014 16052 1064 0,'0'0'143'0,"0"0"-116"16,0 0-27-16,0 0-3 16,0 0-347-16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2.330"/>
    </inkml:context>
    <inkml:brush xml:id="br0">
      <inkml:brushProperty name="width" value="0.05" units="cm"/>
      <inkml:brushProperty name="height" value="0.05" units="cm"/>
      <inkml:brushProperty name="color" value="#3165BB"/>
      <inkml:brushProperty name="fitToCurve" value="1"/>
    </inkml:brush>
  </inkml:definitions>
  <inkml:trace contextRef="#ctx0" brushRef="#br0">233 256 895 0,'15'-26'173'16,"-5"-3"-29"-16,-4 3-9 16,-3 1-26-16,-3-1-28 15,0 0-32-15,-3 4-12 16,-3 1-14-16,-4 5-4 15,-5 1-5-15,-1 4-11 0,-9 2-3 16,-8 6-1-16,-2 3 1 16,-3 6 0-16,4 2-2 15,7 7-2-15,10 4 4 16,9 5-7-16,11 5-4 16,10 5 11-16,15 5-6 15,8 7 6-15,11 0 0 16,7 6-4-16,1-7 4 15,-5-6 0-15,-9-1-1 16,-8-4-2-16,-17-10 0 16,-7-4-6-16,-9-6 1 15,-3-3 8-15,-16-2 0 0,-3 0 6 16,-14-7-5-16,-2-2 1 16,-3-2 2-16,7-12 4 15,7-4-1-15,12-8-3 16,8-5-3-16,14-3 0 15,5-9 1-15,13-12-4 16,14-4-1-16,12-2-1 16,-4 7-8-16,0 9-49 15,-11 16-113-15,-14 12-120 16,-6 9-242-16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5:10.858"/>
    </inkml:context>
    <inkml:brush xml:id="br0">
      <inkml:brushProperty name="width" value="0.05" units="cm"/>
      <inkml:brushProperty name="height" value="0.05" units="cm"/>
      <inkml:brushProperty name="color" value="#3165BB"/>
      <inkml:brushProperty name="fitToCurve" value="1"/>
    </inkml:brush>
  </inkml:definitions>
  <inkml:trace contextRef="#ctx0" brushRef="#br0">33 644 571 0,'-2'0'134'0,"-1"0"-66"16,3 5-22-16,0-2-6 15,0 0 8-15,3-1-10 16,-1 1 10-16,3-3-14 15,-5 0-1-15,5-3-9 0,-2 3-2 16,6-2-3-16,6 2 1 16,4-3 9-16,5 3-7 15,10 0 2-15,8-3-5 16,19 0-4-16,16-5-4 16,15 0-3-16,14-3 5 15,10-2-8-15,4 1 2 16,0 3-2-16,-8 2 1 15,-4 4 2-15,-8-2-6 16,1 5-1-16,-6-4 4 16,-3 2-2-16,2-3-3 15,11-3 5-15,11-4-1 16,14 1-3-16,18-6-1 0,10 2 1 16,4-2-2-16,-3 3 1 15,-6-2 0-15,-3-1 4 16,-4 3-4-16,1 1 2 15,-6 1-1-15,-7 1-1 16,-3 3 1-16,-9 3 1 16,1 2-1-16,-4-2 1 15,3 5-2-15,7-3 1 16,9-1 1-16,5 0-2 16,3-2 1-16,1 0 3 15,-9-2-4-15,-17 3 1 16,-7-4 3-16,-11 4-3 0,-5 0 2 15,-3-1 0 1,6 3 0-16,6-5 1 0,5 5-1 16,15-2-2-16,0 2 1 15,5 0 2-15,0 3-2 16,-13 0 0-16,-3 0 3 16,-12 3-4-16,-1 0 2 15,5-3-2-15,4-3 1 16,14 0 1-16,9-2-1 15,5-4-1-15,9 1 0 16,4 0-1-16,-3 0 3 16,-4-1-3-16,-8 4 1 15,-7-1 3-15,-9 0-1 0,-5 1-3 16,2 3 2 0,0 2-2-16,4 0 2 0,-1 2 2 15,0 1-2-15,0 3 1 16,0-1-1-16,-6 1-1 15,-6-1 0-15,-12 1 0 16,-6-3 2-16,-7 2-1 16,0 1 2-16,5-4 0 15,5 0-2-15,5 2 1 16,4-8-2-16,6 2 5 16,0 0-6-16,3-1 2 15,3 0 1-15,0 6-1 16,6-3 2-16,7 7-4 15,6-1 3-15,2 3 1 0,4-1-2 16,-1-3-2-16,0-2 3 16,-2-3-3-16,-1 0-1 15,-2-3 1-15,-3 1 0 16,1-1 0-16,2 0 0 16,2 0 1-16,1 3-1 15,3-2 0-15,0 2 2 16,-1 2-1-16,6-2 0 15,7 3 0-15,3-3 0 16,3 0-1-16,-3-3 0 16,0 3 0-16,0 0 0 15,-3 3-4-15,3 3-2 16,-7 2 2-16,-12 0 3 16,-18 1-22-16,-14-4-38 0,-14-2-681 15</inkml:trace>
  <inkml:trace contextRef="#ctx0" brushRef="#br0" timeOffset="2415">33 660 865 0,'-5'-3'138'0,"5"6"-73"16,-3-3 7-16,3 0 12 16,0 3-19-16,0-1-30 15,3 2-4-15,-3-2-10 16,0 4 6-16,3 7 13 16,-3 4-14-16,2 8-5 15,3 8 6-15,-3 2-12 16,1 10 5-16,0 0-6 15,-3 11-3-15,3 5-2 16,-3 2 6-16,0 3-4 16,0 2-6-16,-3 2 3 15,3-5 2-15,-3 4-4 0,0-3 0 16,1 3 4 0,-3-6-8-16,3-2 5 0,-4-4 3 15,6-7-5-15,0-3 1 16,0-6-3-16,0-8 0 15,0-5-2-15,3-4 2 16,-3-4 1-16,3-4-3 16,-3-2 1-16,2-1 0 15,-2-5-2-15,0 4 0 16,0-4 3-16,5-3-1 16,-5 1-1-16,0 2 0 15,2 0 0-15,1 4 0 16,0-2-1-16,3 1 0 15,-3 0 0-15,4-2 2 0,-4 1-2 16,2 2 0-16,-2-7 0 16,1 3 0-16,-1 3 0 15,-3-2 0-15,3 0 1 16,0-4 0-16,0 0-1 16,-3 1 0-16,2-1 0 15,6-1 0-15,-6 0 0 16,1 2 0-16,0 1 1 15,0 2 0-15,0 2-1 16,4-2 0-16,-4 1 1 16,2-1-1-16,2-3 0 15,-1-4-2-15,-3 4-1 16,5-6 3-16,2 0 4 0,9 0 0 16,8-3-3-16,4-2-1 15,11-1 4-15,7-3-4 16,0 1 0-16,4 0 0 15,8-1 0-15,0 1 0 16,5 2-2-16,8 1 1 16,8 3 1-16,0 2 0 15,10 0 0-15,3 0 0 16,6 0 1-16,3 0-1 16,6 2 1-16,4-2-1 15,-5 4 2-15,1-3-2 16,-3 3 1-16,0-2-1 0,-3 1 0 15,-1 0-1-15,-5-3-1 16,4 6 1-16,4-6 0 16,16 0 1-16,19-4 0 15,15-4 0-15,12-3 0 16,4-1 1-16,-8 0-3 16,-11 4 3-16,-10-1-1 15,-11 6 2-15,-10 1-1 16,-3-3 5-16,7-1-5 15,8 0-1-15,16 1 1 16,11-6-1-16,14 3-3 16,2-4 3-16,0 1-2 15,-15-2 2-15,-15 2 0 16,-12-3 0-16,-19 3-3 16,0 3 3-16,6 2 2 0,13 1-2 15,16 2 6-15,18 0-5 16,5-5 1-16,1 3-2 15,2-3 0-15,-13-4-2 16,-5 1 1-16,-6-2 1 16,-5-4-2-16,-11-1 2 15,9 3 0-15,2-1 0 16,10-4 0-16,7 6-1 16,9-2 2-16,-5 4-1 15,-8 2 4-15,-15 3-1 16,-8 3-3-16,-9-1 0 15,-4 5 0-15,9-3 0 0,7 3-1 16,9 3-1-16,9-1-2 16,2 1 4-16,5 1 0 15,-7-3-3-15,-8 2 3 16,-6 0 2-16,-15-3 1 16,-6 3-4-16,1-1 2 15,-1 2-1-15,8-4 2 16,3 4 1-16,15-4-1 15,6 4-2-15,3 1-3 16,-1-2 2-16,-12-3 1 16,-11 0-2-16,-13 0 2 15,1-3 1-15,2 0-1 16,10 3 0-16,14 0-3 0,4-2 2 16,3 2 2-1,2-4-1-15,-2 1 6 0,-8 2-6 16,-2-3 0-16,-3 2 0 15,4-1-1-15,9 0 0 16,3 0-3-16,5 2 1 16,11-3 1-16,2 4-2 15,-3 4 3-15,0 3 1 16,1 3 0-16,-1 10-1 16,1 2 3-16,5 5-2 15,2 1 0-15,8-3-2 16,0-3-18-16,-20-6-35 0,-19-10-196 15,-27-4-303-15</inkml:trace>
  <inkml:trace contextRef="#ctx0" brushRef="#br0" timeOffset="4568">892 2893 711 0,'13'-13'137'0,"-7"-4"-2"0,-1 3-29 16,0 0 2-16,-2 1 5 16,-3-7-14-16,2 1-16 15,-2 0-7-15,-2-3-15 16,-1 0-4-16,-4 5-17 16,1 5-18-16,3 5 4 15,0 2-8-15,-1 5-10 16,4 0-8-16,0 0 0 15,0 5-4-15,-3 14 4 16,0 17 0-16,-5 18 4 16,-5 21-3-16,-5 19 0 15,2 13 0-15,-2 6 0 0,3 0-1 16,8-6-1 0,5-11-7-16,7-18-1 0,2-13 1 15,5-18-4-15,0-15 2 16,-3-11 1-16,1-11 5 15,5-4 2-15,-3-6 1 16,3-8-1-16,7-6 0 16,-1-11-4-16,-3-9 5 15,1-6-3-15,-9-4-3 16,-13-3-5-16,-10-1-4 16,-15-3-5-16,-8 4 2 15,-8 4 3-15,-4 3 12 16,-1 8-4-16,6 5 3 15,10 7 5-15,8 4 0 0,14 4-4 16,3 5-12-16,16 1 2 16,13-5 10-16,16-3 3 15,14-2 1-15,10-7 1 16,7 2-1-16,-5-2 0 16,-13 4 1-16,-10 6 1 15,-16 2 2-15,-6 5 2 16,-12 0 3-16,-3 4 0 15,-3 4-3-15,-3-2-6 16,3 4-1-16,-3 0 1 16,3 8 4-16,0 2-2 15,0 5-1-15,0 6 4 0,3 2-4 16,7 3 2-16,-2 0-2 16,8-2-1-16,5-3 0 15,1-6 2-15,4-8 2 16,8-11-1-16,0-4 1 15,3-8-2-15,3-8 0 16,-7-7 3-16,1-6-1 16,-6-3 1-16,-11-11 3 15,-4 3 15-15,-10-5-9 16,-3 2-3-16,-6 3 4 16,0 8-2-16,-4 9-7 15,2 10-5-15,1 6 0 16,4 8-1-16,3 6-10 15,0 5 10-15,-3 14 0 0,0 8 4 16,0 11-6-16,1 15 6 16,2-1-7-16,0 2 3 15,5-6-1-15,4-5 1 16,1-10 0-16,-2-8-5 16,2-9 3-16,-4-11 0 15,-3-6-1-15,-1-2 6 16,8-5 1-16,-1-9-2 15,4-2-2-15,5-9-2 16,3 1 2-16,1-2 0 16,-4 5 0-16,0 6-4 15,-2 7-1-15,-5 8 5 0,5 6-8 16,0 7 8-16,-1 7-2 16,-4 2 0-16,-1 0 2 15,-4 0-1-15,0-2 1 16,-2-4-13-16,-8-5-45 15,-2-3-26-15,-10-3-53 16,-13 0-126-16,-11-1-28 16,-10-2-234-16</inkml:trace>
  <inkml:trace contextRef="#ctx0" brushRef="#br0" timeOffset="5043">1217 2772 681 0,'-7'-16'116'16,"1"2"-40"-16,3 3 40 15,1 2-11-15,-1 7-54 16,6 0-18-16,-3-2-10 16,2 8-13-16,1-4-5 15,0 2-5-15,0 0 3 0,0 7 2 16,4 5 0-16,-4 3-2 16,2 2-2-16,-2 0 1 15,7-2-2-15,-4-7 0 16,4 1 0-16,4-8 20 15,1-6 13-15,-2 0 19 16,6-8-10-16,-8 0 11 16,-1-5 0-16,-4 0-14 15,1-7-7-15,-12 2-22 16,3-2-10-16,-10 0-7 16,-3 5-2-16,-7 8-14 15,1 1-43-15,-4 4-43 0,3 7-28 16,4 6 7-1,9 6-96-15,9 8-418 0</inkml:trace>
  <inkml:trace contextRef="#ctx0" brushRef="#br0" timeOffset="5368">1886 2753 555 0,'8'-25'356'16,"-5"0"-222"-16,-8 4 8 16,-1 2-3-16,-4-1-20 15,2 6-38-15,2-3-22 0,-1 9-15 16,1 0-10-16,3 5-12 16,3 3-16-16,0 3-6 15,0 5 0-15,0 11 8 16,-7 15 0-16,2 12-2 15,-1 20-1-15,-7 9-3 16,2 9 1-16,1 5-3 16,7-4 1-16,9-5-2 15,6-9-4-15,10-10-25 16,5-12-56-16,4-13-120 16,3-11-67-16,-4-11-98 15</inkml:trace>
  <inkml:trace contextRef="#ctx0" brushRef="#br0" timeOffset="5754">2075 3240 728 0,'4'-25'131'0,"-1"3"14"16,-6-3-32-16,-1 6 21 16,-2 2-11-16,3 8-29 15,3-1-24-15,-3 8-26 16,-4-1-29-16,4 6-15 15,3-1-2-15,-3 8 2 16,6 5 2-16,4 7-1 16,-1 11 0-16,0 3 0 0,6 2-1 15,4-5 1-15,2-2-1 16,4-10 4-16,-1-4-3 16,0-9 2-16,1-8 2 15,-4-6-1-15,0-4 0 16,-6-10 4-16,0-1 19 15,-6-4 5-15,-6-3-11 16,-6-2-6-16,-2 2-3 16,-13 1-9-16,-5 2-3 15,-11 6-4-15,2 4-30 16,-2 3-42-16,3 9-48 16,10 8-79-16,14 5-107 15,17 5-305-15</inkml:trace>
  <inkml:trace contextRef="#ctx0" brushRef="#br0" timeOffset="6072">2491 2808 1011 0,'3'-36'124'16,"-3"1"44"-16,-3 1-10 15,-4 10-63-15,1 4-32 16,1 7-25-16,1 4-17 0,4 4-21 16,0 10-2-1,7 15 2-15,30 112 4 0,-26-94-2 16,2 1 2-16,2 2-1 16,-6 0 1-16,12 42-2 15,-3-3-2-15,-5 2 2 16,-7-8-1-16,-1 0-1 15,-10-8 0-15,-4-11-2 16,-6-11-52-16,-7-8-127 16,-6-13-89-16,4-12-73 15</inkml:trace>
  <inkml:trace contextRef="#ctx0" brushRef="#br0" timeOffset="6361">3163 3045 982 0,'-18'-6'112'0,"-6"0"-56"16,-2-2 92-16,-1 0-18 15,9 5-72-15,2 1-31 16,10-1-25-16,6 3-2 15,9 0 4-15,9 3 0 16,4 2 3-16,12 1-4 16,8-1-3-16,8 0-8 0,8-1-75 15,0-4-56-15,0 2-7 16,-10 4-38-16,-14-1-109 16</inkml:trace>
  <inkml:trace contextRef="#ctx0" brushRef="#br0" timeOffset="6531">3153 3209 661 0,'-11'6'139'0,"1"2"-69"15,7-5 24-15,6 0-26 16,7 3-22-16,8-1 5 16,6-5-1-16,6 2-6 15,11-2-13-15,5 0-22 0,9-2-9 16,3-1-30-1,0 1-237-15</inkml:trace>
  <inkml:trace contextRef="#ctx0" brushRef="#br0" timeOffset="6972">4073 3025 1060 0,'-11'-19'122'0,"-5"0"-8"16,6-1 42-1,2 1-32-15,-2 6-61 0,4 1-26 16,3 10-11-16,1 2-15 16,2 2-11-16,0 3-2 15,0 7 2-15,-3 7 2 16,3 12 0-16,0 7-2 15,8 6 0-15,11 0 1 16,8 0 0-16,7-6 0 16,5-7 2-16,4-12 0 15,4-7-1-15,-2-15 4 16,-5-6-4-16,-1-8 1 16,-8-5 10-16,-6-5 8 15,-10-6 2-15,-6-5-9 16,-12-4-7-16,-6-2 1 0,-9 1-6 15,-10 1-2 1,-9 5 0-16,-3 8-8 0,-3 10-19 16,-2 8-23-16,3 11-81 15,8 13-128-15,9 12-62 16,10 8-545-16</inkml:trace>
  <inkml:trace contextRef="#ctx0" brushRef="#br0" timeOffset="7185">5403 3260 292 0,'37'-7'919'16,"-19"2"-776"-16,-10 5 32 0,-13-3-56 16,-14 6-52-16,-5 6-28 15,-10 4-11-15,-5 9-11 16,-7 11-8-16,-6 8-6 15,4 6-3-15,1 2-45 16,1 1-152-16,1-6-376 16</inkml:trace>
  <inkml:trace contextRef="#ctx0" brushRef="#br0" timeOffset="8706">5904 2893 630 0,'36'-25'122'0,"1"-2"-24"16,-3-3 28-16,-3 0 3 15,-10 2-9-15,-7 1-17 16,-7 2 12-16,-7 3-21 15,-7 2-24-15,2 7-18 16,-1 4-12-16,3 4-20 16,-1 2-20-16,4 9 1 15,-6 10 2-15,1 15 1 0,-1 18-2 16,-7 25 2-16,0 20-3 16,-1 19 1-16,2 10-1 15,-1 7-2-15,4 4 1 16,2-7-2-16,7-17-9 15,4-20-1-15,2-24-2 16,3-22-3-16,1-21 15 16,5-21 2-16,4-12 3 15,2-16-3-15,3-9-1 16,3-12 0-16,-6-8-11 16,2-8-3-16,-12-3-1 15,-14-3 3-15,-9 1-8 16,-13 4 11-16,-14 8 2 15,-9 11 0-15,-5 6 8 0,3 8-2 16,5 11 3-16,11 2-1 16,13 7 0-16,12 5-2 15,7 4-1-15,13-4-3 16,20-2 5-16,21-8 1 16,15-7 0-16,12 2 0 15,-2-2 1-15,-10 4-1 16,-18 6 0-16,-19 4 3 15,-9 1 2-15,-8 6 6 16,-7-2-5-16,-2 4 5 16,-4 4-9-16,0-4 6 15,-4 2-8-15,1 1 0 0,3 2 0 16,3 6 0-16,1 9 0 16,2 4 2-16,5 6-2 15,2 4 4-15,5 2-5 16,9-4 3-16,1-2 1 15,9-8-2-15,3-8-1 16,2-14 2-16,-2-10 5 16,3-13-4-16,-4-10 0 15,-5-6-1-15,-7-7-1 16,-11-9 7-16,-6-2-5 16,-7-7 9-16,-6 3 10 15,-7 4 2-15,-3 7-1 16,2 18-5-16,-2 5-4 0,7 15-4 15,-4 6-10-15,8 6-3 16,2 9-1-16,-6 12 4 16,-4 18 0-16,4 19 2 15,1 10-3-15,2 12 1 16,9-3 0-16,2-2 0 16,5-8-1-16,2-13-2 15,-3-14 3-15,-2-15-2 16,-5-11 2-16,-2-14 5 15,4-8-2-15,-1-7-2 16,7-5 0-16,1-8 0 16,9-5 0-16,-2-3-1 15,0 6 0-15,0 5-1 16,-5 8-4-16,-2 9-1 0,5 11-1 16,-1 10 4-16,6 7-2 15,2 11-4-15,-2 4 0 16,-3 4 6-16,-5 0 0 15,-8-4 2-15,-5-5-2 16,-6-5-22-16,-11-6-42 16,-9-8-129-16,-17-8-137 15,-2-6-389-15</inkml:trace>
  <inkml:trace contextRef="#ctx0" brushRef="#br0" timeOffset="9316">6381 2512 460 0,'-3'2'42'0,"0"3"50"15,-4 1 24-15,-2 2-32 16,0 0-29-16,-3 4 0 16,2-4-30-16,5 5-9 15,2 1 16-15,0 2 0 0,6 1-22 16,0-3 0-16,2 0 34 16,1-6-27-16,-2-2 2 15,2-2 18-15,-6-4 30 16,0 0-3-16,0-2-16 15,0 2 3-15,3-6-13 16,2 1-9-16,0 0 15 16,0-4-15-16,1-2 0 15,-3 3-2-15,1-3-2 16,-4-1-7-16,3-1 1 16,-6 2-8-16,-1 0-3 15,1 1 1-15,-3 4-1 16,1 3-8-16,0 3 0 0,0 0-10 15,-1 10 10-15,-4 8 1 16,4-2-1-16,-2 8 0 16,4 1-1-16,8 3 1 15,7-9 1-15,5 0 1 16,5-8 1-16,3-3-3 16,-2-8 2-16,-4-4 1 15,-5-8-3-15,-5-3-1 16,-13-3-20-16,-4-4-47 15,-16 0-45-15,-5 3-21 16,-4 2-22-16,0 6-38 16,10 6-105-16</inkml:trace>
  <inkml:trace contextRef="#ctx0" brushRef="#br0" timeOffset="10092">7685 2753 734 0,'3'-27'181'0,"1"2"-39"15,-8 6 16-15,1 2-19 16,-3 9-41-16,3 5-41 16,3 0-28-16,0 6-20 15,-3 6-6-15,6 4 14 16,0 9 2-16,3 8-11 15,1 11 14-15,-1 3-14 16,-4 4-6-16,-2 1-2 16,-2-5-22-16,-4-6-82 0,-1-5-101 15,1-8-43-15,6-8-77 16</inkml:trace>
  <inkml:trace contextRef="#ctx0" brushRef="#br0" timeOffset="10378">7838 2392 469 0,'-9'-29'468'16,"2"4"-362"-16,4 4 14 15,3 12 9-15,0 3-69 0,6 6-35 16,1 3-8-16,9 9 19 15,2 12 7-15,3 11 7 16,6 12-16-16,0 8-21 16,2 11-13-16,-5 2 7 15,-6 7-5-15,-2-4-1 16,-8 1-1-16,-8-6-2 16,-11-5-98-16,-15-6-150 15,-16-9-144-15</inkml:trace>
  <inkml:trace contextRef="#ctx0" brushRef="#br0" timeOffset="10726">8440 2728 918 0,'-28'0'153'16,"-2"0"-118"-16,9-2 73 16,5-2 22-16,6 4-57 15,8 0-48-15,4 4-21 0,8-4-3 16,6 2 3-16,11-2 0 15,15 3-1-15,16-3 0 16,8 0-3-16,3 0-2 16,-5-3-15-16,-9 3-108 15,-15 3-35-15,-19 3-34 16,-18-1-71-16</inkml:trace>
  <inkml:trace contextRef="#ctx0" brushRef="#br0" timeOffset="10888">8578 2866 522 0,'-40'16'156'0,"9"-2"-49"16,7-3 2-16,5-3-21 16,7 0-40-16,9 1-3 0,6-1 21 15,7-2 12-15,8 2-24 16,6 0-15-16,10-5-20 16,11-6-13-16,14 0-6 15,4-5-44-15,3-3-229 16</inkml:trace>
  <inkml:trace contextRef="#ctx0" brushRef="#br0" timeOffset="14787">279 215 770 0,'11'-14'176'16,"-4"3"-56"-16,-1 2-13 16,-3 7 11-16,-1-4-31 15,-2 4-13-15,5 0 0 16,-5-2-27-16,0 1-5 16,0 6-16-16,0-3-7 15,0 0-2-15,0 0-12 16,-5 4-5-16,5-4-1 15,-2 2-5-15,2 3-6 16,-3 0 10-16,3 10 1 0,-3 4 2 16,0 8 0-16,3 6 0 15,3 3-1-15,5-1 1 16,8 1-4-16,5-5 1 16,8-3 2-16,-2-13 1 15,4-6 2-15,-4-9 3 16,0-9-4-16,4-6 3 15,-7-8-1-15,-3-2 0 16,-2-5 10-16,-4 0-3 16,-12-3-3-16,-3-3 4 15,-6 0-8-15,-9 4 0 16,-4-4-4-16,-2 8 0 16,0 6-1-16,-3 8-7 15,-5 9-1-15,0 10-1 16,0 9-38-16,-1 14-89 0,6 10-77 15,9 9-147-15</inkml:trace>
  <inkml:trace contextRef="#ctx0" brushRef="#br0" timeOffset="15350">1191 644 705 0,'10'-11'161'15,"-4"-3"-5"-15,-3 3-12 16,-3-3-7-16,-3 3-12 16,0 0-16-16,3 3-32 15,-3 4-18-15,3 4-21 0,0 0-21 16,0 6-10-16,0 8 1 15,-5 14 6-15,-5 16-5 16,-3 16 5-16,2 20-3 16,-5 17-2-16,8 9-4 15,0 13-1-15,6 5-4 16,-1-1 0-16,6-5 0 16,2-8 3-16,0-10 1 15,0-10-4-15,1-7 3 16,1-9-3-16,-7-13-3 15,3-17 3-15,-3-14 3 16,0-16-3-16,0-12-3 0,0-4-1 16,0 2-14-16,-3-6-7 15,3-5-59-15,-4-5-112 16,1-9-260-16</inkml:trace>
  <inkml:trace contextRef="#ctx0" brushRef="#br0" timeOffset="15792">2063 100 241 0,'0'-31'656'0,"0"6"-508"0,-3 1-16 16,-4 11 20 0,2 6-60-16,2 7-49 0,3 3-31 15,0 6-8-15,3 4 9 16,-3 6 4-16,0 12-1 16,2 4-9-16,1 9-4 15,4 0 1-15,5 9-4 16,-2 4-1-16,1 4-97 15,5 2-155-15,-1 1-115 16</inkml:trace>
  <inkml:trace contextRef="#ctx0" brushRef="#br0" timeOffset="16422">3020 511 605 0,'3'-21'244'0,"0"2"-125"16,-3 4 14-16,0 8 9 15,0 1-23-15,2 6-51 16,-2-2-13-16,3 4-33 16,0-2-9-16,4 2-10 15,-4 13 9-15,0 6 15 16,-3 14 16-16,3 19-26 16,-3 14 7-16,-3 12-7 0,3 11-6 15,-3 10 1 1,0 7-7-16,-1 3 2 0,4-2-1 15,0 1-3-15,0-3 2 16,0-3-2-16,4-7 0 16,-1-10-2-16,3 3 0 15,-1-9 1-15,2-4 1 16,2-3-3-16,1-5 1 16,-2-8-1-16,-2-14 1 15,1-14-1-15,-1-15-13 16,-6-9-5-16,0-9-35 15,-3-11-104-15,3-11-159 16,3-14-180-16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57.791"/>
    </inkml:context>
    <inkml:brush xml:id="br0">
      <inkml:brushProperty name="width" value="0.05" units="cm"/>
      <inkml:brushProperty name="height" value="0.05" units="cm"/>
      <inkml:brushProperty name="color" value="#3165BB"/>
      <inkml:brushProperty name="fitToCurve" value="1"/>
    </inkml:brush>
  </inkml:definitions>
  <inkml:trace contextRef="#ctx0" brushRef="#br0">998 183 459 0,'15'-26'634'0,"-2"4"-507"16,-3-1 18-16,-4-1-10 15,-3 8-59-15,0 2-33 16,-3 5-6-16,-3 0-17 16,0 3-10-16,-3 4-10 15,-1 2 0-15,-2 0 0 16,-7 5-1-16,-3 4-1 0,0 8 1 15,-3 0-4-15,2 6 5 16,12 3 0-16,5 2 0 16,11 1-2-16,12 5-1 15,8 1-1-15,13-2 4 16,7-1 0-16,3-3-1 16,-3-4-2-16,-4-1 5 15,-10-10-4-15,-7 3 2 16,-12-8-8-16,-11-1 5 15,-4-2-11-15,-16 3 14 16,-9-7 0-16,-14 1-2 16,1-6 2-16,-3-4 1 0,11 0 2 15,16-7-2-15,9-6-1 16,18-6 0-16,13-5-1 16,15-13 4-16,13 0-6 15,10-9 2-15,2 2 1 16,-3 2-1-16,-11 6 1 15,-20 11-12-15,-10 10-88 16,-16 7-107-16,-12 10-192 16</inkml:trace>
  <inkml:trace contextRef="#ctx0" brushRef="#br0" timeOffset="4388">804 723 774 0,'7'-20'154'0,"-1"0"-45"0,-6-3-13 15,3 7 4-15,-3 1-22 16,3 4-22-16,0 2-3 15,-3 3-22-15,0 4 8 16,0-2-3-16,0 2-8 16,0 4-1-16,0-2 0 15,3 4-3-15,1-4 5 16,-4 0-3-16,3-4 0 16,3 4-8-16,-3 0-7 15,0 0-5-15,-3 0-1 0,4 0 3 16,-4 0-5-16,3 4 1 15,-3-4 5-15,0 2-1 16,0-2-4-16,3 0-1 16,-3 3 0-16,3-3 1 15,0 9 15-15,7 5-7 16,2 11-1-16,4 19 3 16,-2 24 2-16,0 27 2 15,-3 22-6-15,-3 24-3 16,3 15-4-16,-2 5-4 15,4-2-1-15,3-10-7 16,-1-20-34-16,1-24-36 16,-6-24-127-16,-4-25-237 0</inkml:trace>
  <inkml:trace contextRef="#ctx0" brushRef="#br0" timeOffset="-547">163 143 955 0,'-39'-12'109'0,"7"2"-31"16,10 1 45-16,6 3-25 16,7 6-43-16,9-3-24 15,0 3-21-15,6 0-8 16,4 0 6-16,6 0-8 16,9 3 2-16,6 0 2 15,15 0-2-15,4 0 7 0,-3 5 0 16,2-2 6-1,-5 0-3-15,-13 5-4 0,-8 0 6 16,-8 1 2-16,-2 5 4 16,-4 3-6-16,-4 6 4 15,-5 2-3-15,-5 9-5 16,-1 1-9-16,0-1 0 16,-1-6-1-16,4 1-63 15,-3-11-138-15,3 3-169 16</inkml:trace>
  <inkml:trace contextRef="#ctx0" brushRef="#br0" timeOffset="3600">39 774 696 0,'-11'-37'325'0,"6"1"-186"16,2 1 20-16,-5 0 19 15,5 7-66-15,-3 6-25 16,6 4-30-16,-3 7-21 0,3 8-25 15,0 6-11-15,3 14 0 16,-3 17 11-16,3 22 7 16,0 17-1-16,0 33 3 15,2 22-5-15,-5 18-5 16,3 17-6-16,-3 15 0 16,-3 4 0-16,3-5-4 15,3-13-8-15,5-25-36 16,6-27-56-16,2-34-187 15,-1-27-190-15</inkml:trace>
  <inkml:trace contextRef="#ctx0" brushRef="#br0" timeOffset="15192">429 1119 853 0,'-3'-19'191'0,"-7"3"-46"16,1-2 18-16,-7 4-16 15,7 3-53-15,2 5-36 16,1 0-17-16,6 4-11 16,3 4-14-16,0 1-7 15,0 0-6-15,1 9 3 16,-1 7 21-16,-3 10-9 15,-3 8-7-15,3 12-3 16,-4 6-3-16,1 3-2 16,3 0 0-16,-3-3-1 15,3 2-2-15,-3-9-1 16,3-5-22-16,0-9-80 0,-13 35-131 16,10-69-102-16,0 4-267 15</inkml:trace>
  <inkml:trace contextRef="#ctx0" brushRef="#br0" timeOffset="15731">506 1315 923 0,'6'-43'145'0,"0"3"-40"16,-3 6 21-16,4 3-22 15,-4 8-48-15,3 3-23 16,0 6-5-16,4 2-20 0,-4 9-8 16,7 3-1-16,3 3-2 15,4 5 0-15,-3 7 1 16,2 5 1-16,1 6 1 16,-7-1 0-16,-7 1 1 15,-3 2-2-15,-6 1 2 16,-6-3-1-16,-4 0 1 15,-4-3 2-15,-2-8-2 16,7-8 1-16,2-1 2 16,4-6 0-16,6 0 3 15,3-2 0-15,-3 2 5 16,3 0-5-16,-3-4 5 0,5 4-5 16,-2 0-7-1,-1 0-2-15,1 0-10 0,11 0 12 16,-3 4 0-16,12 1-2 15,3 4 0-15,-1 5-1 16,-3 6-3-16,-6 5 6 16,-7 4 1-16,-6 5 0 15,-3 1 2-15,-9-3 0 16,-1-4 1-16,-5-2 4 16,-4-12-4-16,-7-3 1 15,-5-2-3-15,-2-9-2 16,-5-5-62-16,-3-5-135 15,-1-1-88-15,9-9-603 0</inkml:trace>
  <inkml:trace contextRef="#ctx0" brushRef="#br0" timeOffset="17201">1221 1289 648 0,'-33'-23'305'0,"11"1"-181"16,3-1-11-16,13 3 14 16,3 0-81-16,6 2-6 15,3 4-5-15,4 0-22 16,2 6-2-16,1 2-7 16,6 4-1-16,4 4-3 15,2 6 0-15,3 7-1 16,4 4 1-16,-7 5 0 15,-3 7 0-15,-6 3 1 16,-10 8 3-16,-9-3-3 16,-8 6 0-16,-12-2 5 15,-12-2-4-15,-3-5 0 16,-4-4 2-16,4-11-3 0,10-2 5 16,9-8-5-16,12-5 7 15,4-6 4-15,10 0 1 16,-1-3 1-16,0 0-2 15,4 1 4-15,9-2 23 16,9 2-7-16,8-1-22 16,5-3-5-16,6 0-2 15,0 3 1-15,2-2-3 16,-5 5-1-16,3 0-12 16,2-3-45-16,-5 0-71 15,-6-3-78-15,-4-2-95 16</inkml:trace>
  <inkml:trace contextRef="#ctx0" brushRef="#br0" timeOffset="17500">1691 1226 747 0,'3'-28'255'15,"0"3"-106"-15,-3 1 8 16,0 7-6-16,0 6-36 16,0 2-46-16,0 3-24 15,0 6-17-15,0 0-16 16,0 0-12-16,3 9 1 16,2 3-1-16,0 8 0 0,4 11 0 15,-3 12 4-15,4 6-1 16,-4 5-3-16,4 0 2 15,-4 4-2-15,0-4-45 16,-3-3-214-16,1 1-454 16</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6.433"/>
    </inkml:context>
    <inkml:brush xml:id="br0">
      <inkml:brushProperty name="width" value="0.05" units="cm"/>
      <inkml:brushProperty name="height" value="0.05" units="cm"/>
      <inkml:brushProperty name="color" value="#3165BB"/>
      <inkml:brushProperty name="fitToCurve" value="1"/>
    </inkml:brush>
  </inkml:definitions>
  <inkml:trace contextRef="#ctx0" brushRef="#br0">77 176 1039 0,'-22'-8'140'0,"3"-6"7"0,4-6-8 15,2 3-34-15,7-1-45 16,3 4-19-16,6 0-16 16,3 0-11-16,3-1-3 15,7 0-9-15,6 5-1 16,13 2 0-16,7 1 1 16,9 7-2-16,-4 4 0 15,-2 4-4-15,-7 9 4 16,-6 7-1-16,-10 6 1 0,-10 8 0 15,-2 1 0 1,-12 5 0-16,-9-5-2 0,-5-1 2 16,-9-7 0-16,-3-5-2 15,6-9 4-15,3-9-2 16,5-1 2-16,9-7 1 16,5 0 4-16,0-3-5 15,2-1 2-15,-2 4-3 16,3-2-1-16,0 2-6 15,3 0-5-15,8 0 10 16,5 0-2-16,6 2-1 16,4 8 2-16,2 0 2 15,2 10-1-15,-2 6 1 16,-5 3 0-16,-4 2-2 16,-7 1 1-16,-5-1-2 0,-13 1 2 15,-10-6 0-15,-12-1 1 16,-10-5 1-16,-13-6-1 15,-6-8-2-15,-9-6-53 16,-1-8-68-16,-2-4-37 16,2-2-102-16,10-3-385 15</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6.981"/>
    </inkml:context>
    <inkml:brush xml:id="br0">
      <inkml:brushProperty name="width" value="0.05" units="cm"/>
      <inkml:brushProperty name="height" value="0.05" units="cm"/>
      <inkml:brushProperty name="color" value="#3165BB"/>
      <inkml:brushProperty name="fitToCurve" value="1"/>
    </inkml:brush>
  </inkml:definitions>
  <inkml:trace contextRef="#ctx0" brushRef="#br0">62 72 1049 0,'-11'-12'166'0,"-6"-2"-37"15,1 0 17-15,7 0-47 16,2 5-42-16,4 4-27 15,3 1-14-15,3 4-5 16,4 0 0-16,-4 0-10 16,-3 0 4-16,3 0-5 15,0 4-5-15,-3 4 5 0,-3 6 0 16,3 9 0-16,-3 5 1 16,3 10-1-16,3 0 1 15,7-2 1-15,5-1-1 16,7-7-1-16,11-5 2 15,5-9-2-15,3-8 1 16,-2-6 0-16,-8-9 5 16,-2 1-3-16,-7-7 1 15,-3-6-1-15,-4 0 7 16,-2-5 6-16,1-3 1 16,-6 3-2-16,-2 3 9 15,-6 9-4-15,5 8-9 16,-5 6-11-16,-5 0-1 15,5 6-7-15,-3 8 7 16,-3 9 0-16,1 8 2 0,-3 10 0 16,5 10-1-16,0-2 0 15,6 0-10-15,5-4-45 16,-2-5-57-16,2-2-108 16,3-4-100-16,-8-5-255 15</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7.199"/>
    </inkml:context>
    <inkml:brush xml:id="br0">
      <inkml:brushProperty name="width" value="0.05" units="cm"/>
      <inkml:brushProperty name="height" value="0.05" units="cm"/>
      <inkml:brushProperty name="color" value="#3165BB"/>
      <inkml:brushProperty name="fitToCurve" value="1"/>
    </inkml:brush>
  </inkml:definitions>
  <inkml:trace contextRef="#ctx0" brushRef="#br0">0 134 1153 0,'13'-31'197'16,"-1"2"-54"-16,-2 6 15 15,-4 7-67-15,0 4-47 16,-3 4-25-16,2 2-13 16,-5 3-6-16,0 0-13 15,0 0-122-15,-5 3-273 16</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7.396"/>
    </inkml:context>
    <inkml:brush xml:id="br0">
      <inkml:brushProperty name="width" value="0.05" units="cm"/>
      <inkml:brushProperty name="height" value="0.05" units="cm"/>
      <inkml:brushProperty name="color" value="#3165BB"/>
      <inkml:brushProperty name="fitToCurve" value="1"/>
    </inkml:brush>
  </inkml:definitions>
  <inkml:trace contextRef="#ctx0" brushRef="#br0">6 46 1339 0,'-6'-12'41'0,"6"4"6"15,0-1 28-15,3 4-75 16,0 1-6-16,6 2-223 15,4-4-314-15</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7.572"/>
    </inkml:context>
    <inkml:brush xml:id="br0">
      <inkml:brushProperty name="width" value="0.05" units="cm"/>
      <inkml:brushProperty name="height" value="0.05" units="cm"/>
      <inkml:brushProperty name="color" value="#3165BB"/>
      <inkml:brushProperty name="fitToCurve" value="1"/>
    </inkml:brush>
  </inkml:definitions>
  <inkml:trace contextRef="#ctx0" brushRef="#br0">0 35 1310 0,'7'-8'96'0,"-4"2"-3"16,3 0-41-16,-3 0-52 15,0 0-60-15,10 4-326 16</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7.764"/>
    </inkml:context>
    <inkml:brush xml:id="br0">
      <inkml:brushProperty name="width" value="0.05" units="cm"/>
      <inkml:brushProperty name="height" value="0.05" units="cm"/>
      <inkml:brushProperty name="color" value="#3165BB"/>
      <inkml:brushProperty name="fitToCurve" value="1"/>
    </inkml:brush>
  </inkml:definitions>
  <inkml:trace contextRef="#ctx0" brushRef="#br0">0 75 1379 0,'0'-8'131'0,"3"-7"-1"16,1 3-49-16,2 4-73 15,-3 2-8-15,0 0-69 16,8-2-249-16,11-4-316 15</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7.945"/>
    </inkml:context>
    <inkml:brush xml:id="br0">
      <inkml:brushProperty name="width" value="0.05" units="cm"/>
      <inkml:brushProperty name="height" value="0.05" units="cm"/>
      <inkml:brushProperty name="color" value="#3165BB"/>
      <inkml:brushProperty name="fitToCurve" value="1"/>
    </inkml:brush>
  </inkml:definitions>
  <inkml:trace contextRef="#ctx0" brushRef="#br0">0 23 1126 0,'4'-6'129'0,"-1"1"-35"0,0 0 17 16,3 1-64-16,4 2-39 16,2 2-8-16,7 2-21 15,13-2-148-15,10 0-307 16</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18.107"/>
    </inkml:context>
    <inkml:brush xml:id="br0">
      <inkml:brushProperty name="width" value="0.05" units="cm"/>
      <inkml:brushProperty name="height" value="0.05" units="cm"/>
      <inkml:brushProperty name="color" value="#3165BB"/>
      <inkml:brushProperty name="fitToCurve" value="1"/>
    </inkml:brush>
  </inkml:definitions>
  <inkml:trace contextRef="#ctx0" brushRef="#br0">0 57 1137 0,'8'-12'230'0,"-6"-2"-139"16,-4 2-68-16,2 1-23 16,0 8-56-16,-8-2-582 15</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24.203"/>
    </inkml:context>
    <inkml:brush xml:id="br0">
      <inkml:brushProperty name="width" value="0.05" units="cm"/>
      <inkml:brushProperty name="height" value="0.05" units="cm"/>
      <inkml:brushProperty name="color" value="#3165BB"/>
      <inkml:brushProperty name="fitToCurve" value="1"/>
    </inkml:brush>
  </inkml:definitions>
  <inkml:trace contextRef="#ctx0" brushRef="#br0">458 324 891 0,'-2'-14'166'0,"-3"-12"-8"0,-1 0-8 15,-3 3-27 1,6 3-29-16,-4 3-34 0,1-1-4 15,3 7-10-15,6 6-20 16,-3-1-15-16,-3 6-7 16,6 6-2-16,-3 8-2 15,0 17 5-15,-3 12-5 16,3 23 3-16,-7 19-1 16,1 27-1-16,0 22 1 15,-4 19-1-15,4 12 0 16,3 9-1-16,3-11-3 15,9-17-2-15,4-26-4 16,3-25 1-16,0-30-6 16,2-25-1-16,-5-17 1 0,1-11 7 15,0-12 7-15,3-12 3 16,2-13-1-16,6-16-2 16,4-13 1-16,-7-17 2 15,-8-10-3-15,-11-3 5 16,-20-3-4-16,-18 4 1 15,-15 12 2-15,-11 5-4 16,-9 11-2-16,-2 7 2 16,4 11-4-16,1 6 2 15,10 10 2-15,10 0-4 16,11 14 2-16,11-2 2 16,12 7 0-16,10-1 0 15,3-3-6-15,8 2-3 0,3 2 4 16,11-4 5-16,17-5 2 15,21-1-1-15,14-8 0 16,11-6-1-16,4-5-1 16,-7-1 1-16,-14 7 2 15,-12 2-1-15,-10 6 2 16,-21 9 2-16,-9 4 5 16,-7 2 0-16,-6 2 1 15,-6 0-1-15,3 2-5 16,-3-2-3-16,0 4-1 15,0-2-1-15,3 4-9 16,0 8 9-16,3 6 1 16,3 14-1-16,4 12 0 15,2 3 0-15,7-2 0 16,3-3 0-16,0-6-4 0,8-16 2 16,1-7 1-16,4-9 2 15,3-12-1-15,1-11 2 16,2-13-2-16,-7-3 2 15,-5-7 2-15,-7-6 2 16,-13-3 4-16,-1-2 1 16,-11-6-5-16,-5-6 7 15,-1 0-2-15,-4 0-2 16,-6 11 4-16,0 13 10 16,0 13-6-16,4 8-10 15,2 13-7-15,7 2 0 16,6 8-7-16,-3 16 7 0,3 13 1 15,3 17 0-15,3 18 0 16,3 11-1-16,1 8 0 16,6 4 0-16,-4-9 0 15,1-12-8-15,0-19 8 16,-1-21-4-16,-1-13 1 16,-6-12-4-16,1-6 7 15,2-8 4-15,6-13-1 16,6-5-3-16,-1-8 2 15,3-6-1-15,-3-3 0 16,0 9-1-16,-6 3 0 16,-4 10-3-16,2 10 0 0,0 13-5 15,6 11-1-15,-1 5 5 16,6 17 1-16,-3 9-6 16,0 1-5-16,-6 4 12 15,-4-1-5-15,-6-8 5 16,0-6-4-16,-6-11-1 15,-3-3-14-15,-7-8-9 16,-9-4-47-16,-9-4-10 16,-4-8-49-16,-7-2-16 15,1-8-41-15,6 0-37 16,4 3-249-16</inkml:trace>
  <inkml:trace contextRef="#ctx0" brushRef="#br0" timeOffset="678">690 457 726 0,'-3'-7'142'16,"-3"1"-25"-16,3 0-2 0,-1-1-23 15,1 5-3-15,3-1-9 16,0-2-7-16,-3-1-19 15,0 4-7-15,-3-4-3 16,1 2-24-16,0 4-11 16,2 0-9-16,-3 0-13 15,6 6 13-15,-8 9 3 16,5 2-3-16,-2 6-3 16,5 2-4-16,0-1 3 15,2-10-9-15,7-6 13 16,2-8 1-16,5-2 5 15,0-4-2-15,-1-6 3 16,1-2-3-16,0-3 5 16,-4-1 0-16,-5-2 5 0,-1 0-3 15,-6 1-5-15,-9-5-3 16,-4 4-3-16,-6 1-8 16,0 7-33-16,3 4-69 15,4 4-86-15,2 10-30 16,7 10-119-16</inkml:trace>
  <inkml:trace contextRef="#ctx0" brushRef="#br0" timeOffset="1161">1487 346 610 0,'-6'-28'233'0,"0"-1"-104"15,-4 4 23-15,1-4-3 16,-1 3-14-16,1 2-32 15,-1-1-12-15,1 3-24 16,-2 2-11-16,6-2-16 0,-1 1-10 16,3 4 1-16,-5 5-15 15,8 6-1-15,0 4-13 16,0 2-2-16,0 2-3 16,3 13 1-16,2 11 2 15,-2 14 1-15,3 19 0 16,-1 19 0-16,6 13 0 15,-2 10 0-15,1 5 0 16,6 2 1-16,2 3-1 16,11-8-1-16,-1-11 0 15,8-21-17-15,-1-13-36 16,-1-24-25-16,1-14-47 16,-2-17-57-16,1-6-51 0,-5-6-43 15,-4-8-300-15</inkml:trace>
  <inkml:trace contextRef="#ctx0" brushRef="#br0" timeOffset="1628">1882 778 442 0,'-10'-32'475'0,"-4"1"-329"16,3-1-18-16,-3 4 13 15,3 0-60-15,-3-1-12 16,8 0-20-16,2 3-21 15,4 4-5-15,7 4-15 0,-1 4-5 16,5 9-2 0,3 5-1-16,5 8 0 0,1 7 0 15,9 6 1-15,-7 12-2 16,0 6 2-16,-6 10-1 16,-4 3 0-16,-4-1 0 15,-2-1 1 1,-6-11 0-16,0-10-1 0,-3-13 5 15,6-6-2-15,-3-15 8 16,0-2-5-16,2-10-5 16,4-12 2-16,-3-7-2 15,8-10 8-15,2-9-3 16,5-2-1-16,1-3-1 0,3 3-2 16,1 8-1-1,-3 12-2-15,-6 11-2 0,3 18-2 16,-1 10-1-16,0 15 5 15,6 9 1-15,0 14-1 16,0 11-17-16,0 6-12 16,-5 1-61-16,-6-1-29 15,3-6-70-15,-6-10-53 16,3-7-380-16</inkml:trace>
  <inkml:trace contextRef="#ctx0" brushRef="#br0" timeOffset="1965">2510 315 636 0,'-19'-51'338'0,"4"2"-217"15,-4 3 1-15,2 0 22 16,1 10-22-16,7 4-19 15,-1 6-41-15,7 9-8 16,3 9-31-16,0 4-23 16,3 4 0-16,4 12-1 15,8 10 1-15,7 12 6 16,8 21 0-16,8 23 5 16,3 19 6-16,-2 18-10 15,-5 13 2-15,-8 12-6 16,-8 6-3-16,-5-10 7 0,-10-9-7 15,-9-19-8-15,-10-18-73 16,-9-22-143-16,-8-17-177 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34.794"/>
    </inkml:context>
    <inkml:brush xml:id="br0">
      <inkml:brushProperty name="width" value="0.05" units="cm"/>
      <inkml:brushProperty name="height" value="0.05" units="cm"/>
      <inkml:brushProperty name="color" value="#3165BB"/>
      <inkml:brushProperty name="fitToCurve" value="1"/>
    </inkml:brush>
  </inkml:definitions>
  <inkml:trace contextRef="#ctx0" brushRef="#br0">235 154 711 0,'-3'-21'117'0,"-7"2"-20"16,4-1 14-16,-8 3-17 0,3 2-4 16,-6-2-19-16,9 6 9 15,-6-3-15-15,6 5 6 16,0 4-12-16,5 1-18 15,-3 2-10-15,6 4-17 16,0-2-9-16,0 6-5 16,0 8 0-16,-7 18 3 15,-5 14 4-15,-4 20-2 16,-6 16 2-16,0 15 0 16,0 6-7-16,5 3 1 15,9 0 1-15,11-9-2 16,5-8 0-16,14-12 0 15,8-14-13-15,1-17-58 0,10-15-94 16,11-17-30-16,11-16-101 16</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27.955"/>
    </inkml:context>
    <inkml:brush xml:id="br0">
      <inkml:brushProperty name="width" value="0.05" units="cm"/>
      <inkml:brushProperty name="height" value="0.05" units="cm"/>
      <inkml:brushProperty name="color" value="#3165BB"/>
      <inkml:brushProperty name="fitToCurve" value="1"/>
    </inkml:brush>
  </inkml:definitions>
  <inkml:trace contextRef="#ctx0" brushRef="#br0">35 83 418 0,'-13'-3'398'0,"4"-2"-280"0,3 1-7 15,-1 4-17-15,10-2 3 16,-3 2-4-16,4 0-18 16,-1-3 6-16,0 0-9 15,0 3-26-15,0 0-19 16,4-2-11-16,5-4-14 15,7 0 4-15,11 0-5 16,6 0-1-16,16-2 4 16,8 0-4-16,4-1-21 15,-4 3-165-15,-5 0-92 16,-21 6-73-16</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28.152"/>
    </inkml:context>
    <inkml:brush xml:id="br0">
      <inkml:brushProperty name="width" value="0.05" units="cm"/>
      <inkml:brushProperty name="height" value="0.05" units="cm"/>
      <inkml:brushProperty name="color" value="#3165BB"/>
      <inkml:brushProperty name="fitToCurve" value="1"/>
    </inkml:brush>
  </inkml:definitions>
  <inkml:trace contextRef="#ctx0" brushRef="#br0">0 63 860 0,'0'-2'119'16,"14"-2"-25"-16,-1-1 27 16,-1-1-32-16,10 3-33 15,99-14-13-15,-83 11-34 16,6 4-9-16,2-4-2 15,1 3-154-15,49-6-135 0</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34.230"/>
    </inkml:context>
    <inkml:brush xml:id="br0">
      <inkml:brushProperty name="width" value="0.05" units="cm"/>
      <inkml:brushProperty name="height" value="0.05" units="cm"/>
      <inkml:brushProperty name="color" value="#3165BB"/>
      <inkml:brushProperty name="fitToCurve" value="1"/>
    </inkml:brush>
  </inkml:definitions>
  <inkml:trace contextRef="#ctx0" brushRef="#br0">134 312 897 0,'-35'-20'166'16,"4"0"-116"-16,1 4 76 15,11 4-11-15,7 3-22 16,5 3-40-16,7 4-28 15,3-1-19-15,4 0-4 16,10 3 7-16,8-2-7 0,13 2 10 16,22-4-2-16,13 2-5 15,6-1-5-15,7 0-1 16,-4 3-44-16,-14-3-137 16,-21 0-79-16,-19 3-306 15</inkml:trace>
  <inkml:trace contextRef="#ctx0" brushRef="#br0" timeOffset="228">315 73 948 0,'-19'-24'155'16,"0"5"-10"-16,9 5 31 0,4 4-77 15,6 7-57 1,0 1-38-16,6 11 1 0,1 5 5 15,5 18 12-15,1 10 23 16,3 21-13-16,-4 17-18 16,1 9-10-16,-7 3-4 15,5-1-20-15,-11-6-215 16,-3-10-417-16</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31.673"/>
    </inkml:context>
    <inkml:brush xml:id="br0">
      <inkml:brushProperty name="width" value="0.05" units="cm"/>
      <inkml:brushProperty name="height" value="0.05" units="cm"/>
      <inkml:brushProperty name="color" value="#3165BB"/>
      <inkml:brushProperty name="fitToCurve" value="1"/>
    </inkml:brush>
  </inkml:definitions>
  <inkml:trace contextRef="#ctx0" brushRef="#br0">266 499 751 0,'3'-35'238'0,"0"1"-118"16,-6 2 18-16,6 4-24 15,-3 2-15-15,5 6-27 16,1 0-21-16,-3 11-7 15,2 1-13-15,0 5-16 0,-2 0-15 16,0 6-3 0,-3 2-8-16,3 15 11 0,-3 15 3 15,-3 13 1-15,0 19-2 16,-7 19-1-16,-2 16-1 16,-4 18 2-16,-1 8-1 15,1 7 0-15,0-9-1 16,4-20-7-16,2-29-9 15,7-22 3-15,3-27 5 16,0-14 0-16,7-11-1 16,2-6 7-16,7-7 4 15,0-12-2-15,7-6 0 16,-4-9-1-16,-7-9-3 16,-5-3-7-16,-12-5 5 15,-9 3-6-15,-13 2 9 0,-11 6-6 16,-3 3 7-16,-4 9-5 15,4 5 5-15,7 9 2 16,5 3-3-16,13 5 2 16,10 3-6-16,6 3-1 15,9-3-27-15,14-1 35 16,11-8-3-16,7-5 6 16,14-3-3-16,-1-3 1 15,-1 4 0-15,-8 1 7 16,-7 7 7-16,-9 0 7 15,-7 2 9-15,-2 1-13 16,-9 2 0-16,3 0-3 0,-8 4-6 16,-3 0-3-1,1 5-6-15,-8 2-6 0,4 4-8 16,-3 3 0-16,6 12 14 16,-3 0 2-16,7 14-2 15,-1 7 1-15,7 2-1 16,-1-7-1-16,4-6 1 15,0-11-6-15,-4-8 6 16,1-12 2-16,4-14 2 16,2-10 0-16,3-12-2 15,6-17 2-15,1-4 1 16,-1-8 4-16,-6-1 3 16,-5 0 6-16,-12 1 4 0,-5 8-4 15,-2 8 14 1,-4 17-10-16,0 10-6 0,-2 10-16 15,5 9-5-15,3 9-12 16,-3-1-3-16,3 18 20 16,-2 12 5-16,-1 10-5 15,-2 10 0-15,5 10-2 16,5 2 2-16,-2-8-7 16,2-5-6-16,-2-7 0 15,0-16-5-15,2-11 10 16,-2-14 6-16,0-3-3 15,3-9 4-15,7-3 1 0,6-3 1 16,6-7 2-16,7-4-3 16,5-3 1-16,-4 6-1 15,-8 8-5-15,0 7-3 16,-6 8-11-16,-6 14 1 16,0 9 3-16,-1 6 6 15,-4 10-15-15,-5 3 23 16,-11-2-6-16,-1-5-7 15,-4-7-11-15,-2-11-29 16,-11-8-57-16,1-4-94 16,-11-5-106-16</inkml:trace>
  <inkml:trace contextRef="#ctx0" brushRef="#br0" timeOffset="411">539 407 702 0,'-6'-17'198'15,"0"-1"-103"-15,0 10-4 16,2 0-19-16,1 4-46 15,0 4-26-15,6 0 0 16,-3 6-4-16,3 3 4 0,1 5 2 16,-1 3-2-16,0 0 1 15,6 3 0-15,1-6 0 16,2-2 3-16,7 0 5 16,-2-10 6-16,5 1 13 15,0-6 23-15,-3-5 18 16,-3-4 6-16,0-2-12 15,-10-7-6-15,-3-1-20 16,-6-4-25-16,-9 3-12 16,-4 5-2-16,-10 0-26 15,-5 9-118-15,-5 9-96 16,5 9-119-16</inkml:trace>
  <inkml:trace contextRef="#ctx0" brushRef="#br0" timeOffset="765">1286 127 284 0,'-13'-35'800'0,"1"7"-668"0,-4 2 12 16,3 9 9 0,1 3-68-16,6 8-49 0,-1 6-22 15,7 0-14-15,3 6-3 16,-6 10 3-16,0 22 8 16,-3 16-3-16,-5 21 0 15,0 19 6-15,0 6-8 16,2 8 4-16,9 4-7 15,9 5 2-15,5-5-3 16,11-12 1-16,10-17-21 16,6-20-138-16,3-23-135 15,14-20-289-15</inkml:trace>
  <inkml:trace contextRef="#ctx0" brushRef="#br0" timeOffset="1222">1512 720 1056 0,'-6'-36'118'15,"3"8"8"-15,0 5 13 16,3 6-65-16,3 2-29 16,3 3-16-16,3 2-11 15,4 1-12-15,3 2-1 16,9 5-5-16,0 4 0 15,2 8 0-15,1 6 2 16,-3 14-1-16,-9 1-2 0,-3 11 0 16,-7 4 1-16,-3 3 4 15,-9-3-4-15,-1-9-2 16,1-8-1 0,3-12 3-16,0-11 0 0,3-6 11 15,3-6 0-15,-3-4-1 16,0-6-7-16,3-9 2 15,0-7-5-15,4-8 1 16,5-6 0-16,7-2-1 16,3-4 1-16,0 6-1 15,5 8-2-15,-8 16-1 16,-4 8-5-16,4 11-3 16,3 15 2-16,-3 10 6 15,3 7 2-15,-3 14-56 16,-5 5-16-16,-8-1-83 0,1 1-120 15,-7-3-277-15</inkml:trace>
  <inkml:trace contextRef="#ctx0" brushRef="#br0" timeOffset="1434">2147 690 815 0,'-3'-20'158'15,"3"6"-78"-15,-3 5 1 0,3 4-21 16,0 5-26 0,3 0-11-16,3-4-15 0,4 4-2 15,9-2 3-15,9-4-9 16,10-3 0-16,4 1-121 16,2-4-117-16,-6 4-486 15</inkml:trace>
  <inkml:trace contextRef="#ctx0" brushRef="#br0" timeOffset="1670">2490 512 604 0,'6'-16'348'0,"-6"1"-202"16,4-2 21-16,-4 6-2 15,0-1-55-15,0 6-40 0,0 1-38 16,3 5-19-16,-3 0-13 15,0 3-17-15,3 8 17 16,0 9 1-16,-3 8 1 16,0 12-2-16,-3 9 0 15,-3 6-1-15,-4-1-49 16,7-3-98-16,-3-5-108 16,2-6-190-16</inkml:trace>
  <inkml:trace contextRef="#ctx0" brushRef="#br0" timeOffset="1971">2643 241 1082 0,'0'-43'180'16,"-4"9"-37"-16,1 11 25 15,0 9-81-15,6 5-57 16,0 6-24-16,10 3-4 16,6 0 13-16,6 9-5 15,8 8 5-15,8 11-5 16,3 19-1-16,-5 15-5 16,-1 16-1-16,-13 15-2 0,-12 11 1 15,-10 10-1 1,-13 1-1-16,-12-7-64 0,-14-5-124 15,-20-12-267-15</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37.537"/>
    </inkml:context>
    <inkml:brush xml:id="br0">
      <inkml:brushProperty name="width" value="0.05" units="cm"/>
      <inkml:brushProperty name="height" value="0.05" units="cm"/>
      <inkml:brushProperty name="color" value="#3165BB"/>
      <inkml:brushProperty name="fitToCurve" value="1"/>
    </inkml:brush>
  </inkml:definitions>
  <inkml:trace contextRef="#ctx0" brushRef="#br0">0 80 1014 0,'3'-17'123'0,"4"5"-33"16,-4 7-13-16,3 2-54 15,7 0-18-15,9 0 0 16,12-2-2-16,12-1-3 15,10-3-13-15,4 0-162 0,1 1-254 16</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37.921"/>
    </inkml:context>
    <inkml:brush xml:id="br0">
      <inkml:brushProperty name="width" value="0.05" units="cm"/>
      <inkml:brushProperty name="height" value="0.05" units="cm"/>
      <inkml:brushProperty name="color" value="#3165BB"/>
      <inkml:brushProperty name="fitToCurve" value="1"/>
    </inkml:brush>
  </inkml:definitions>
  <inkml:trace contextRef="#ctx0" brushRef="#br0">41 414 1002 0,'-6'-19'92'15,"3"1"-5"-15,3-2 31 16,6 3-32-16,3 6-56 16,1 2-10-16,2 4-5 15,1 2-8-15,3 6-6 0,1 5 0 16,2 6 3-16,-4 6-4 15,-2 12 6-15,-7 5 0 16,-3 9-4-16,-15 5 5 16,-7 0-5-16,-11 0 1 15,-1 2-1-15,2-7 0 16,4-12-2-16,9-9-1 16,10-11 1-16,3-8-2 15,6-2 2-15,7-4 8 16,2-7 9-16,13 2-11 15,10-8-6-15,14-8 0 16,4-2-77-16,4-6-116 0,-7 3-185 16</inkml:trace>
  <inkml:trace contextRef="#ctx0" brushRef="#br0" timeOffset="322">524 83 1028 0,'-19'-32'148'16,"-3"10"-6"-16,6 5 24 0,3 7-66 15,10 8-61 1,3 2-15-16,6 0-16 0,7 8-7 15,9 6 36-15,10 10 16 16,13 10-18-16,5 14 0 16,1 15-12-16,-4 15-10 15,-17 16 3-15,-18 23-5 16,-18 21-2-16,-143 385-7 16,97-441-2-16,-11-4-40 15,-11-6-144-15,2-7-536 16</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36.862"/>
    </inkml:context>
    <inkml:brush xml:id="br0">
      <inkml:brushProperty name="width" value="0.05" units="cm"/>
      <inkml:brushProperty name="height" value="0.05" units="cm"/>
      <inkml:brushProperty name="color" value="#3165BB"/>
      <inkml:brushProperty name="fitToCurve" value="1"/>
    </inkml:brush>
  </inkml:definitions>
  <inkml:trace contextRef="#ctx0" brushRef="#br0">127 205 701 0,'-7'-37'374'0,"4"3"-250"16,-6-1 53-16,-2 7-35 15,3 2-58-15,-3 6-27 16,5 5-4-16,1 7-22 16,2 6-22-16,3 2-9 15,-5 2-2-15,10 6-16 16,-10 12 18-16,2 18 9 15,-3 19 1-15,-3 17 0 0,-4 15-1 16,3 8-5 0,1 3 4-16,3 2-4 0,6-6-3 15,9-8 0-15,7-7-1 16,12-16-19-16,8-11-80 16,8-17-70-16,4-13-66 15,3-19-183-15</inkml:trace>
  <inkml:trace contextRef="#ctx0" brushRef="#br0" timeOffset="458">397 686 959 0,'-3'-31'143'0,"0"-1"-19"0,3 6 3 16,0 6-41-16,6 0-42 15,0 6-25-15,7 2-11 16,6 4-3-16,3 1-2 16,0 7-3-16,3 7 1 15,0 4-1-15,-1 12 1 16,-2 6-1-16,-7 5 0 16,1 5 0-16,-9 10 2 15,-7 0 0-15,-4-1 0 16,1-10-1-16,0-9 2 15,0-15-1-15,3-12 9 16,0-4 7-16,0-2 10 0,0-6 1 16,3-10-26-16,0-7-1 15,4-7 0-15,8-11 1 16,4-4-1-16,6-3 0 16,8-1 2-16,2 4-4 15,-7 11-5-15,-6 13-1 16,0 13-2-16,-3 16-6 15,0 9 9-15,1 7 2 16,2 15 2-16,-3 11 0 16,-9 5-32-16,-7-2-81 15,-3 5-130-15,0-9-134 16</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36.061"/>
    </inkml:context>
    <inkml:brush xml:id="br0">
      <inkml:brushProperty name="width" value="0.05" units="cm"/>
      <inkml:brushProperty name="height" value="0.05" units="cm"/>
      <inkml:brushProperty name="color" value="#3165BB"/>
      <inkml:brushProperty name="fitToCurve" value="1"/>
    </inkml:brush>
  </inkml:definitions>
  <inkml:trace contextRef="#ctx0" brushRef="#br0">121 235 831 0,'2'-41'241'0,"3"1"-111"16,-10 6 36-16,5-3-21 15,-2 8-37-15,2 6-40 16,0 6-21-16,0 6-21 16,2 8-17-16,3 3-8 15,-5 3-1-15,3 2-13 16,-3 13 8-16,0 16 5 0,-3 15 3 15,3 22 3-15,-7 27-5 16,-2 21 1-16,-8 13 0 16,-2 14-2-16,0 5 1 15,7-8-1-15,2-17-23 16,13-19-40-16,7-34 23 16,2-24 23-16,1-21 17 15,9-25 1-15,-2-17 1 16,5-12-3-16,4-8 1 15,-1-12-2-15,-3-11-21 16,5-12-10-16,-8-13 24 0,3-8 1 16,-12-1 8-16,-7 8-2 15,-12 15-9-15,-13 16 3 16,-11 15 0-16,-8 15 5 16,-3 7 2-16,4 9-5 15,-4 3 6-15,2 3 0 16,10 3 2-16,10 1-2 15,4-4 0-15,11 0 4 16,8 0-4-16,2-4-7 16,7-1 7-16,9-4 1 15,6-3 1-15,17-4-2 16,12-8 2-16,3 2 1 16,4-5 3-16,-1 5 8 15,-11 5-4-15,-11 3 0 0,-13 5 0 16,-6 0-1-16,-6 3 3 15,-7 0-11-15,-1 4 5 16,-3 2-4-16,-2 0-3 16,-6 6 1-16,3-4-7 15,-2 2 4-15,-1 7 3 16,6 9 1-16,-3 3 0 16,5 6 0-16,3 4 0 15,4 2 2-15,1-9-2 16,6-6 2-16,3 0 2 0,3-12 3 15,3-8-4-15,5-6 1 16,2-8 2-16,-1-8-3 16,-2-13 3-16,1-5-6 15,-2-11 5-15,-6-6 7 16,-6-6 8-16,0 0 2 16,-12 3 8-16,-4 9 5 15,-10 7-21-15,1 15-6 16,0 15-2-16,-1 6-3 15,4 5-4-15,0 3-4 16,3 6-9-16,0 8 4 16,-3 11 9-16,-3 18 0 15,-4 15 0-15,-2 10 1 16,-1 10-1-16,2-1 2 16,5-6-3-16,3-8 1 0,6-18-1 15,-3-13-1-15,3-20 1 16,0-9-4-16,5-12 5 15,1-6 3-15,10-4-3 16,6-4 4-16,7-6-4 16,4-2 1-16,-8 8-1 15,-3 0-1-15,1 12-4 16,-4 7-5-16,-7 14 5 16,4 9-3-16,0 10 2 15,-5 8-1-15,-6 5 0 16,-3 2-1-16,-10-7 3 15,-1-8-8-15,-2-10 0 0,-12-5 2 16,-9-4-40 0,-12-5-81-16,-3-8-91 0,-7-2-125 15</inkml:trace>
  <inkml:trace contextRef="#ctx0" brushRef="#br0" timeOffset="431">595 80 625 0,'0'-11'166'0,"-4"5"-67"15,4-3 29-15,0 4-40 16,-3-1-3-16,3 0-5 16,-3 0-14-16,3 4-20 15,-3 2-29-15,0 0-17 16,0 5-5-16,-2 4 3 16,0 2 2-16,5 10 3 15,3 1-1-15,4 4 0 16,8-9 2-16,4-3 0 15,7-8 8-15,-4-3 5 16,0-9 19-16,-2-5 17 0,-6-7-2 16,-3 1 4-16,-2-5-33 15,-12 2-13-15,-3 0-9 16,-5 2-4-16,-3 4-58 16,-6 3-129-16,-2 11-108 15,6 8-280-15</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49.847"/>
    </inkml:context>
    <inkml:brush xml:id="br0">
      <inkml:brushProperty name="width" value="0.05" units="cm"/>
      <inkml:brushProperty name="height" value="0.05" units="cm"/>
      <inkml:brushProperty name="color" value="#3165BB"/>
      <inkml:brushProperty name="fitToCurve" value="1"/>
    </inkml:brush>
  </inkml:definitions>
  <inkml:trace contextRef="#ctx0" brushRef="#br0">3 267 1084 0,'0'6'259'0,"-4"-6"-87"16,4 2-22-16,4-2-49 0,-4 4-48 16,3-2-16-16,0 1-16 15,0-3-6-15,0 0-5 16,3 0 0-16,4 3-10 16,-4-3 0-16,5 0 0 15,8 0 5-15,12-6 2 16,13-2-2-16,13 0-2 15,20-7 0-15,6-2 0 16,2 0-2-16,-2 3-1 16,-7 0-3-16,-10 2 3 15,-17 3 0-15,-15 0 0 16,-7 1 1-16,-16-1 3 0,-5 1 0 16,-6 0-4-1,-6-8-7-15,-10 3 2 0,-9-4 2 16,-10 1 3-16,-7 0 0 15,1 5 3-15,0-1-3 16,3 4 0-16,13 2 0 16,8 0-1-16,8 6-5 15,7-3-6-15,7 1-9 16,1 2 4-16,13 2 14 16,11-2 3-16,4 6 1 15,12 0 0-15,4 0-1 16,-3 2 0-16,1 1 0 0,-3 0 0 15,-4 4 0-15,-6 2 0 16,-7-1-2-16,-9 4 2 16,-8-4-11-16,-8 0 5 15,-17 6-6-15,-8 0-35 16,-16 3-77-16,-17 0-102 16,-3-1-139-16</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50.296"/>
    </inkml:context>
    <inkml:brush xml:id="br0">
      <inkml:brushProperty name="width" value="0.05" units="cm"/>
      <inkml:brushProperty name="height" value="0.05" units="cm"/>
      <inkml:brushProperty name="color" value="#3165BB"/>
      <inkml:brushProperty name="fitToCurve" value="1"/>
    </inkml:brush>
  </inkml:definitions>
  <inkml:trace contextRef="#ctx0" brushRef="#br0">157 276 993 0,'13'-46'230'0,"-7"6"-69"15,-6 0 29-15,-3 6-83 16,-3 0-45-16,-4 8-19 16,-4 3-18-16,3 5-6 15,-3 10-18-15,-2 2-1 16,1 4 1-16,-1 4 0 16,0 1-1-16,0 8 0 15,4 9-3-15,-1 6 3 16,4 9-2-16,4 4 1 0,5 7-2 15,11 3 1-15,17 0-2 16,13 2 4-16,13 0 1 16,7-2-1-16,2-3 0 15,-5-6 0-15,-14-7 0 16,-9-3-1-16,-16-4 0 16,-13-6-3-16,-6-3-3 15,-13 0 2-15,-9-6-5 16,-16 1-24-16,-12-4-31 15,-14-8-28-15,1-2-74 16,-1-8-31-16,10 0-37 16,19-5-149-16</inkml:trace>
  <inkml:trace contextRef="#ctx0" brushRef="#br0" timeOffset="1389">478 218 807 0,'16'-30'217'0,"-4"2"-55"16,-2 3 25-16,-4 6-31 16,0 5-50-16,1 4-36 15,-4 7-30-15,0 1-25 16,-3 4-15-16,3 7-2 16,0 9 2-16,4 13 3 15,-4 18 0-15,-3 17 0 16,0 13-2-16,-7 7-1 15,4-3 4-15,0-2-4 16,0-13-2-16,3-11-15 0,3-14-37 16,0-14 1-16,0-13 27 15,-3-10 20-15,0-12-12 16,-3-5 8-16,-3-6 4 16,-7-8 2-16,-3-4 2 15,-6-3 2-15,-6-2 3 16,0-2-3-16,1 7-2 15,5 5 2-15,6 6 1 16,10 7-1-16,6 6-3 16,3 3-3-16,13-1 4 15,9 3 2-15,16-6 0 0,11 0 2 16,14 0 0-16,1-2 2 16,6-1-3-16,-9 3 4 15,-10 0-1-15,-13 6 2 16,-13 0-1-16,-11 4 0 15,-12-2-2-15,-2 1 1 16,-3-3 2-16,-5 3-1 16,2-3-5-16,-8 6 0 15,-3 3 8-15,-13 6-4 16,-7 10-4-16,-7 6 0 16,-3 3-3-16,8 3-2 15,11 1-3-15,12-7-6 0,13-3-6 16,6-5 9-1,13-5 11-15,3-13 1 0,5-3-1 16,-2-7 4-16,0-6 3 16,-3-3 15-16,-6 0 1 15,-3-6 0-15,-4-1-4 16,0-5-2-16,-2 4-2 16,-1 2-2-16,-6 3 2 15,3 8-9-15,-3 6-6 16,0 3-13-16,0 3-2 15,3 8 15-15,7 4 1 16,2 5-1-16,2 2-2 16,5 4-7-16,3-3-1 15,3-5 8-15,7-4 1 16,4-9 0-16,2-8 1 0,3-5 3 16,-4-12 1-16,1-12 8 15,-2-7 11-15,-8-10 3 16,-9-11 6-16,-3-6-2 15,-10-3 0-15,-9 1-11 16,-6 5-2-16,-10 12-2 16,0 10-8-16,-3 13-7 15,6 15-2-15,2 18-3 16,3 14 5-16,0 21 4 16,5 17-4-16,0 15-1 15,3 14-6-15,3-3-14 16,6-3-27-16,8-8-16 0,0-13-30 15,6-16-33 1,2-15-39-16,4-16 17 0,-1-9 23 16,-3-8 12-16,-6-10 31 15,-7-2 3-15,-9-6 47 16,-9-3 32-16,-7 0 1 16,-6-3 31-16,-3 4 8 15,-4 2 6-15,-7 4 35 16,5-1 8-16,2 8-14 15,7 0-15-15,7 7-19 16,11 5-39-16,14 0 12 16,9 3 11-16,9-1-7 15,13 1 9-15,17-6 15 16,5-5-5-16,3-7 10 16,5 2 19-16,-2-5-11 0,-11-2 3 15,-11 3-8-15,-9-3 6 16,-8 0-12-16,-11-3-16 15,-7 3-1-15,-9-3-13 16,-9 3-2-16,-3 5-11 16,-7 5 0-16,-6 4-4 15,0 12 4-15,-8 10 0 16,-1 16 1-16,6 14 0 16,6 11-1-16,12 0 0 15,20 1 0-15,15-10-1 16,21-11 1-16,7-15 2 15,11-13 0-15,8-11-2 0,5-10 0 16,-6-7-15-16,-20-5-39 16,-20-1-106-16,-31 2-275 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35.716"/>
    </inkml:context>
    <inkml:brush xml:id="br0">
      <inkml:brushProperty name="width" value="0.05" units="cm"/>
      <inkml:brushProperty name="height" value="0.05" units="cm"/>
      <inkml:brushProperty name="color" value="#3165BB"/>
      <inkml:brushProperty name="fitToCurve" value="1"/>
    </inkml:brush>
  </inkml:definitions>
  <inkml:trace contextRef="#ctx0" brushRef="#br0">112 223 907 0,'-19'-20'136'16,"-3"0"-25"-16,3 6 5 15,0 2-12-15,6 6-17 16,4 1-15-16,6-1-33 0,3 3-11 16,6 1-6-1,4-1-3-15,5-6-6 0,17-5-7 16,9-7 1-16,10-1-5 15,0-4 6-15,-7 6 6 16,-16 9 1-16,-14 2-4 16,-11 9-8-16,-6 0-3 15,0 3-2-15,0 3-7 16,0 2 5-16,-5 13 4 16,2 7 3-16,-4 12 0 15,1 5-2-15,-4 7 0 16,4-1-1-16,-1 4 0 0,4-7 1 15,0 1-1-15,3-10 0 16,3-1 1-16,-3-12-1 16,6-9 0-16,-3-5-1 15,0-4 2-15,0-8 2 16,-3 0-3-16,-4 0 1 16,-9 0 1-16,-9-3-1 15,-11 0 0-15,-1 3-2 16,-1-2 2-16,13 2-2 15,9 0 0-15,8 0-3 16,13-4-1-16,14 4 5 16,22-5-3-16,34-4 3 0,30-5-2 15,19-3-28-15,-3-3-96 16,-26 3-103 0,-37 2-242-16</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7:52.597"/>
    </inkml:context>
    <inkml:brush xml:id="br0">
      <inkml:brushProperty name="width" value="0.05" units="cm"/>
      <inkml:brushProperty name="height" value="0.05" units="cm"/>
      <inkml:brushProperty name="color" value="#3165BB"/>
      <inkml:brushProperty name="fitToCurve" value="1"/>
    </inkml:brush>
  </inkml:definitions>
  <inkml:trace contextRef="#ctx0" brushRef="#br0">127 678 366 0,'6'-43'706'16,"-6"0"-572"-16,0 1 40 15,-6 0 1-15,-2 9-80 0,0 2-16 16,8 8-32 0,-3 8-17-16,3 10-17 0,0 2-13 15,3 3-4-15,-3 6-1 16,-3 9 5-16,0 12 2 15,0 17-1-15,0 13 0 16,-1 11 0-16,8-2-1 16,8 0 3-16,10-9-3 15,14-5 0-15,5-12-1 16,13-15 1-16,10-11 0 16,5-14-3-16,-1-14-29 15,-9-10-49-15,-14-3-9 0,-22-8-37 16,-26 1-25-1,-14 0-8-15,-12-1 15 0,-8 1 27 16,-4 3 71-16,-8-1 43 16,-1 7 4-16,-7-5 2 15,-1 8-1-15,1-2 0 16,7 6 4-16,1-5 23 16,15-1 36-16,5-5 5 15,9-1-2-15,12-7-7 16,5-4-3-16,6-1-15 15,5-4-30-15,12-3 0 16,12 6-10-16,6 3-2 16,9 9 0-16,8 8-1 15,-5 13-3-15,-1 14-15 16,-12 7-25-16,-11 15-63 0,-14 12-87 16,-9 4-264-1</inkml:trace>
  <inkml:trace contextRef="#ctx0" brushRef="#br0" timeOffset="340">166 624 704 0,'13'-3'183'0,"-1"-3"-31"15,4-2-21-15,0-7-42 16,3 1-3-16,6 0-8 16,0-6-17-16,8-3-17 15,8-5-9-15,6-4-15 16,5 1 7-16,-8 5 5 0,-10 3 1 15,-8 11 4-15,-17 6-7 16,-6 6-6-16,-3 0-11 16,0 0-10-16,-3 0-3 15,3 3-7-15,3 4-2 16,8 7 9-16,5 9 1 16,9 7 1-16,9 14-1 15,11 1 1-15,3-2-2 16,9 0 2-16,0-5 0 15,7-8-2-15,-4-6-11 16,1-10-62-16,-14-5-72 16,-12-7-68-16,-16-4-29 15,-16-7-59-15</inkml:trace>
  <inkml:trace contextRef="#ctx0" brushRef="#br0" timeOffset="540">1040 446 871 0,'-11'-42'155'15,"2"1"-22"-15,-7 10 50 16,3 5-11-16,1 10-68 16,5 7-34-16,1 3-33 15,6 3-24-15,0 12-11 16,0 10 14-16,-3 16-11 16,-6 17-5-16,-4 11 0 15,-12 10-42-15,-5 5-90 16,-11-1-133-16,-3-3-160 0</inkml:trace>
  <inkml:trace contextRef="#ctx0" brushRef="#br0" timeOffset="1051">1268 665 978 0,'13'-44'261'0,"-4"3"-103"15,-6 8 20-15,0 7-74 16,-6 8-35-16,3 10-35 16,-3 3-31-16,3 5-3 15,3 13-1-15,-3 13 1 16,-3 15 1-16,3 10 0 0,-3 15 0 16,0 5 0-16,-4 1-1 15,4 114 1-15,0-166 1 16,6 0-2-16,-3-6 1 15,0-5-1-15,0 10 2 16,0-7 2-16,0-12 3 16,0-6 2-16,-3-11-6 15,0-6 2-15,-3-14 1 16,2-12-4-16,1-14 2 16,3-14-2-16,-3-11-1 15,0-13 0-15,3-7-1 16,3 11-1-16,0 14 1 0,0 20 0 15,4 29-5-15,-1 17-3 16,7 17 7-16,6 8 1 16,6 12-2-16,11 9 2 15,5 15-2-15,-4 6 0 16,-8 10-2-16,-7 5 0 16,-16 2-11-16,-15-8-38 15,-13-4-31-15,-16-9-21 16,-6-7-67-16,3-13-58 15,5-6-65-15,14-8-278 16</inkml:trace>
  <inkml:trace contextRef="#ctx0" brushRef="#br0" timeOffset="2401">1576 610 144 0,'10'-30'779'0,"-4"2"-617"16,-3-3-15-16,-3 0 7 15,-6 2-12-15,-4-2-51 16,1 5-28-16,-1 5-7 16,4 7-24-16,3 6-18 15,3 5-14-15,3 6-9 16,10 2 9-16,9 10 3 16,6 5-1-16,13 9-1 15,7 10-1-15,3 8-3 0,-4 7 2 16,2 0 0-1,-15-3-2-15,-2-5-1 0,-16-9-10 16,-13-6-27-16,-13-7-13 16,-12-7 4-16,-9-3 6 15,-4-6 0-15,-4-4 25 16,11-8 14-16,15-4 0 16,13-10-13-16,16-9 10 15,12-14 5-15,11-8 3 16,5-13 2-16,0-7 7 15,-6-6 15-15,-2 4 18 16,-14 2 1-16,-3 12 5 16,-6 12-4-16,-10 13 5 15,-3 12-11-15,0 6-15 16,-3 10-22-16,0 4-1 16,-1 7-2-16,-5 10 2 0,-1 12 2 15,1 17 0-15,-4 19-2 16,4 10 0-16,6 3 0 15,6 1-6-15,10-13-5 16,5-15 1-16,8-14 3 16,2-17 7-16,8-14 0 15,-1-15 5-15,6-13-3 16,0-16 0-16,1-5 5 16,-5-11 3-16,-2-3 3 15,-13-6-1-15,-6-3-1 16,-13 4-4-16,-9 1 10 15,-10 13-11-15,0 7-2 16,-3 16-4-16,7 11-1 0,5 10-7 16,4 19 8-16,3 11-3 15,3 17 2-15,7 17-3 16,-1 9 0-16,10-2-4 16,0 6-1-16,3-10-4 15,-3-10 4-15,3-9-12 16,-5-10 5-16,-1-9-15 15,-7-7 1-15,-9-10 13 16,0-5-13-16,-6 0-17 16,-3 0 36-16,-7-3-28 15,-3 3-1-15,2-3 15 0,6 0 16 16,3-3-16 0,8-6-10-16,11-2 25 0,3-6 10 15,10-9 2-15,7-9 1 16,7-5 8-16,0-9 19 15,1-4 5-15,-1-11-2 16,-7 5 11-16,-6-2-2 16,-6 10 7-16,-6 8-6 15,-10 11-1-15,0 16-19 16,-6 6-23-16,0 5-1 16,3 5-10-16,0 5 0 15,0 5 11-15,-5 12 0 0,0 13 0 16,-1 13-2-1,3 9-4-15,6 4-8 0,3-4-3 16,4-6 8-16,4-5-7 16,0-3 7-16,0-6 3 15,-1-5 1-15,-1-6 3 16,-5-6-21-16,-7-6-48 16,-7 0 18-16,-5-8 45 15,-7-3 8-15,-8-6 1 16,2-9 3-16,0-2 1 15,3-4 2-15,6-1 4 16,10-7-4-16,6-2 7 16,6-4-3-16,13-5 3 15,9-6-13-15,4 0 0 16,10 0 4-16,-4-2 1 0,0 13 14 16,-7 2 5-16,-1 6-11 15,-8 10-5-15,-3 4-1 16,-7 8-6-16,1 2-1 15,0 2 1-15,-4 10-3 16,0 5 1-16,1 9 0 16,-1 2 0-16,-1 10 1 15,0 4 1-15,0-2-1 16,1 1-1-16,-4-1 0 16,-2-9 0-16,2-2-23 15,-5-6-98-15,-5-12-89 16,0 1-174-16</inkml:trace>
  <inkml:trace contextRef="#ctx0" brushRef="#br0" timeOffset="2743">2948 81 1014 0,'-3'-29'125'15,"0"7"4"-15,0 4 6 16,-3 12-59-16,2 0-60 16,4 12-16-16,4 3 9 15,-1 11-1-15,6 6-6 0,4 5 3 16,3 4 0 0,2-7-4-16,1-5 1 0,-3-6 3 15,-2-9 0-15,-5-4 19 16,-7-8 24-16,3-4-23 15,-5-1-9-15,-5-8-6 16,3-2-8-16,-7-4-4 16,-8 2 2-16,1 4-12 15,-3 2-58-15,-3 10-88 16,3 10-99-16,-3 16-167 16</inkml:trace>
  <inkml:trace contextRef="#ctx0" brushRef="#br0" timeOffset="3595">3307 595 974 0,'14'-25'174'15,"-6"-4"-38"-15,-5 4 65 16,-6-1-81-16,-5-1-57 15,0 1-4-15,-4 1-19 16,-1 2-12-16,-3 0-6 16,4 6-8-16,-4 3-4 15,0 8-8-15,3 1-2 16,4 8-2-16,3 8 2 0,-2 9-1 16,5 14 1-16,1 6-1 15,4 12-3-15,1-4-6 16,8-4-2-16,1-8 1 15,7-7 4-15,3-15 3 16,4-2 4-16,-7-12 3 16,4-6 2-16,-4-8-1 15,-5-6 5-15,3-9 2 16,-4-5-3-16,-4-9 1 16,-6-6-1-16,-3-2-2 15,-6-1 6-15,-3 3-6 16,-13 10-1-16,-2 7 2 0,-1 10-5 15,0 8-2 1,3 10-1-16,3 10 0 0,-3 14 1 16,6 11 0-16,-1 15 0 15,9 11 0-15,8 4-2 16,8-4-1-16,15-6 3 16,6-9-1-16,6-10 1 15,7-9 0-15,-6-9 4 16,0-8-4-16,-4-12 3 15,-4-2 2-15,-3-6-1 16,5-9-1-16,-5-9 0 16,3 1 0-16,-2-7 0 15,-1 4 1-15,-5 5 0 16,-9 8-3-16,3 8-1 16,-11 8-5-16,-3 5-4 0,3 5 1 15,4 13 8-15,-4 4 1 16,6 7-1-16,1 3 2 15,-1-1-2-15,1-8 0 16,-1-6 0-16,1-5 1 16,5-10 1-16,1-7 6 15,9-10-1-15,5-7-1 16,8-7 6-16,-4-11-1 16,-2 3-5-16,-7-1-1 15,-2 5-3-15,-4 8-2 0,-3 6-2 16,-3 14-4-1,2 8-3-15,4 13 5 0,0 14-6 16,3 7 2-16,0 5-19 16,2 1-33-16,-9-4-93 15,-2-7-255-15</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1:12.290"/>
    </inkml:context>
    <inkml:brush xml:id="br0">
      <inkml:brushProperty name="width" value="0.05" units="cm"/>
      <inkml:brushProperty name="height" value="0.05" units="cm"/>
      <inkml:brushProperty name="color" value="#3165BB"/>
      <inkml:brushProperty name="fitToCurve" value="1"/>
    </inkml:brush>
  </inkml:definitions>
  <inkml:trace contextRef="#ctx0" brushRef="#br0">7665 6341 779 0,'-3'-8'246'0,"-1"-6"-115"16,4 8 4-16,4 6-22 15,-4-6-28-15,0 6-21 16,0 0-17-16,0 0-11 15,0 0-8-15,-4 6-1 16,4-6-2-16,-3 2-11 16,0 10 9-16,-13 8 12 15,-9 11-8-15,-14 15-8 16,-18 20 4-16,-15 8-3 16,-18 12-3-16,-11 5-5 15,-11 4-4-15,5-13 4 16,14-13-6-16,18-11-6 0,20-19 1 15,17-7 6-15,10-12-5 16,6-3-1-16,9-11 0 16,-1 2 1-16,9-8-2 15,2 0 1-15,0 0-4 16,-2 0-7-16,2 0-15 16,-3 0-32-16,3 0-21 15,0 6-102-15,6-6-108 16,14-6-65-16</inkml:trace>
  <inkml:trace contextRef="#ctx0" brushRef="#br0" timeOffset="2">6003 7511 1042 0,'-19'-32'190'16,"0"1"-36"-16,4 11-13 15,4 0-45-15,3 8-28 16,8 1-30-16,0 8-27 16,3-3-7-16,0 6-4 15,-3 0-5-15,0 14 5 16,2 18 7-16,-2 13 6 0,0 24-4 16,-2 26-1-16,-4 7-1 15,-5 13-4 1,-5-7-3-16,4 2 1 0,2-11-1 15,1-10-3-15,9-23-23 16,0-23-18-16,3-12 20 16,3-23 15-16,4-13 9 15,2-16 0-15,4-10 2 16,3-9-2-16,-2-8 0 16,-1 2 1-16,-13-5 2 15,-6-7-6-15,-7 1-1 16,-2-1 2-16,-4 2-5 0,-7 4 3 15,1 15 1-15,-4 6-9 16,-2 16 4-16,0 10 2 16,-5 10 1-16,11-5-2 15,3 6 4-15,6 3-3 16,7-9-8-16,9 0 4 16,0 0-14-16,7 0 17 15,6 0 7-15,9-9 3 16,8 3-3-16,4 1 2 15,4-13 2-15,-3 4 2 16,1-6 5-16,-7 0 16 16,-4-4-5-16,-3 6-10 15,-9 3-2-15,-5 9 1 16,-5 1-11-16,-6 5 5 16,0 5-5-16,0-5-9 0,0 6 1 15,0 2 8-15,2 4 0 16,4 8 2-16,5 1-1 15,-2 1 0-15,4-2-1 16,0-8 3-16,-1-4 0 16,1-2-1-16,3-6 2 15,3-12 1-15,-1-2-2 16,1-12 1-16,-3 1 0 16,1-7 4-16,-4 1 17 15,-10-9-2-15,-3 3 2 0,-3-7-12 16,-1 7-1-1,-5 11 10-15,6 7-6 0,-5 7-14 16,5 9-2-16,3 6-7 16,-3 0 1-16,1 11 5 15,-1 12 2-15,-3 6 0 16,-2 7 0-16,2 9-2 16,1-7 1-16,5-3-4 15,0-7-3-15,5-6-5 16,-2-7-3-16,3-4 5 15,2-8 1-15,-2-6 6 16,2 0 2-16,9 0 0 16,-4-6 1-16,9-6 0 0,-3 7-5 15,3 2-4 1,3-3-4-16,-3 6-11 0,0 0-1 16,1 9 2-16,-4 8 3 15,-3-3-10-15,-6 9-2 16,-4-3-12-16,-9 0-19 15,-7-8-15-15,-5 2-35 16,-14-3-77-16,-7-5-128 16</inkml:trace>
  <inkml:trace contextRef="#ctx0" brushRef="#br0" timeOffset="3">6121 7453 633 0,'-9'-25'190'16,"2"5"-84"-16,1 8 6 15,3 4-44-15,0 2-14 16,3 6-28-16,0-6-15 16,0 6-5-16,0 6-6 15,0-6-7-15,0 8 7 16,-3 10 4-16,3-4-2 15,0 6 1-15,6 3-1 16,0-9-1-16,7-2 4 16,3-10 2-16,-4-2 11 15,4-8 43-15,-3-6 8 0,-4 2-7 16,-3 1-19-16,-6-4-13 16,-3-2-16-16,-3 9-14 15,-4 2-5-15,1-6-34 16,-4 12-96-16,-2 6-59 15,5 6-106-15</inkml:trace>
  <inkml:trace contextRef="#ctx0" brushRef="#br0" timeOffset="4">6662 7319 472 0,'-8'-31'530'0,"-1"6"-379"16,-1 4 7-16,-2 4-26 16,2 5-27-16,4 9-64 15,3 3-33-15,0 3-5 16,-4 14-2-16,-2 3 3 16,3 18-3-16,-4 13 1 15,-4 18 0-15,9 14-2 16,-1 8 0-16,3 9 0 15,3-5 0-15,3-4-1 16,3-17-28-16,7-14-78 16,3-17-58-16,2-11-40 15,8-25-10-15,5-9-65 16</inkml:trace>
  <inkml:trace contextRef="#ctx0" brushRef="#br0" timeOffset="5">6906 7765 641 0,'-7'-26'202'0,"1"-5"-69"16,-7 11-30-16,7-3-6 16,-3 9 3-16,4 2-35 15,5 6-27-15,-2 6-24 16,2 6-14-16,2 6 1 16,3 2 4-16,1 9 6 15,-3 8 0-15,3 9-3 16,1-3-4-16,-4 3-1 0,0-2-2 15,0-13-1-15,-3 1-17 16,0-9-119-16,0-3-90 16,3-8-119-16</inkml:trace>
  <inkml:trace contextRef="#ctx0" brushRef="#br0" timeOffset="6">7033 7465 817 0,'-7'-43'172'16,"1"17"-45"-16,3 6-21 16,0 9 2-16,3 2-62 15,0 9-35-15,3 4-7 0,6 6 14 16,4 8 11 0,6 10 17-16,3 21 11 0,7 8-33 15,-6 14-7-15,-1 6-8 16,-11 1-4-16,-8-4-5 15,-8-3-11-15,-15-2-165 16,-8-12-178-16</inkml:trace>
  <inkml:trace contextRef="#ctx0" brushRef="#br0" timeOffset="8">9091 7230 668 0,'0'-11'130'0,"-2"5"-36"16,-3 3-38-16,-4 6-26 15,-1 9-11-15,1-2-4 16,3-1-6-16,-4 10-2 16,13-6-2-16,4 4-1 15,-1-3 3-15,3-8 15 16,4 0 22-16,-2-6 3 16,0-6 3-16,0 0-4 15,-3-5-15-15,3 3-17 0,-8-4-3 16,0 4-7-1,-6 3-4-15,-5 5-89 0,0 0-109 16,-6 5-181-16</inkml:trace>
  <inkml:trace contextRef="#ctx0" brushRef="#br0" timeOffset="9">9790 7281 517 0,'0'-39'396'0,"-10"7"-247"0,7 7-10 16,-3-1-14-16,0 9-11 15,6 5-22-15,0 10-34 16,0-4-27-16,0 6-13 16,3 0-14-16,-3 8 1 15,6 9 7-15,-3 15 4 16,0 6-8-16,1 15-1 16,-1 16-3-16,-6 14-3 15,-4 11 1-15,1 3-2 16,-3 4 0-16,2-4 0 0,4-23-4 15,9-17-64-15,7-17-99 16,0-20-12-16,6-14-20 16,6-14-113-16</inkml:trace>
  <inkml:trace contextRef="#ctx0" brushRef="#br0" timeOffset="10">10145 7639 824 0,'5'-15'150'15,"-5"2"-8"-15,0 0-33 0,-5 3-6 16,2 2-20 0,0-4-5-16,-3 0-13 0,3 4-22 15,-1 8-19-15,-2 0-13 16,3 0-11-16,3 0-5 15,-3 8-2-15,0 10 7 16,0 1 2-16,3 12 1 16,-4 1-3-16,8 6 2 15,-1-4-2-15,6-3-1 16,1-5-3-16,2 0-7 16,1-15 2-16,4-3 9 15,-3-8 1-15,3-2 1 0,2-10 0 16,0-2 2-16,3-3 11 15,-6-9 10-15,-3 0 22 16,-4 1 7-16,-3-1-14 16,-9-5-11-16,-3 11-14 15,-7-5-12-15,-3 7-3 16,-6 4-3-16,-6 8 2 16,-5 6-37-16,-1 0-69 15,2 12-62-15,7 1-128 16,12 0-132-16</inkml:trace>
  <inkml:trace contextRef="#ctx0" brushRef="#br0" timeOffset="11">10378 7116 1001 0,'-13'-37'153'16,"1"5"6"-16,5 12 10 16,4 0-67-16,3 15-74 15,10 5-18-15,2 5 7 16,10 5 11-16,7 6-6 16,5 4 0-16,4 11 3 15,1 7-4-15,-4 7-11 16,-7 13 15-16,-6 10-10 0,-9 15-7 15,-10 12-5-15,-6 2-3 16,-7-3-33-16,-15-5-133 16,-10-12-235-16</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2:17.592"/>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2021 1044 658 0,'-124'11'291'0,"12"-11"-241"16,20-8-32-1,19-7-5-15,23 3 17 0,17 2 7 16,24-8-11-16,21-10-26 15,29-15 1-15,30-14-2 16,28-12 2-16,36-6-1 16,30 1 2-16,33-8 0 15,27-5 2-15,36-4-4 16,19 2-2-16,2 7 2 16,-8 13 0-16,-36 15 3 15,-50 13-3-15,-56 19 1 16,-52 10-1-16,-45 9 4 15,-54 18 8-15,-55 16-8 16,-55 21-4-16,-66 25 4 0,-64 23-1 16,-43 20-2-16,-31 14 8 15,-11 15 3-15,7-1 14 16,17-4-1-16,24-16-2 16,35-13-10-16,52-32 3 15,53-24 2-15,58-24 2 16,47-18-16-16,48-19 3 15,47-19 0-15,61-24-4 16,67-27-2-16,73-31-1 16,69-23 2-16,35-5-2 15,22 5 3-15,-8 20-3 16,-30 20 0-16,-40 26 0 16,-45 14-1-16,-64 18-2 0,-66 14-9 15,-52 11-4 1,-60 23 16-16,-56 23 3 0,-55 22-2 15,-54 30 2-15,-58 27-3 16,-42 18 0-16,-31 6-1 16,-11 4 1-16,-8-2 6 15,8-5-1-15,15-12 0 16,31-11-3-16,49-28-2 16,63-29 0-16,66-26-7 15,74-25 6-15,77-32 2 16,69-26 0-16,72-29-1 15,75-39-14-15,55-23-6 0,50-18 18 16,15-2 1-16,-1 9-1 16,-27 16 2-16,-46 23 0 15,-69 33 1-15,-76 23-2 16,-77 31-3-16,-57 16 4 16,-60 17 4-16,-54 24-1 15,-58 25-3-15,-62 28 1 16,-75 27 2-16,-62 25 0 15,-51 14 5-15,-29 15 1 16,-18-1 0-16,-5 7-2 16,13-3 4-16,27-12 2 15,42-18 1-15,60-27 2 16,71-29-8-16,75-32-8 0,58-28-13 16,59-14 13-1,62-19 7-15,58-21-5 0,67-27-2 16,86-36-2-16,75-41-7 15,62-30 5-15,45-19 4 16,25 1 0-16,-13 15-3 16,-40 27 3-16,-52 27 0 15,-77 34 0-15,-83 28-2 16,-82 21 0-16,-61 22-7 16,-67 26 9-16,-75 29 0 15,-70 30-3-15,-77 39 3 16,-92 30 1-16,-61 24-1 0,-36 5 0 15,-18 2 6 1,1-18 0-16,34-9 2 0,40-18 5 16,49-14-8-16,52-17-1 15,66-20-4-15,70-20-5 16,99 20 5-16,139-109 17 16,42-25-8-16,47-18-4 15,39-8-4-15,220-80 5 16,93-29-2-16,58-14-4 15,5 5 0-15,-30 19 0 16,-64 26 2-16,-102 39-1 16,-97 37-1-16,-100 31-1 15,-88 23-4-15,-65 20-1 16,-75 22 5-16,-72 25 1 16,-65 24 0-16,-76 23-2 0,-76 23 3 15,-65 18-1-15,-49 11 6 16,-48 9-6-16,-16 9-1 15,-3 6-1-15,11 4 2 16,22 3 5-16,39-5 14 16,38-24-10-16,47-16-6 15,64-29 10-15,75-35-2 16,65-30-11-16,59-18 0 16,68-27 0-16,83-26 6 15,81-36-3-15,103-45-2 16,106-52 1-16,85-29 0 15,66-19 0-15,41 5-2 0,-3 14-2 16,-27 33 2-16,-58 28 0 16,-85 33-3-16,-83 30 3 15,-85 28 0-15,-82 19 0 16,-58 17-9-16,-61 14 6 16,-63 29 0-16,-71 27 3 15,-77 34 0-15,-85 43 0 16,-94 25 0-16,-77 33 3 15,-74 30 5-15,-36 10-3 16,-27 8 6-16,3-1 2 16,33-13-4-16,57-32 0 15,82-37-9-15,99-40-1 16,108-43-12-16,102-40 13 0,113-45 13 16,119-53-3-1,112-50-7-15,126-58 2 0,117-49 4 16,102-41-5-16,64-18-3 15,24 12-1-15,-18 16 0 16,-29 41 0-16,-67 51 0 16,-76 42 0-16,-82 40 0 15,-84 28 0-15,-103 26-6 16,-90 21 6-16,-102 31 3 16,-100 23 1-16,-103 26-3 15,-105 34 3-15,-112 29-4 16,-100 31-1-16,-82 29 1 15,-66 20 7-15,-46 22-7 16,-7 13 5-16,7-4-1 0,38-9 1 16,63-16-2-16,90-40-3 15,105-44-2-15,110-47 1 16,102-38 1-16,82-29-12 16,61-34 12-16,50-15 3 15,49-28 1-15,63-28-1 16,76-38-3-16,92-42-1 15,87-41 1-15,78-36 2 16,71-13-1-16,33 4-1 16,11 8-11-16,-25 32 2 15,-58 37 2-15,-79 37 5 16,-88 35 1-16,-91 33 1 16,-85 24-4-16,-69 25-20 0,-77 30 23 15,-90 32-5-15,-91 44-5 16,-97 49 6-16,-120 48 5 15,-107 34 4-15,-89 30 0 16,-66 13 16-16,-32 4 14 16,2-5-11-16,54-18-2 15,113-42 2-15,131-57-11 16,161-53-12-16,162-60 3 16,177-81 9-16,142-56-12 15,138-51 1-15,129-53 1 16,113-31-2-16,60-8-1 15,27 6-6-15,-34 22-3 0,-57 38 6 16,-95 31 0 0,-108 43 3-16,-109 36-1 0,-105 33-4 15,-101 23 6-15,-95 32 0 16,-111 40 6-16,-108 41-5 16,-112 46-1-16,-108 30-1 15,-101 26 1-15,-70 20 4 16,-48-2 16-16,-7 15-14 15,17-8-1-15,58-12 0 16,69-20-1-16,88-23-3 16,87-40-1-16,89-43-4 15,85-34-6-15,76-26 6 16,86-48 3-16,83-41 1 16,82-45-4-16,93-60 4 15,94-60-2-15,85-44-3 0,77-18-9 16,49 4-13-16,15 26 3 15,-25 39-14-15,-61 57 4 16,-81 44 18-16,-110 36 14 16,-107 32-1-16,-89 27 3 15,-89 31 0-15,-95 31 2 16,-83 41-2-16,-75 26-3 16,-90 39 3-16,-83 23 9 15,-57 20 18-15,-41 9 25 16,7-9-5-16,53-27-20 15,108-42-14-15,114-51-5 16,157-66-6-16,149-79 4 0,156-49-6 16,132-46-6-16,125-43-4 15,73-23-23-15,47 20-1 16,-22 12-18-16,-55 31-1 16,-71 32 53-16,-84 31 3 15,-101 34-2-15,-92 30-1 16,-90 27 5-16,-97 32 5 15,-100 44-7-15,-103 29-1 16,-103 42-1-16,-109 30 13 16,-70 27 33-16,-28 5-9 15,29-11-32-15,87-26-6 16,119-34-118-16,116-32-120 16,101-36-232-16</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2:20.121"/>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928 657 878 0,'-102'32'64'0,"-2"-1"-21"15,5-5-20-15,12-12 27 16,31-3 18-16,21-2-29 15,24-9-24-15,50-20-8 16,40-14-5-16,52-23 5 16,51-20-6-16,36-15-1 15,21-5 0-15,-8 2 0 16,-15 16 1-16,-31 12 1 16,-29 16 0-16,-37 14 1 15,-23 8 2-15,-22 6 5 16,-24 9-2-16,-18 8-4 15,-16 4 1-15,-16 8 0 16,-19 18 15-16,-32 23-13 0,-35 24-5 16,-35 29 5-16,-38 23-7 15,-28 15 4-15,-22 2-3 16,-5 2 0-16,-4-7 4 16,10-9 5-16,18-12 11 15,31-23-7-15,32-16 4 16,42-32 2-16,33-17-2 15,41-24-18-15,44-16 4 16,51-37 3-16,49-30-7 16,62-25-1-16,58-25 1 15,30-10 0-15,12 2 2 16,-12 14-1-16,-36 21 0 0,-55 33-1 16,-63 28-4-16,-49 29 4 15,-61 39 2-15,-54 27 4 16,-51 31-4-16,-54 25 0 15,-47 31 6-15,-41 14 10 16,-30 7 20-16,-12 5-4 16,-10 7-4-16,8-6-6 15,14-14-5-15,38-12-6 16,43-32-1-16,54-30-12 16,52-33-9-16,49-22 9 15,47-23 9-15,57-37-6 16,69-25 5-16,61-35-8 15,65-30-1-15,40-27 1 16,17-4 1-16,-14 10-1 0,-24 14 1 16,-45 33-1-16,-54 24 2 15,-57 24-4-15,-54 24-1 16,-42 17 2-16,-34 18-2 16,-34 14 3-16,-29 31 0 15,-42 29-1-15,-42 29 1 16,-43 31 0-16,-43 26 1 15,-32 9-1-15,-14 13 2 16,-8-2 5-16,4-9-1 16,39-29-2-16,48-33-4 15,67-41-5-15,58-28-2 16,70-46 7-16,68-32 6 16,63-33-6-16,66-44-3 0,64-37-4 15,44-25-4 1,20-18 5-16,-4 9 6 0,-25 13 0 15,-51 40 0-15,-63 38-4 16,-67 38-6-16,-64 33 7 16,-62 36 3-16,-56 29 1 15,-38 28-1-15,-44 20-2 16,-34 27 2-16,-32 24 8 16,-24 9 8-16,-20 14-1 15,-11 3 1-15,-3 13-1 16,8-5-2-16,14-17-10 15,45-29-1-15,54-31-2 0,54-40-12 16,61-31 12-16,59-27 4 16,55-29-3-16,51-26-1 15,53-42-1-15,51-39 1 16,29-30-6-16,10-10 0 16,-7 6 6-16,-18 19 0 15,-39 25 0-15,-39 30 0 16,-46 23-3-16,-42 22 0 15,-35 20 0-15,-32 20-4 16,-22 15 3-16,-32 28 3 16,-32 33 1-16,-40 26-1 15,-45 36 1-15,-45 33 1 16,-35 21-1-16,-26 5 1 16,-12 13 3-16,11-12 2 0,20-27 9 15,52-38-7-15,63-39-8 16,68-43-1-16,78-45 1 15,74-45 2-15,78-43-1 16,75-53-1-16,45-31 1 16,28-19 2-16,-14 7-3 15,-40 36-1-15,-65 36-4 16,-66 47-4-16,-68 45-14 16,-61 29 21-16,-56 39-4 15,-45 35 6-15,-30 26-1 16,-35 12 1-16,-18 18 0 15,-14 1 0-15,-16 2 2 16,-12 10 0-16,-5-6 13 0,-2 8-6 16,12-8-1-16,22-12 1 15,45-28-9-15,46-34-8 16,55-27 8-16,67-34 3 16,64-42-3-16,54-40-1 15,54-29 1-15,35-29 0 16,9-11 1-16,-5 0 1 15,-24 27-2-15,-33 17 0 16,-50 31-1-16,-43 22-1 16,-38 23-2-16,-36 26 4 15,-37 25 0-15,-32 29 1 16,-32 34-1-16,-38 21 0 16,-32 19 1-16,-19 11 3 0,-9-10 4 15,3-9 7-15,27-24 1 16,37-23-12-16,44-37-4 15,44-16-1-15,57-38 1 16,61-28 2-16,54-34-2 16,54-29-4-16,34-25-5 15,11-10-1-15,-13 9 6 16,-30 15 2-16,-40 20 2 16,-38 27 0-16,-42 19 0 15,-31 20-7-15,-34 28 0 16,-22 26 7-16,-38 19 0 15,-26 27 0-15,-27 22 0 0,-26 9 0 16,-8 4 3-16,2-11 10 16,16-7-3-16,33-18-10 15,32-17-7-15,40-19 7 16,35-17-5-16,29-18-31 16,24-13-118-16,12-18-61 15,5-9-6-15,1-3-50 16</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2:30.128"/>
    </inkml:context>
    <inkml:brush xml:id="br0">
      <inkml:brushProperty name="width" value="0.05" units="cm"/>
      <inkml:brushProperty name="height" value="0.05" units="cm"/>
      <inkml:brushProperty name="color" value="#3165BB"/>
      <inkml:brushProperty name="fitToCurve" value="1"/>
    </inkml:brush>
  </inkml:definitions>
  <inkml:trace contextRef="#ctx0" brushRef="#br0">0 118 968 0,'5'-25'242'16,"-2"-1"-70"-16,3 9 8 16,-3-1-63-16,-3 7-39 15,6 2-28-15,-2 1-13 16,-1 5-9-16,0 0-8 15,0 3-10-15,0 0-1 16,-3 3-6-16,0 0-3 16,0 3 0-16,7 8 3 0,2 17-1 15,10 15-2-15,0 23-1 16,6 19-1-16,-3 15-14 16,-5 20-46-16,-11 23-13 15,-9 20-73-15,-17 14-102 16,-11 18-74-16</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2:30.592"/>
    </inkml:context>
    <inkml:brush xml:id="br0">
      <inkml:brushProperty name="width" value="0.05" units="cm"/>
      <inkml:brushProperty name="height" value="0.05" units="cm"/>
      <inkml:brushProperty name="color" value="#3165BB"/>
      <inkml:brushProperty name="fitToCurve" value="1"/>
    </inkml:brush>
  </inkml:definitions>
  <inkml:trace contextRef="#ctx0" brushRef="#br0">58 93 592 0,'-6'-24'478'0,"-2"4"-332"16,2 1 19-16,1 4-1 16,2 8-70-16,-2 0-28 15,2 4-28-15,0 3-32 16,3 3-6-16,0 11 0 15,-3 18 0-15,-3 14 3 16,-1 19-2-16,4 17 1 16,3 5-1-16,0 8-1 15,3-5-2-15,4 0-48 16,-4-5-125-16,-6 4-174 16,-7 5-75-16</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2:31.191"/>
    </inkml:context>
    <inkml:brush xml:id="br0">
      <inkml:brushProperty name="width" value="0.05" units="cm"/>
      <inkml:brushProperty name="height" value="0.05" units="cm"/>
      <inkml:brushProperty name="color" value="#3165BB"/>
      <inkml:brushProperty name="fitToCurve" value="1"/>
    </inkml:brush>
  </inkml:definitions>
  <inkml:trace contextRef="#ctx0" brushRef="#br0">25 83 909 0,'-9'-22'178'0,"3"2"-25"16,-2 8 24-16,6-2-35 16,-1 5-60-16,3 6-29 15,0 0-18-15,5 3-12 16,-2 0-17-16,2 6 0 16,-2 0-6-16,3 11 17 15,19 69-3-15,-25-61-3 16,0 7-4-16,0 3-3 15,-3 4-2-15,0 44-1 0,-3 14 2 16,-1 12-6 0,1 12-18-16,0 1-90 0,6 2-161 15,-3-5-237 1</inkml:trace>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2:31.749"/>
    </inkml:context>
    <inkml:brush xml:id="br0">
      <inkml:brushProperty name="width" value="0.05" units="cm"/>
      <inkml:brushProperty name="height" value="0.05" units="cm"/>
      <inkml:brushProperty name="color" value="#3165BB"/>
      <inkml:brushProperty name="fitToCurve" value="1"/>
    </inkml:brush>
  </inkml:definitions>
  <inkml:trace contextRef="#ctx0" brushRef="#br0">67 140 1058 0,'3'-18'184'0,"-6"-10"-11"16,-8 3 11-16,0 1-66 15,3 4-45-15,2 7-22 16,3 7-16-16,3 0-16 15,3 6-13-15,-3 0-6 16,6 6 0-16,-1 5 4 16,-2 12-4-16,2 20 0 15,1 20 1-15,-1 5 5 16,-2 24-6-16,-6 14-2 16,-5 16-14-16,-3 9-38 0,-3 7-61 15,-2-6-155-15,4-13-273 16</inkml:trace>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2:32.242"/>
    </inkml:context>
    <inkml:brush xml:id="br0">
      <inkml:brushProperty name="width" value="0.05" units="cm"/>
      <inkml:brushProperty name="height" value="0.05" units="cm"/>
      <inkml:brushProperty name="color" value="#3165BB"/>
      <inkml:brushProperty name="fitToCurve" value="1"/>
    </inkml:brush>
  </inkml:definitions>
  <inkml:trace contextRef="#ctx0" brushRef="#br0">34 112 1022 0,'0'-20'161'0,"0"0"-8"16,-6 3 22-16,0 3-57 16,-4-3-29-16,4 8-22 0,0 3-26 15,6 1-14-15,0-1-7 16,3 6-11-16,-3 0-9 15,3 0-1-15,-3 11 1 16,3 15 0-16,0 6 2 16,-3 18 0-16,0 21 0 15,-3 11-2-15,0 1 2 16,3-1-2-16,0 1-9 16,3 0-46-16,-3-6-86 15,0-5-204-15,-3-9-394 16</inkml:trace>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2:32.679"/>
    </inkml:context>
    <inkml:brush xml:id="br0">
      <inkml:brushProperty name="width" value="0.05" units="cm"/>
      <inkml:brushProperty name="height" value="0.05" units="cm"/>
      <inkml:brushProperty name="color" value="#3165BB"/>
      <inkml:brushProperty name="fitToCurve" value="1"/>
    </inkml:brush>
  </inkml:definitions>
  <inkml:trace contextRef="#ctx0" brushRef="#br0">45 34 881 0,'-6'-15'247'0,"-5"4"-142"15,3 8 31-15,0-2-2 16,5 5-52-16,0 0-44 16,0 8 9-16,3 16 11 15,-3 7-24-15,3 9-11 16,0 17-10-16,3 11-1 15,3 4-7-15,5 11-2 16,5-1-3-16,-1-4-37 16,1-4-141-16,-3-17-426 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47.757"/>
    </inkml:context>
    <inkml:brush xml:id="br0">
      <inkml:brushProperty name="width" value="0.05" units="cm"/>
      <inkml:brushProperty name="height" value="0.05" units="cm"/>
      <inkml:brushProperty name="color" value="#3165BB"/>
      <inkml:brushProperty name="fitToCurve" value="1"/>
    </inkml:brush>
  </inkml:definitions>
  <inkml:trace contextRef="#ctx0" brushRef="#br0">65 0 489 0,'-65'17'-89'0</inkml:trace>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3:15.460"/>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190 594 782 0,'-56'-2'110'0,"10"-2"-66"15,21-2 6-15,13 0 15 0,12 4 1 16,6-2-11-16,3 2-17 16,18-6-13-16,33-4-9 15,54-14-3-15,58-8-2 16,65-11-3-16,62-13 1 16,34-9-4-16,20 3 7 15,-3-2 1-15,-11 6-2 16,-34 11 4-16,-38 15-6 15,-45 11-3-15,-56 14-6 16,-54 9-5-16,-52 6 2 16,-44 11 3-16,-45 9 13 15,-35 5-10-15,-37 10 3 0,-42 10 1 16,-42 6 1-16,-24 0-2 16,-24 1 10-16,-8 2-12 15,-19 6 8-15,-11 5-6 16,-15 11 8-16,-5 4 12 15,15-2-18-15,46-13 0 16,62-20-8-16,66-22-6 16,55-15 0-16,56-14 6 15,59-18 8-15,70-18-3 16,82-25 0-16,95-21-5 16,63-15 0-16,37 0-5 15,5 2 4-15,-26 9 2 16,-45 15 0-16,-44 13 1 0,-56 13-1 15,-75 13-2-15,-67 15-21 16,-65 17-1-16,-79 21 23 16,-81 21 1-16,-69 18 1 15,-80 20 3-15,-73 18 13 16,-58 10 9-16,-43 9-6 16,-17 9 13-16,4 6-9 15,36-9-11-15,71-15-4 16,98-28-10-16,92-28-19 15,83-24 19-15,87-19 12 16,78-24-6-16,72-22 1 16,81-20-4-16,86-28 0 0,71-21-3 15,53-11-5-15,29-2-1 16,-10 11 1-16,-41 23 5 16,-64 22-4-16,-88 26-1 15,-95 23-5-15,-90 16-37 16,-75 15 47-16,-81 17 5 15,-73 19-5-15,-69 15 0 16,-83 20 1-16,-77 15 1 16,-55 9 8-16,-36 8 15 15,-7 9-2-15,26-1-7 16,50-2-2-16,77-20-11 16,102-29-3-16,75-26 2 15,90-30-2-15,95-35 9 0,79-30-6 16,75-21 3-16,86-21-4 15,69-15-2-15,44-7-3 16,11 8 0-16,-8 8-8 16,-42 13-2-16,-50 13-3 15,-67 20 11-15,-73 14 3 16,-70 18-24-16,-60 20 8 16,-70 20 18-16,-73 25 1 15,-78 21 3-15,-80 25-4 16,-88 14 7-16,-68 15 16 15,-32 3 0-15,-1-1 4 16,32-10-17-16,61-18-4 16,97-26-6-16,90-28-9 15,84-23 9-15,100-23 6 0,108-37-2 16,98-35 1-16,115-30-5 16,92-28-9-16,59-7-7 15,7 9 6-15,-40 24 10 16,-84 31-3-16,-106 27-7 15,-110 25-29-15,-104 21 34 16,-98 21 4-16,-88 11 1 16,-72 7 0-16,-63 13-1 15,-44 5-15-15,-16 3-133 16,3 8-144-16,20 7-331 16</inkml:trace>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3:17.127"/>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232 560 815 0,'-23'17'187'0,"11"-8"-130"16,5-9-11-16,7-3 34 16,0 0 25-16,4 0-15 15,-1 0-20-15,0 3-24 16,3-5-23-16,13-13-18 15,19-13-4-15,36-17 0 16,39-15 1-16,52-11-2 16,36-5 0-16,32 8-2 15,14 9 0-15,1 13 2 16,-14 9 0-16,-20 14 1 16,-40 18-2-16,-40 5 1 15,-52 9-8-15,-38 1-14 16,-47 17 22-16,-51 10 0 15,-51 15 6-15,-49 19-4 0,-50 16 7 16,-18 4 7-16,-8 1 3 16,1 2 1-16,14-1-11 15,12-1-2-15,11-2 8 16,24-10 8-16,39-19-5 16,39-21-9-16,40-17 1 15,31-14-6-15,32-19 1 16,50-26 2-16,80-35-1 15,89-29-6-15,86-26 1 16,59-8-1-16,11 17 0 16,-45 23 1-16,-54 14-1 0,-67 25 1 15,-54 13 2-15,-44 8-2 16,-37 11-1-16,-34 8 0 16,-28 10-3-16,-25 14-12 15,-31 20 15-15,-48 22 0 16,-58 26 1-16,-62 29-1 15,-76 23 7-15,-49 14-6 16,-31 14 4-16,-13 10-5 16,21-16-2-16,-476 209 2 15,770-328 2-15,23-23 1 16,18 0-3-16,5-3-5 16,-2 2 5-16,64-22 7 15,71-35-2-15,100-39 0 16,104-49-5-16,87-25-2 15,30-10 0-15,-5 20 2 0,-61 33 1 16,-83 41 3-16,-101 36-4 16,-76 25-3-16,-63 11-15 15,-69 25 18-15,-52 28-1 16,-50 19 2-16,-52 20-1 16,-55 19 1-16,-38 22 5 15,-31 7 1-15,-10 7-1 16,-15 2 2-16,6-3-2 15,16-5 0-15,32-12-2 16,53-23-4-16,64-34-2 0,61-24-5 16,58-24 7-16,76-35 5 15,75-34 2-15,98-35-4 16,105-43-3-16,84-42-6 16,43-17 3-16,-3 8-2 15,-59 23 5-15,-71 34 0 16,-98 43 0-16,-88 37-10 15,-70 35-25-15,-81 22 34 16,-76 40 1-16,-64 20-2 16,-59 38 2-16,-62 26 0 15,-34 8 1-15,-12 5 5 16,15-10-1-16,28-15 11 16,51-23-15-16,67-20-1 0,60-29-5 15,55-20 5 1,66-19 12-16,77-43-11 0,88-32-1 15,87-40-1 1,70-31 1-16,30-32 2 0,-22 6 0 16,-66 34 1-16,-91 31-3 15,-85 44-4-15,-78 43-23 16,-76 36-4-16,-74 41-79 16,-60 18-5-16,-61 29 7 15,-39 6-44-15,-11 4-78 16,25-9-328-16</inkml:trace>
</inkml:ink>
</file>

<file path=ppt/ink/ink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3:21.129"/>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1054 74 740 0,'-162'25'136'15,"26"1"-49"-15,24-8-36 0,43-13-1 16,31 1-11-16,24 0-11 16,12-4-8-16,7 4 1 15,9-3 36-15,14 6 42 16,23-1-43-16,45-8-20 15,56-6-12-15,67-8 0 16,60-20-14-16,52-1 5 16,28 5 2-16,0 1-9 15,-32 5 2-15,-54 13-5 16,-67 9-5-16,-72-3 0 16,-54 10-1-16,-45-3-1 0,-29 1-1 15,-9 0-3 1,-16 6 6-16,-25 11 9 0,-33 5-7 15,-38 13 2-15,-44 13-3 16,-40 9 1-16,-40 3 0 16,-21 8 2-16,-23 4 3 15,-3-12-7-15,19-4-2 16,39-7 2-16,46-17 0 16,56-10 0-16,52-11 2 15,36-5-1-15,26-6 5 16,18-10-5-16,38-12 1 15,65-15-2-15,87-18 0 16,100-13-2-16,84-11-2 16,46 5 3-16,-12 20 1 15,-72 5 4-15,-78 21-3 16,-86 13 2-16,-70 7-1 0,-48 1 1 16,-33 4 0-16,-27 9-3 15,-46 6 5-15,-61 16-2 16,-81 18-2-16,-81 17 0 15,-91 14 5-15,-69 17-4 16,-27 9 3-16,-3 5 6 16,36-5 7-16,59-9 4 15,90-22-9-15,87-30-11 16,80-19-2-16,62-14 3 16,73-12-3-16,83-18 9 0,100-19-1 15,113-23 2 1,116-14-10-16,79-18 0 0,29 4 0 15,-32 11 0-15,-81 19 5 16,-98 15-5-16,-111 18 2 16,-94 7-1-16,-65 12 2 15,-44 4 4-15,-27 2-6 16,-43 6-1-16,-42 10 0 16,-64 13-1-16,-59 9 1 15,-68 10 1-15,-39 12 1 16,-14 12 1-16,9-1-2 15,19 6 0-15,41-5-1 16,55-7-4-16,60-13 2 0,56-21-10 16,63-11 8-16,52-8 4 15,69-18 0-15,71-14 0 16,93-17-4-16,78-26-4 16,61-8-3-16,6-12 3 15,-40 14 3-15,-74 18 5 16,-96 19 0-16,-86 18 0 15,-65 11-1-15,-61 12-5 16,-55 16 6-16,-56 15 0 16,-58 17 0-16,-54 15 0 15,-44 14 3-15,-21 5 9 16,-18 9-2-16,-9 3-5 16,10 5 5-16,29-4-7 15,49-22-1-15,78-19-2 0,67-20-15 16,68-23 15-16,88-25 1 15,88-21 5 1,94-25-5-16,93-12-1 0,67-20-12 16,23-1 4-16,-24 10 0 15,-55 5 7-15,-63 7-1 16,-58 7 2-16,-49 10 0 16,-45 2-1-16,-40 20 1 15,-39 12-2-15,-28 11-6 16,-47 11 8-16,-48 21-3 15,-52 13 2-15,-53 15 1 16,-54 15 3-16,-20 8 5 16,1-9 7-16,25-1-5 0,45 3-7 15,50-19-3-15,52-6-5 16,49-14 2-16,49-17-3 16,60-20 1-16,61-13-3 15,66-19-22-15,45-20 8 16,14-2 12-16,-26 2 10 15,-52 13 0-15,-64 13 0 16,-53 14 0-16,-38 7 1 16,-26 5-1-16,-17 11 3 15,-37 15-3-15,-38 9 0 16,-39 18-1-16,-40 10 1 16,-29 14 3-16,7-6-1 15,25-7-2-15,40-13-89 0,45-11-277 16,52-11-311-1</inkml:trace>
</inkml:ink>
</file>

<file path=ppt/ink/ink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3:22.848"/>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566 445 900 0,'-94'-20'174'0,"4"0"-117"0,12 2 3 15,13 1 31-15,18 3 1 16,19 6-5-16,9 1-28 16,19 2-32-16,124-32-15 15,-26 17-8-15,51-3 2 16,30 3-6-16,11-6 1 15,165-18-1-15,24-2 3 16,-24 10 6-16,-46 1 8 16,-72 13 4-16,-69 8-4 0,-61 6-13 15,-52 4 2-15,-35 4-6 16,-20 6 4-16,-31 10-4 16,-46 19 6-16,-41 14-4 15,-56 14 3-15,-45 14-1 16,-35 4 2-16,-7-4 5 15,-5 2-8-15,-5-1 4 16,8-4-7-16,14-3-2 16,21-4 2-16,41-16 2 15,53-11-2-15,51-17 0 16,46-15-3-16,55-16 3 16,66-21 1-16,84-17 3 15,96-25-4-15,97-13-23 0,62-3 7 16,5 9 13-1,-52 15 3-15,-94 20 0 0,-98 18 4 16,-88 13-2-16,-64 10-2 16,-42 2-2-16,-43 14 1 15,-49 11 1-15,-51 9 1 16,-54 21-1-16,-46 11 17 16,-21 8 0-16,1 1-5 15,2 4-3-15,27 5-6 16,31-2-2-16,38-7-1 15,48-16-1-15,55-21 0 16,31-15-5-16,28-17-2 16,26-4 1-16,28-13 2 15,50-12 1-15,74-14 3 0,77-20-16 16,66-24-11-16,38-4 16 16,8-1 7-16,-40 9 5 15,-44 17 0-15,-67 11 0 16,-60 18 0-16,-58 11 0 15,-39 14-2-15,-43 6-11 16,-44 17 13-16,-52 17 4 16,-53 15-1-16,-48 8 9 15,-44 12 5-15,-23 5 9 16,-2 12-8-16,-1 9 3 16,8 2-5-16,20-3-9 15,35-9-6-15,42-16 0 0,55-23-1 16,43-15-3-16,33-17-6 15,28-8-11 1,35-14 19-16,60-12-7 0,74-17 4 16,69-18-7-16,64-19 2 15,22-12 6-15,-22-5 3 16,-49 8 3-16,-49 3-2 16,-48 14 1-16,-38 15 0 15,-27 11 0-15,-17 11-2 16,-24 12 0-16,-21 8-7 15,-17 9 3-15,-9 6-1 16,-18 20 5-16,-26 11 8 16,-27 26 0-16,-39 17 4 0,-42 20-4 15,-43 0 5-15,-30 3-2 16,-15 0-4-16,-15-9 0 16,14-5 5-16,32-12-12 15,53-26 0-15,54-19-5 16,55-20-6-16,66-16 11 15,68-18 1-15,68-15 1 16,67-21-4-16,55-16-1 16,19-9 1-16,-26 6 2 15,-51 14 2-15,-60 12-2 16,-44 13 1-16,-43 12-2 16,-23 11 0-16,-17 5-1 15,-15 7-4-15,-18 3 2 0,-4 13-4 16,-15 8 8-1,-12 11 6-15,-18 11-2 0,-30 20-1 16,-36 8-3-16,-30 6 3 16,-30 5 1-16,-8 2-2 15,7-9-2-15,28-10 0 16,42-22-1-16,43-11-7 16,42-18-11-16,53-14 15 15,68-26-22-15,60-17 15 16,60-17-7-16,39-17 1 15,3 3 16-15,-36 2 0 16,-63 22 1-16,-60 14 6 0,-54 22 6 16,-37 6-12-16,-41 16-5 15,-30 6 4-15,-32 12-4 16,-32 5-10-16,-21 12-155 16,-4 0-209-16</inkml:trace>
</inkml:ink>
</file>

<file path=ppt/ink/ink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3:04.166"/>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3359 7304 739 0,'-3'-2'177'16,"6"-4"-144"-16,-3 1-7 15,0 10 74-15,5 7-33 16,3 8 1-16,-5 5 11 16,3 7-25-16,0 5-16 15,1 9-15-15,-4-6-7 16,0 8-12-16,-3-2-1 15,3-9-3-15,0 9-74 16,-3 0-147-16,0-3-211 0</inkml:trace>
  <inkml:trace contextRef="#ctx0" brushRef="#br0" timeOffset="184">3369 8137 865 0,'-27'25'165'0,"2"7"-90"16,3-6 40-16,-3 5-10 16,3 15-8-16,0 3-40 15,6 17-43-15,2 8-8 16,14 3-6-16,6 6-76 0,14-12-229 16,12-8-455-16</inkml:trace>
  <inkml:trace contextRef="#ctx0" brushRef="#br0" timeOffset="-27919">6964 194 1023 0,'-2'-45'231'0,"-9"5"-63"16,-1 3-7-16,2 8-51 15,1 6-57-15,5 9-28 16,1 8-22-16,0 9-3 15,0 12-1-15,0 16 1 16,-13 154 4-16,16-139-3 16,3 0 0-16,4 3 0 15,-4-2 0-15,6 46 0 16,7-8-1-16,0-4-9 16,1-15-78-16,-3-12-93 15,5-14-68-15,-2-15-4 0,2-10-141 16</inkml:trace>
  <inkml:trace contextRef="#ctx0" brushRef="#br0" timeOffset="-27522">7212 750 468 0,'6'-32'357'0,"-6"1"-214"16,-3-1 7-16,0-3-13 16,3 7-17-16,0 2-42 15,3 3-1-15,0 3-31 16,4 9-25-16,-1 5-19 15,3 6-2-15,4 6-3 16,6 5 1-16,1 3 2 0,-1 10-2 16,3 1 1-16,-3 3-1 15,-7-2 2-15,-2 1-2 16,-4-2 2-16,-3-8-3 16,-6-5 3-16,3-4 0 15,-3-5 4-15,3-3 0 16,0 0 8-16,0-6 7 15,0-2-14-15,0-7-1 16,6-7-3-16,4-4 2 16,6-9-2-16,10 1 0 15,-1-1-1-15,0 10 0 16,-3 2-3-16,1 12-8 16,-5 11 3-16,1 11 1 0,-3 12 0 15,4 12-34 1,-4 8-53-16,-3 3-37 0,-7 1-60 15,-3 0-98-15</inkml:trace>
  <inkml:trace contextRef="#ctx0" brushRef="#br0" timeOffset="-27245">7751 135 859 0,'11'-46'205'0,"-5"11"-57"16,1 13 24-16,-4 8-40 15,0 8-82-15,0 3-35 16,0 9-11-16,10 5 8 16,9 12 18-16,9 8-7 15,18 15-6-15,4 14-5 16,4 3-5-16,-8 6-6 15,-12 4-1-15,-18 5-3 16,-15 0-87-16,-27 4-155 16,-19 4-295-16</inkml:trace>
  <inkml:trace contextRef="#ctx0" brushRef="#br0" timeOffset="-28624">5750 355 1069 0,'0'-29'171'0,"3"3"-6"15,2 6 0-15,-5 3-61 16,3 9-37-16,2 2-31 15,-2 3-18-15,0 6-5 16,2-1-13-16,-5 4 0 16,0 0-10-16,0 17 10 15,3 11 3-15,-3 23-1 16,-8 20-1-16,5 20 3 0,-5 15-2 16,-3 9-2-16,-1 13 1 15,5-2-2-15,1-7 1 16,6-13 0-16,6-27-3 15,1-28-16-15,5-22-3 16,1-18 12-16,1-12 6 16,-2-10 4-16,7-9 2 15,3-15-2-15,0-16 0 16,7-19 0-16,-7-12-7 16,-5-10 3-16,-11 0-4 15,-17 9 1-15,-17 13-8 16,-19 14 1-16,-10 12 11 15,-4 7 3-15,4 8-3 16,2 6 5-16,18 5-4 16,11 3 4-16,14 4-1 15,5 2-1-15,7-2 0 0,7 2-11 16,9-9 9-16,18-2 2 16,10-3 0-16,17-7 0 15,7-1-1-15,1 2 1 16,-12 3 1-16,-10 6 0 15,-14 3 2-15,-14 6 4 16,-7 1 0-16,-9 1-4 16,-3 3-3-16,4 3-6 15,-8 1-4-15,4 6 9 16,0 10 1-16,4 6 1 16,2 6-1-16,7 2 0 0,-1 0 0 15,7-4 1-15,0-6-1 16,4-6 0-16,-4-10 2 15,0-5 5-15,0-12-3 16,6-7 1-16,-3-8-1 16,8-13 8-16,-5-6-1 15,0-8 9-15,-3-8-1 16,-9-5-2-16,-4-5-7 16,-5 4-3-16,-8 8 9 15,-2 10 1-15,-3 16-6 16,2 14-11-16,4 14-2 15,0 3-6-15,0 11 2 16,-4 13 6-16,-2 13 2 0,0 8-2 16,-1 13 0-16,7 5 0 15,3-4 0-15,0-3-1 16,6-9-2-16,4-10-5 16,-4-11-2-16,0-12 6 15,1-8 3-15,-1-6-3 16,3-6 4-16,7-3 4 15,3-2-1-15,6-4-3 16,8 2 0-16,-5-4 0 16,1 2-1-16,-1 6-2 15,-3 4 0-15,5 8-4 16,1 8 1-16,-2 6 0 0,-4 6-1 16,-6 1-4-1,-5 1 0-15,-9-2 2 0,-8 0 3 16,-10-6-21-16,-9-3-26 15,-10-2-64-15,-13-4-79 16,-8-2-92-16,-7-10-397 16</inkml:trace>
  <inkml:trace contextRef="#ctx0" brushRef="#br0" timeOffset="-28231">5992 140 818 0,'-3'-8'221'0,"-3"-1"-142"15,3 6 11-15,3 3-29 16,3 3-47-16,-3 0-13 15,0 6 3-15,0 5 1 16,-3 3-3-16,3 7-1 16,0-2 3-16,3-2-1 15,3-6 1-15,3 1 2 16,-2-10 7-16,2-2 37 16,4-6 61-16,1-6-23 0,-3-2-34 15,6-3-16-15,-4-3-3 16,-7 0-19-16,-3 2-10 15,-6 1-6-15,-11-1-20 16,-5 7-47-16,-6 2-119 16,-3 9-100-16,2 8-206 15</inkml:trace>
  <inkml:trace contextRef="#ctx0" brushRef="#br0" timeOffset="-26599">6487 1315 747 0,'65'-34'196'15,"-21"8"-25"-15,-16 1 13 16,-12 7-36-16,-10 4-30 16,-6 2-34-16,-3 1-6 15,0 3-32-15,-3 2-27 16,-10 6-10-16,-9 3-2 16,-21 14 3-16,-17 17 8 0,-36 14 2 15,-36 21 6-15,-44 18-5 16,-37 9-15-16,-32 19 11 15,-27 5-13-15,-8 3 5 16,10-3 1-16,21-11-5 16,30-18 1-16,48-13 1 15,43-22-7-15,42-15 0 16,39-13 0-16,21-11 3 16,12-6-3-16,12-4 2 15,-1-2-3-15,-2-2 1 16,5-3 0-16,-3 0 0 15,1 0 0-15,-3 0-13 0,-1 0-19 16,-1 0-29 0,1 0-29-16,9 0-70 0,3-3-171 15,22-9-225-15</inkml:trace>
  <inkml:trace contextRef="#ctx0" brushRef="#br0" timeOffset="-25789">6723 1178 757 0,'-9'-29'164'0,"-4"-2"-17"16,-4 2-14-16,1 6 17 15,4 3-26-15,-1 6-54 16,0 3-17-16,10 5-27 16,0 6-8-16,6-3-12 15,4 9-5-15,15 8 8 0,17 9 9 16,17 9 1 0,26 8 7-16,20 5-12 0,19 4-3 15,13 3-5-15,12 7-1 16,13 8-1-16,9 1 0 15,16 6 7-15,22 6 7 16,8 0-17-16,-2 1 4 16,-2-8-3-16,-19-6 3 15,-26-13 0-15,-13-6 9 16,-9-8 2-16,-12-2-9 16,-7-5 1-16,-11-1-1 15,-14-6 1-15,-9-6-1 16,-24-2-1-16,-13-7-4 15,-17-4 0-15,-17 0-1 0,-9-4 1 16,-7-1-2 0,-3 2 0-16,-3-4-2 0,3 2 2 15,3 2 0-15,3 1 3 16,0 0-1-16,4 1-2 16,-4 0-4-16,-3 0-42 15,-6-3-76-15,-6-3-176 16,-20 3-477-16</inkml:trace>
  <inkml:trace contextRef="#ctx0" brushRef="#br0" timeOffset="-24282">2342 2925 369 0,'19'-41'721'0,"-6"2"-569"15,-7 4-7-15,-6 7 26 16,0 5-90-16,-3 3 7 15,3 6-34-15,0 2-20 0,0 6-11 16,0 4-11-16,0 2-12 16,3 2-3-16,-3 2-6 15,0 12 8-15,0 16 1 16,0 19 4-16,-3 23 0 16,-3 25-2-16,-4 14-1 15,4 20 0-15,0 9-1 16,-4 1 0-16,10-9 0 15,0-17-4-15,3-34-11 16,4-31-11-16,2-24 11 16,0-19 3-16,7-20 12 15,6-15 2-15,11-14-2 16,2-14 0-16,-4-9-2 16,-9-12-29-16,-15-3 3 15,-20-1 5-15,-15 2-3 0,-18 5 7 16,-4 13 8-16,-10 12 6 15,2 13 0-15,4 11 5 16,13 6-2-16,13 8 4 16,11 4-4-16,14 2 1 15,14 0-8-15,14 0 7 16,19-11 4-16,19-1 0 16,17-4-2-16,5-4 7 15,-2 3 2-15,-9 6 1 16,-20 2 12-16,-20 3 13 15,-9 4 2-15,-15 2-17 16,-4 0-7-16,-6 6-8 0,-3 0-5 16,-2 0-5-16,2 3-2 15,-2 8 7-15,2 3 4 16,3 9-1-16,3 5-2 16,7 3 0-16,7-5 0 15,2-6 0-15,6-9-1 16,0-5 4-16,7-14 0 15,-1-10 1-15,11-8-2 16,2-15 7-16,-3-4 9 16,2-10 3-16,-9-8-9 15,-12 1 2-15,-6-2 1 16,-13 4 8-16,-6 11-2 16,-3 11-8-16,-4 16-4 15,1 10-10-15,3 7-3 16,2 2-7-16,-2 11 3 0,-3 12 7 15,-7 17 2-15,-1 11-2 16,-2 18-3-16,3 5 3 16,10-5 0-16,3-3 0 15,9-15-5-15,0-11-4 16,1-15 3-16,-4-10 3 16,3-15 3-16,2-3-7 15,-3-3 7-15,12-5 11 16,5-3-9-16,3-1-1 15,3-2-1-15,7 3-2 0,-2 2-2 16,-2 7-3 0,1 8-5-16,-1 4 4 0,-5 6-3 15,-6 7 1-15,-6 3 4 16,-6-1-16-16,-16 4-1 16,-3-3-19-16,-16-3-55 15,-14 1-25-15,-6-5-86 16,-11-4-75-16,-5 0-283 15</inkml:trace>
  <inkml:trace contextRef="#ctx0" brushRef="#br0" timeOffset="-23932">2641 2899 707 0,'3'-41'294'0,"0"8"-162"16,-3 7 8-16,0 6-10 15,0 6-38-15,3 8-48 16,-3 0-28-16,0 6-16 16,0 3-7-16,-3 0-14 15,3 7 21-15,0 3 2 16,3 1 0-16,1 0-2 16,2 4 3-16,0-6 2 15,10-4 1-15,0-5 5 16,9-6-2-16,1-5 30 0,3-7 12 15,-1-2-11-15,-9-6-3 16,-6 3-19-16,-13 0-18 16,-10 2-2-16,-9 4-17 15,-12 3-37-15,-1 8-10 16,-1 11-83-16,5 7-17 16,12 8-57-16,10 6-196 15</inkml:trace>
  <inkml:trace contextRef="#ctx0" brushRef="#br0" timeOffset="-23644">3454 2731 953 0,'-3'-38'153'0,"-4"4"-6"0,1 0 5 16,-4 8 4-16,4 3-66 15,3 12-18-15,0 2-39 16,3 9-29-16,3 0-4 16,-3 15 0-16,-3 13 2 15,-3 23 7-15,-4 18-4 16,1 22 0-16,-1 7-2 16,10 2 0-16,6-6-3 15,10-2-1-15,6-18-19 16,7-11-85-16,-4-12-73 15,3-8-88-15,-5-15-59 0</inkml:trace>
  <inkml:trace contextRef="#ctx0" brushRef="#br0" timeOffset="-23223">3655 3291 860 0,'-11'-40'145'0,"3"0"-7"16,-3 2-30-16,2 4 18 15,7-1-31-15,2 13-32 16,2 2-22-16,4 12-30 16,8 2-11-16,0 6-3 15,8 6 2-15,5 5 0 16,1 6 1-16,1 9 1 16,-3-1-1-16,-4 1 0 0,-3 3 1 15,-7-3-1-15,-5-4-2 16,-1-3 0-16,-6-9 2 15,0-2 3-15,-3-4 5 16,6-8 9-16,-3-4-2 16,-3-2-5-16,6-9-7 15,-3-3 3-15,3-10-2 16,7 1 1-16,5-6 2 16,4 3-4-16,3-1 1 15,2 12-4-15,-5 4 0 16,-4 9-10-16,1 10 10 0,0 10-8 15,6 4 6-15,0 6 0 16,0 5-30-16,-3 3-108 16,-2 4-42-16,-9-1-60 15,0 1-237-15</inkml:trace>
  <inkml:trace contextRef="#ctx0" brushRef="#br0" timeOffset="-23040">4227 3165 768 0,'2'-26'160'16,"4"3"-39"-16,-3 3 4 16,-3 10-24-16,3-2-46 15,2 6-36-15,-2 3-17 16,8 3 0-16,9-3-2 16,5 6-11-16,7 0-65 0,6-3-76 15,1 2-57-15,-5 2-95 16</inkml:trace>
  <inkml:trace contextRef="#ctx0" brushRef="#br0" timeOffset="-22826">4626 2993 760 0,'3'-17'128'16,"-3"-29"14"-16,-3 41-3 16,3-1-10-16,0 1-33 15,0 2 17-15,0 0-41 16,0-3-28-16,0 6-29 15,0 3-15-15,3 3-11 0,1 8 10 16,-1 9 1 0,0 8 3-16,0 7-1 0,-3 1-4 15,0 4-38-15,-3-3-132 16,0-3-57-16,0-2-154 16</inkml:trace>
  <inkml:trace contextRef="#ctx0" brushRef="#br0" timeOffset="-22579">4741 2790 190 0,'6'-54'798'16,"-6"9"-657"-16,3 4 36 15,-3 13-28-15,3 8-51 0,1 9-67 16,-1 11-30-16,9 8 0 15,10 9 11-15,10 11-6 16,10 13 5-16,9 13 1 16,-4 6-8-16,-5 8-2 15,-14 5 0-15,-15-2-2 16,-19 0-107-16,-24 5-219 16</inkml:trace>
  <inkml:trace contextRef="#ctx0" brushRef="#br0" timeOffset="-19023">10186 2642 932 0,'6'-40'163'16,"-3"5"-40"-16,-9 7 17 15,0 8-7-15,1 5-35 16,2 6-50-16,0 8-29 15,6 1-19-15,-3 1-10 0,3 12 10 16,2 7 6-16,-2 17 6 16,3 18 3-16,0 13-5 15,-2 14-1-15,-4 14-5 16,0 6-1-16,-4 10-1 16,-5 9-2-16,6 0 2 15,-5-9 0-15,8-15-2 16,0-25-4-16,8-27-5 15,-5-19-2-15,6-11 4 16,7-18 7-16,6-12 0 16,3-10 0-16,10-16 0 15,4-22-1-15,-4-11-2 16,-4-9 1-16,-12-2-2 0,-12 1 3 16,-14 11-2-1,-18 10 1-15,-10 11-2 0,-13 9 2 16,-3 8 1-16,1 10-1 15,3 5-2-15,8 3 2 16,14 8 2-16,6 3 0 16,12 0-1-16,7 5 0 15,16-7-8-15,12 1 9 16,18-11 1-16,7 1-1 16,7-5 0-16,-5 4 0 15,-11 7 1-15,-16 5-1 16,-5 0 1-16,-11 4-1 15,-2 2 1-15,-4 0 2 16,-6 0-3-16,-3 2-3 0,3 1-8 16,-3 10 10-16,3 3 1 15,3 9 3-15,3 10-2 16,5-1 1-16,3 1 0 16,3-9 0-16,2-11 3 15,3 1-2-15,7-13 6 16,-1-9-2-16,5-8 1 15,4-10-1-15,4-10 12 16,-3-9 6-16,-2-5-2 16,-8-4-1-16,-9-8-4 15,-6 1 4-15,-10 1-7 16,-6 1-1-16,-7 11-1 16,1 12 3-16,3 14-9 15,-1 8-7-15,4 10-7 16,0 4-6-16,0 10 12 0,-8 10 1 15,5 13 1-15,-5 12 0 16,-3 11-1-16,1 11 0 16,4 0-4-16,6-1 2 15,0-4 1-15,6-10-10 16,3-11-5-16,0-15 6 16,2-13 2-16,0-13 8 15,6-10 1-15,5-6 3 16,6-9-4-16,10-6-2 15,2-8 2-15,4 6 0 16,-5-1-1-16,-4 9 1 16,-7 6-2-16,-6 8-5 0,0 13 3 15,-2 9 0-15,-3 8-1 16,-3 7 0-16,-8 3-7 16,-3 1-15-16,-14-3-36 15,-5-3-3-15,-3-6-73 16,-9-9-51-16,-4-3-80 15,-6-4-211-15</inkml:trace>
  <inkml:trace contextRef="#ctx0" brushRef="#br0" timeOffset="-18645">10541 2390 884 0,'3'-8'129'15,"0"2"1"-15,-3 3-2 16,0 0-55-16,-3 6-20 16,0 0-27-16,-6 1-14 15,-4 3-7-15,-3 4-3 16,-4 7-1-16,1 2-1 15,7-3-1-15,9 0 1 16,3-3 3-16,9-3-1 0,8-2 9 16,2-5 8-16,3-4 16 15,0-9 9-15,3-2-6 16,-9-7-8-16,-3 1-14 16,-7-3-10-16,-9 0-6 15,-7 3-18-15,-5 5-65 16,-1 4-97-16,0 5-131 15,3 6-174-15</inkml:trace>
  <inkml:trace contextRef="#ctx0" brushRef="#br0" timeOffset="-18312">11341 2247 1036 0,'4'-37'135'0,"-4"0"31"16,0 3-13-16,0 5-49 15,-4 6-38-15,4 4-7 16,0 4-11-16,4 6-24 16,-8 7-15-16,8 4-9 15,-4 4-6-15,-4 8 6 16,1 18 8-16,-6 19 1 15,-4 20-5-15,-3 18 0 0,1 15-2 16,5 1-1-16,10 1-1 16,6-3 0-16,4-12 0 15,9-14-20-15,0-16-55 16,0-22-33-16,3-15-111 16,4-22-65-16,-4-8-90 15</inkml:trace>
  <inkml:trace contextRef="#ctx0" brushRef="#br0" timeOffset="-17893">11516 2719 852 0,'-6'-28'147'16,"4"2"12"-16,-3 3-41 16,5 3-3-16,0 6-40 15,7 0-12-15,2 5-22 0,8 0-17 16,-1 4-9-16,3 7-5 15,3 4-6-15,0 2 1 16,0 13-1-16,0 1-1 16,-5 13-1-16,-6 2-1 15,0 2 0-15,-8 2 0 16,-6-1-1-16,0-5 1 16,-5-10 1-16,5-5-2 15,0-14 8-15,3-3 6 16,3-15-4-16,0-5-5 0,5-7 0 15,1-6 4 1,7-8-1-16,3-1 8 0,6-1-3 16,4-1-13-16,-1 7 3 15,-3 8-3-15,-5 10-4 16,-1 9-3-16,-6 14-2 16,-1 7 4-16,1 6 4 15,3 2-26-15,-7 10-68 16,-3-1-87-16,24 66-49 15,-19-85-73-15,0-3-271 16</inkml:trace>
  <inkml:trace contextRef="#ctx0" brushRef="#br0" timeOffset="-17701">12116 2776 741 0,'0'-14'125'0,"-3"5"-4"16,3 1 1-16,-3 2-42 15,3 0-1-15,0 4-27 16,3 2-29-16,5-4-21 16,3-1-2-16,11 2 0 15,11 3-15-15,-2-3-132 16,4 3-85-16,-2 0-147 16</inkml:trace>
  <inkml:trace contextRef="#ctx0" brushRef="#br0" timeOffset="-17375">12421 2576 708 0,'0'-17'192'0,"5"3"-72"0,-2-3-4 16,-1 2-43-16,4 6-19 15,5 4-22-15,-2 0-11 16,4 5-11-16,2 5 0 15,-2 4-4-15,3 2-1 16,-4 9-1-16,-2 3 0 16,-7 6 1-16,0 2 2 15,-9 3-6-15,-4 1 3 16,-2-1 3-16,-1-6-7 0,4 1 1 16,-1-6 0-16,7-6-1 15,3-6 4-15,6-2 0 16,10-6 5-16,6-3-9 15,13-5-12-15,1-7-85 16,8-6-65-16,-3-5-114 16</inkml:trace>
  <inkml:trace contextRef="#ctx0" brushRef="#br0" timeOffset="-17075">12828 2134 785 0,'-12'-44'172'0,"-1"7"-14"15,4 3 10-15,5 10-43 16,1 5-41-16,3 10-40 16,10 6-33-16,9 6 0 15,3 9 1-15,9 10 7 16,7 10-3-16,4 16-2 15,-7 18 28-15,0 15-19 16,-7 10-10-16,-8 11-6 16,-7 5-5-16,-13 1 0 15,-10-5-2-15,-10-2 0 16,-2-13-38-16,-13-3-180 16,-6-8-106-16</inkml:trace>
  <inkml:trace contextRef="#ctx0" brushRef="#br0" timeOffset="-16002">3438 3940 639 0,'9'-20'272'15,"1"3"-159"-15,-1-1 16 16,4 4-7-16,1 3 4 16,-3 2-28-16,0 4-15 15,-5-1-19-15,-6 2-15 16,0 8-7-16,-3-4-18 16,-8 3-15-16,-14 11 1 15,-32 14-2-15,-32 15 0 16,-31 17 8-16,-29 20-6 15,-16 12 4-15,-8 5-3 0,2 0 1 16,3-5-9 0,9-6 5-16,19-15-5 0,28-15-2 15,27-15 1-15,27-12-1 16,17-9-1-16,23-8 0 16,5-4 1-16,7-2-1 15,2-6-2-15,4 2-17 16,0-4-26-16,0 2-57 15,4 0-25-15,2 0-64 16,13 0-49-16,17 0-152 16</inkml:trace>
  <inkml:trace contextRef="#ctx0" brushRef="#br0" timeOffset="-15432">3419 4034 463 0,'-16'-14'290'0,"0"0"-185"16,1-1-9-16,2 3 9 16,-4 1-33-16,3 0 27 15,0 0-3-15,1 2-1 16,7 0-5-16,0 1-19 15,6 2-24-15,3 6-9 16,0-6-9-16,0 3-10 16,3 3-12-16,18 0-3 15,4 0-1-15,29 12 2 16,34 13 4-16,49 16 15 16,31 13-10-16,33 26-9 0,23 14-1 15,4 12 3 1,-3 0-4-16,-18-6 3 0,-29-12-3 15,-28-15 3-15,-36-16 7 16,-41-14-10-16,-27-15 3 16,-15-8 2-16,-18-12-5 15,-10-5 2-15,-6-3-2 16,-3 3-3-16,0-6-41 16,-6 3-74-16,-7 0-157 15,-6 6-197-15</inkml:trace>
  <inkml:trace contextRef="#ctx0" brushRef="#br0" timeOffset="-12913">398 5201 903 0,'-10'-23'138'0,"1"0"-3"16,0 6 6-16,-1 3-27 15,7 5-1-15,-3 6-32 16,6-5-22-16,-4 2-13 15,4 6-11-15,4-3-14 16,-4 3-8-16,0 3-12 16,3 0 0-16,-6 14-1 15,-4 20 4-15,-5 29-1 16,-4 31-1-16,-6 37 0 16,-4 21-2-16,3 13 3 15,1 10-3-15,3-6 1 0,4-19-1 16,5-21-1-16,4-28-17 15,6-42-6-15,3-31 11 16,3-25 13-16,7-17 0 16,6-21 4-16,6-19-2 15,7-18 4-15,-4-22-6 16,2-4 0-16,-12-5 0 16,-11 11-2-16,-14 10-3 15,-11 10-2-15,-17 14 1 16,-7 9-3-16,-2 7 7 15,-5 6-4-15,2 15 2 16,9 6-2-16,6 6 5 0,9 3-6 16,12 6 6-16,3-3-5 15,13 0-12-15,-2-3 7 16,8-6 11-16,16-5 2 16,7-11-2-16,12-1 2 15,7-6-1-15,-2 7-1 16,-4 5 0-16,-5 8-2 15,-7 4 3-15,-1 2-2 16,-5 0 1-16,-7 6 0 16,-2 0 1-16,-12 2-1 15,3 10 0-15,-5 8-2 16,-3 3 4-16,-1 15-2 16,-4 2 0-16,2 2 0 0,2-4 1 15,6-10-1 1,1-8 1-16,7-3 0 0,0-17 2 15,3-11 3-15,3-3 0 16,0-19-1-16,4-9 4 16,-7-3 15-16,-3-15-5 15,-10-6-5-15,0 0-6 16,-9-3 4-16,-3 12 11 16,-3 12 4-16,-1 19-4 15,1 8-11-15,1 13-12 16,3 8-2-16,2 5-1 15,-3 12 0-15,1 9 5 0,-1 17-2 16,3 3 0-16,3 4-2 16,6 2-2-16,2-7-1 15,1 1 1-15,4-12-5 16,-4-8-4-16,-3-12 7 16,1-9 3-16,2-8 1 15,4-2 2-15,-1-4 0 16,7-2 0-16,10-4-2 15,-1 1 0-15,5 5 0 16,-5 3-1-16,4 3-2 16,-10 9 2-16,1 2 0 15,-7 9 3-15,-4 6-10 16,-2-1 10-16,-7 6-2 0,-6-4-33 16,-10-4-52-1,-7 3-68-15,-15-7-103 0,-2-4-76 16,-4-10-354-16</inkml:trace>
  <inkml:trace contextRef="#ctx0" brushRef="#br0" timeOffset="-12753">478 5401 410 0,'-11'-40'340'0,"3"8"-251"15,-6 7 16-15,8 5-1 16,-4 8-71-16,7 6-33 0,0 4-6 15,3 8-108 1,0 8-608-16</inkml:trace>
  <inkml:trace contextRef="#ctx0" brushRef="#br0" timeOffset="-12034">986 5101 1125 0,'-3'-38'137'15,"-4"5"29"-15,-2-5-11 16,-1 10-68-16,4 7-11 16,0 4-28-16,3 12-30 0,-4 1-18 15,4 10-4-15,0 6 4 16,-3 17 2-16,-2 13 0 15,2 21-2-15,6 13 6 16,3 14-4-16,8 10-1 16,8 9 1-16,3-1-1 15,0 12-1-15,3-12 0 16,-3-7-4-16,0-18-48 16,-5-17-70-16,2-21-74 15,-3-16-12-15,3-15 29 16,9-28 24-16,13-15 44 15,7-11 24-15,3-17 27 0,-10 0 60 16,-16 0 25-16,-14 5 3 16,-19 9 29-16,-3 6 8 15,-9 3-10-15,4 3 15 16,3 5 18-16,7 0-2 16,3 0-10-16,3 7 5 15,6 1-21-15,-3 4 4 16,4 8-21-16,-1-2-16 15,0 5-10-15,4 6-2 16,5 0-8-16,1 8-5 16,11 9 3-16,-5-3-3 15,0 12-1-15,-3 8-1 16,-7-3 1-16,-5 0-1 0,-7 1 1 16,0-10-1-1,-4-7 2-15,4-10 2 0,0-8 9 16,4-2 2-16,-1-4-2 15,0-14-13-15,3 0 0 16,2-12 0-16,3-5 1 16,3-6-1-16,2 6 3 15,-4 3-3-15,4 8-2 16,-7 9-6-16,7 14 3 16,0 12-1-16,0 8 4 15,3 14-1-15,1 12-68 16,-12 6-126-16,3 2-105 0</inkml:trace>
  <inkml:trace contextRef="#ctx0" brushRef="#br0" timeOffset="-11831">1783 5672 772 0,'0'-43'181'15,"-3"12"-48"-15,0 3-26 16,3 4 4-16,-4 10-56 15,8 3-40-15,8 2-12 16,18-2-3-16,7 0 1 16,14-1-1-16,-1 1-8 15,-1 5-58-15,-15 6-119 16,-11 6-140-16</inkml:trace>
  <inkml:trace contextRef="#ctx0" brushRef="#br0" timeOffset="-11518">2138 5270 910 0,'0'-24'134'16,"0"7"-2"-16,0 3-24 16,0 8-86-16,11 6-12 15,-2 3-2-15,7 8 6 16,-3 4-2-16,6 7-4 15,-7 7-1-15,-6 9-1 0,-6 1-2 16,-9 14-1 0,-4-3 0-16,-2-3-2 0,-1-5-1 15,6-8 1-15,7-8-1 16,3-9 1-16,7-5 0 16,-1-7 0-16,6 1 6 15,11-12 1-15,5-5-8 16,8-9-17-16,2-6-79 15,-1-5-93-15,-2-1-111 16</inkml:trace>
  <inkml:trace contextRef="#ctx0" brushRef="#br0" timeOffset="-11262">2469 4946 995 0,'-18'-31'153'0,"5"5"25"16,-1 6-27-16,8 9-65 16,6 5-57-16,6 3-21 15,5 12-6-15,11 2 11 16,9 12 6-16,10 16-9 16,11 16 7-16,-8 20 10 15,-6 13-17-15,-19 18-1 16,-16 11-6-16,-25 18-3 0,-25-1-44 15,-16-6-162 1,-11-10-154-16</inkml:trace>
  <inkml:trace contextRef="#ctx0" brushRef="#br0" timeOffset="-9964">5321 5144 946 0,'11'-38'207'15,"-8"4"-38"-15,-3-1 0 16,0 13-42-16,-3 7-29 16,3 7-39-16,0 5-26 15,0 3-17-15,0 3-16 16,0 8 3-16,-3 23 1 15,-2 21 5-15,-6 26-3 16,-6 35-1-16,-5 27-3 16,-10 14 1-16,1 8-3 15,-4-6 0-15,7-17-2 16,8-33-8-16,10-29-4 16,10-34-2-16,7-29 11 15,5-20 3-15,10-17 2 0,0-14-8 16,8-9-6-16,-2-21 0 15,1-10 8-15,-1-11-18 16,-8-12 17-16,-4-1 2 16,-16 7 4-16,-14 8-4 15,-11 20-2-15,-16 19 0 16,-13 17 0-16,1 9 5 16,1 13-8-16,2 5 9 15,12 0-1-15,11 3 1 16,15-1-8-16,12 4-3 15,12 3 12-15,20 0 0 16,13-6 2-16,15-3-2 0,6-12 1 16,8-8 0-16,0-6 2 15,-8 0 7-15,-11 4 2 16,-14 4 1-16,-16 1 0 16,-9 11-11-16,-10 4-2 15,-6-1 0-15,0 3-8 16,-3 5 8-16,3 7 0 15,-3 8 2-15,-1 9-1 16,4 2 0-16,0 1 1 16,4-4-2-16,5-7 2 15,4-5-1-15,2-14 5 16,4-4 2-16,3-14-4 0,5-7 2 16,-2-12 3-16,0-4 14 15,-3-5-5-15,0-4 0 16,-6-1-5-16,0-3 5 15,-2 13-2-15,-8 4 2 16,-9 12-10-16,0 14-8 16,-2 9-13-16,-1 9 8 15,-2 14 5-15,-3 8 2 16,-1 9-1-16,-1 9-1 16,7-3 0-16,2-3-2 15,8-9-4-15,-1-5 1 16,3-4-5-16,-3-5-2 15,-3-2-4-15,3-4-4 0,4-8 6 16,-1-6 14-16,16-6 0 16,3-8 0-16,8-6 2 15,2-3-2-15,-1 3-2 16,-1 2 0-16,-8 7 2 16,-3 7-6-16,-3 4 2 15,-3 7 2-15,0 1-12 16,-4 6-3-16,1 1-4 15,-4 2-4-15,-4 6 14 16,-10-5-3-16,-1 7-19 16,-10-2 3-16,-9 2-63 15,-6-2-43-15,-7-5-43 16,-1-10-96-16</inkml:trace>
  <inkml:trace contextRef="#ctx0" brushRef="#br0" timeOffset="-9654">5560 5124 842 0,'0'-23'106'16,"-6"5"38"-16,3 4-30 15,-4 8-27-15,4 6-58 16,0 0-18-16,0 9-4 15,-4 5 8-15,4 12-8 0,-6 0-1 16,6-1-3-16,-1 1-1 16,4-6-1-16,10-6 8 15,-1-5 7-15,10-6 20 16,0-6 21-16,0-6-25 16,-3-2-22-16,-2 2-10 15,-14 1-2-15,-8 0-112 16,-6 4-81-16,-6 4-117 15</inkml:trace>
  <inkml:trace contextRef="#ctx0" brushRef="#br0" timeOffset="-9296">6288 4934 938 0,'-7'-26'158'15,"4"3"-28"-15,0 3 17 16,0 6-16-16,6 2-41 16,-3 4-21-16,0 2-16 15,0 6-23-15,0 0-20 16,0 6-4-16,-3 5-2 15,-7 23 13-15,-5 29 4 0,-4 15-9 16,-8 24-10-16,-4 16 3 16,6 5-4-1,3-6 3-15,3-3-4 0,9-14-7 16,10-17-42-16,13-14-92 16,6-32-107-16,12-17-40 15,10-14-33-15,3-16-350 16</inkml:trace>
  <inkml:trace contextRef="#ctx0" brushRef="#br0" timeOffset="-8854">6446 5550 660 0,'-6'-34'197'16,"0"1"-73"-16,3 5 23 0,-4 3-19 16,1 5-9-16,3 1-26 15,0 3-19-15,6 7-41 16,3-2-22-16,4 5-8 15,9 4 1-15,0 2 1 16,6 5-4-16,0 9 3 16,-2-2-4-16,-4 11 1 15,-9 2 2-15,-1 7-2 16,-9 5 2-16,-3 0-3 16,-7 1 2-16,-2-4 2 15,1-5-4-15,3-4 0 16,-3-11 0-16,11-5 4 15,0-7 6-15,3-10 5 16,5-6-13-16,8-12 2 0,3-8 6 16,6-9 4-16,6-3-3 15,1 1-4-15,-4 8-2 16,-1 8-5-16,-5 9 0 16,-7 11-1-16,-2 12-2 15,0 8-1-15,-4 9 1 16,1 9 3-16,-4 11 0 15,-6 1-2-15,-3 4-19 16,0-5-38-16,-4 0-90 16,4-9-58-16,3-5-76 15,0-9-356-15</inkml:trace>
  <inkml:trace contextRef="#ctx0" brushRef="#br0" timeOffset="-8604">6962 5544 730 0,'2'-12'190'15,"1"-4"-77"-15,-6 1 21 16,1 9-45-16,-1 1-16 16,3-2-29-16,0 7-28 15,0 0-12-15,5 4-4 16,7-1 6-16,12 0 1 15,4-3-3-15,13-3-2 0,6-4-2 16,-3-1 0-16,-2 0-69 16,-7 2-103-16,-13 3-107 15</inkml:trace>
  <inkml:trace contextRef="#ctx0" brushRef="#br0" timeOffset="-7997">7632 5327 591 0,'-4'-9'305'0,"1"0"-208"15,3-8 26-15,0 3-26 16,0-4-8-16,0 10-15 16,7-12-31-16,-1 9-19 15,0-1-7-15,4 4-12 16,5 2-4-16,4 6 0 15,3 3-1-15,2 6 0 16,-7-1-1-16,0 6 1 0,-4 1-1 16,-7 5 2-16,-3 2 2 15,-9 4-2-15,-3 5-1 16,-15 4 2-16,-1-3 2 16,-3-5-4-16,6-6 1 15,6-10 0-15,10-5 10 16,2-6-2-16,11 0-3 15,-1-6-4-15,4 4-2 16,2-2 2-16,7 2-3 16,0 4 2-16,3 2-2 15,1 4 2-15,-1 4-2 16,-3 2 2-16,-6 3 4 0,3 9 5 16,-7 5 0-16,-6 3 4 15,-6 6 0-15,-6 1 2 16,-7-7-9-16,-9-4-2 15,-7 3-5-15,-7-19-49 16,1-3-142-16,0-11-127 16</inkml:trace>
  <inkml:trace contextRef="#ctx0" brushRef="#br0" timeOffset="-7736">7828 5044 1048 0,'6'-44'152'0,"1"5"25"16,-4 6-8-16,3 11-77 15,1 8-57-15,2 11-24 16,10 6 6-16,6 17 21 16,8 14-1-16,77 186-14 15,-99-163 7-15,-2 15-9 16,-4 2-10-16,-5 6-6 15,0 72-1-15,-11 6-4 16,-19-13-2-16,-20-8-45 16,-19-14-129-16,-15-17-224 15</inkml:trace>
  <inkml:trace contextRef="#ctx0" brushRef="#br0" timeOffset="-7011">11986 3305 1149 0,'26'-43'152'0,"-7"15"12"15,-12 10-25-15,-7 13-63 16,0 8-29-16,-4 3-32 16,4 4-11-16,-12 28 17 15,-15 25 21-15,-20 25-9 16,-22 33-2-16,-30 16-6 15,-16 8-3-15,-6-5-3 0,1-2-13 16,3-6 0 0,8-10-6-16,24-19 1 0,12-14 1 15,16-24 0-15,22-21-4 16,15-19 3-16,12-13-1 16,5-20 0-16,6 2 0 15,0-3-12-15,-3-1-27 16,-3 0-8-16,-5 4-33 15,-1 4-130-15,-7 7-151 16,0 16-54-16</inkml:trace>
  <inkml:trace contextRef="#ctx0" brushRef="#br0" timeOffset="-6025">10535 5000 1002 0,'-3'-34'181'0,"3"8"-51"16,0 1 10-16,0 5-10 15,-3 8-47-15,6 6-37 16,0 4-28-16,0 4-18 16,0 7 0-16,3 20 5 15,-2 15 12-15,-4 20-9 16,0 28-2-16,-16 25-2 15,-14 29-2-15,-11 26-1 16,-9 14-1-16,-7 5-5 0,2-20-16 16,14-36-17-1,13-47 13-15,19-36 22 0,24-44 3 16,14-34 2-16,15-22 0 16,11-20-1-16,1-19 0 15,1-10 1-15,-8-5 1 16,-15-5-1-16,-12 2-4 15,-19 5-3-15,-12 3-4 16,-16 16 0-16,-10 22 1 16,-4 16 0-16,1 20 3 15,4 12-4-15,5 7 1 16,7 8 5-16,10-2-1 16,7 7 0-16,13 2 3 15,7 1 1-15,11-7 2 16,12-5 1-16,7-5-1 0,12-7 2 15,-1-2 5-15,2-3 2 16,-14 8 11-16,-9-6 1 16,-10 7 5-16,-12 0-11 15,1 2-5-15,-8 0-8 16,2 4-4-16,-5 2-1 16,-3 2-4-16,0 4-2 15,5 6 7-15,-5 8 4 16,0 5-2-16,-5 12 0 15,10 1-2-15,-5 2 0 0,6-9 1 16,7-11-1-16,2-7 3 16,7-13-1-16,4-7 3 15,2-13-2-15,0-9 1 16,2-11 6-16,-5-3 16 16,-6-6-6-16,-3 1 5 15,-10-3-5-15,0-1-6 16,-9 7-1-16,0 4 2 15,0 14-9-15,0 12-6 16,0 9-7-16,0 6-5 16,-4 13 12-16,1 13 0 15,-7 15 2-15,-3 13-1 0,4 3 1 16,6 3-4 0,1-8-3-16,10-6-1 15,1-11-4-15,0-10 7 0,-3-14 3 16,0-5 0-16,4-9 0 15,-1 0-1-15,7-3 1 16,6 1 0-16,6-7 0 16,6 6-5-16,8 4 1 15,-7 4-1-15,-4 7-4 16,-1 5 5-16,-5 6-2 16,-11 6-5-16,-3-3-11 15,-13 0-34-15,-3 0-59 16,-12-3-59-16,-8-6-76 15,-7-5-108-15</inkml:trace>
  <inkml:trace contextRef="#ctx0" brushRef="#br0" timeOffset="-5888">10852 5145 873 0,'-15'-41'80'0,"-4"3"-38"16,-3 7 7-16,0 11-49 15,-2 11-25-15,-1 6-352 16</inkml:trace>
  <inkml:trace contextRef="#ctx0" brushRef="#br0" timeOffset="-5546">11278 4923 1066 0,'13'-34'123'0,"-4"3"7"0,-2-3 44 15,-7 10-70-15,0 1-30 16,-3 2-3-16,-1 11-24 16,4 2-30-16,0 5-17 15,0 6-2-15,4 10 2 16,-8 16 5-16,1 17 4 15,-6 23-5-15,-1 25 5 0,-5 15 4 16,2 14-12 0,-1 3 0-16,11 2-1 0,6-19 0 15,11-21-18-15,2-19-32 16,9-23-34-16,0-32-27 16,0-14-114-16,2-14-18 15,1-15-41-15,0-5-397 16</inkml:trace>
  <inkml:trace contextRef="#ctx0" brushRef="#br0" timeOffset="-5156">11525 5449 384 0,'-3'-39'411'0,"-6"4"-321"15,-1 1 26-15,4 5 21 16,0 6-22-16,-1 4-10 0,11 1-31 16,-1 7-27-16,6 2-25 15,4 3-10-15,7 3 4 16,2 6-4-16,0 3-5 15,0 8 6-15,3 10-7 16,-9-2 0-16,0 6-3 16,1 1 1-16,-12 0-2 15,1-1-1-15,-6 1 4 16,-3-6-4-16,0-6 0 16,-2-2-1-16,0-10 5 15,2 1 7-15,6-12 1 16,2-8-12-16,0-9 0 0,9-5 0 15,3-11 6 1,10-3 14-16,-2 5-6 0,0 5 2 16,-3 7-10-16,-9 11-7 15,4 11-3-15,-3 6 0 16,0 8 2-16,2 9-1 16,3 6 0-16,-7 3-5 15,-5 5-62-15,-4 0-96 16,-6-3-64-16,3-5-185 15</inkml:trace>
  <inkml:trace contextRef="#ctx0" brushRef="#br0" timeOffset="-4972">12079 5292 751 0,'0'-14'185'0,"-7"2"-92"15,4 4 26-15,0 5-28 16,6 3-46-16,3 0-38 15,7 0 4-15,6 3-6 16,6-3-5-16,8 2-23 16,1 2-140-16,-2-2-89 15,-7-4-311-15</inkml:trace>
  <inkml:trace contextRef="#ctx0" brushRef="#br0" timeOffset="-4578">12339 5140 691 0,'0'-16'211'0,"0"-4"-86"16,3-3-13-16,4 3-11 16,2 0-23-16,4 2-29 15,6 1-17-15,0 9-14 16,1 8-10-16,-1 0 0 16,0 8-2-16,-7 16-4 15,-6-7 2-15,-6 10-4 16,-3 3 3-16,-6-2 0 15,-5 3-3-15,3-5 2 16,-3-6-1-16,1 0-1 16,7-5 0-16,9-4 1 15,0-6-1-15,10 1 0 0,4-2 6 16,5-2-4-16,0-2-1 16,6 6 0-1,1-6-1-15,-1 6 2 0,-3 4 8 16,-3 5 6-16,-2 5-2 15,-4 3-2-15,-10 3-3 16,1 2 3-16,-10 1-7 16,-7 3 0-16,-12 2-5 15,-9-8-65-15,-8-3-114 16,-9-7-117-16,1-10-553 16</inkml:trace>
  <inkml:trace contextRef="#ctx0" brushRef="#br0" timeOffset="-4298">12635 3516 331 0,'-3'-16'442'0,"-2"4"-332"16,3 6-17-16,-1 1-26 0,3 5-59 16,0 3-8-16,-6-1-100 15,-8 4-207-15</inkml:trace>
  <inkml:trace contextRef="#ctx0" brushRef="#br0" timeOffset="-3904">12597 3493 827 0,'5'-28'211'0,"-2"-3"-64"16,2 5 18-16,-5 3-18 15,6 9-49-15,0 3-31 0,-1 5-22 16,6 6-22 0,2 0-12-16,12 8 1 0,10 12 5 15,10 17 0-15,18 24 6 16,17 24 31-16,18 21-20 16,19 17-14-16,17 14-4 15,3 3-16-15,-7-2 1 16,-13-10-1-16,-15-14 0 15,-16-19 1-15,-17-20-1 16,-12-18 1-16,-18-22 1 16,-11-17 1-16,-15-6 3 15,-7-12-1-15,-6-2-1 16,-3-1 2-16,0 0-6 0,0-1-3 16,-3 4-43-16,-4-2-22 15,1 4-77-15,-4 2-117 16,-1 7-88-16,6 6-547 15</inkml:trace>
  <inkml:trace contextRef="#ctx0" brushRef="#br0" timeOffset="-2824">13965 5095 973 0,'3'-29'183'16,"-3"0"-60"-16,0 4 36 15,0 2-24-15,-3 6-56 16,6 4-9-16,-3 3-26 16,0 7-24-16,0 3-18 0,3 13 0 15,-3 12 5 1,0 23 3-16,5 21 2 16,-10 25-10-16,-1 29 1 0,-10 11 1 15,-3 9-2 1,-3-6-2-16,-3-18 0 0,9-23 1 15,10-33-1-15,6-29-3 16,6-17 3-16,7-11 1 16,6-23-1-16,9-15-3 15,2-16 3-15,-5-9 0 16,-6-12-4-16,-16-8-1 16,-14 2-6-16,-17-2 2 15,-13 3 2-15,-6 11 7 16,-7 11 1-16,3 12-1 15,10 15 0-15,15 5-3 0,9 6-1 16,15 7-16 0,9 5-23-16,15 2 33 0,12-6 8 15,17 3 2-15,10-12-1 16,2 5 1-16,-5-2 0 16,-17 0 0-16,-6 4 3 15,-10-6 6-15,-5 2 7 16,-4 1 3-16,-4 5 4 15,-7 0-13-15,0 4-1 16,-5 4-9-16,-5 2-4 16,5-2-10-16,0 12 14 15,8 4 2-15,-2 7-2 16,4 13 0-16,-1-7 0 16,4 3-1-16,-1-5 1 0,1-8-1 15,-1-10 2-15,7-9-1 16,0-8 7-16,8-10-7 15,1-8 6-15,0-7-1 16,1-9 3-16,-4-3-2 16,-6-8 7-16,-2-1-1 15,-8-5-2-15,-9 2 0 16,-6 13 3-16,0 11-6 16,-2 11-6-16,2 11-1 15,4 9-9-15,-1 9 5 16,-5 11 3-16,-1 11 2 0,-1 11-1 15,1 13 1 1,-1 6-1-16,4-2-1 0,6-2 0 16,3-3-10-16,4-13 7 15,-1-13-4-15,3-8 8 16,4-8 0-16,4-12 2 16,5-9-1-16,6 0-1 15,7 2 1-15,-3-8-6 16,-1 6 5-16,-1 0-6 15,-8 4-2-15,-7 8-3 16,1 4 1-16,-6 3 0 16,-1 8-6-16,-6-5-23 15,-3 4-37-15,-6-3-34 16,-10 1-83-16,-9 0-102 0,-8-7-249 16</inkml:trace>
  <inkml:trace contextRef="#ctx0" brushRef="#br0" timeOffset="-2530">14194 4863 842 0,'0'-25'172'0,"-3"7"-67"15,3 8-14-15,0 2-34 16,0 8-43-16,0 4-14 15,6 2 3-15,-2 2-2 0,2 6 5 16,-3-2 0-16,0 0 5 16,-3-10 4-16,-3 1 14 15,3-3 22-15,0 0-3 16,3 0-18-16,0-3-13 16,4 1-11-16,-4 2-6 15,0-6-47-15,-6 3-61 16,-4 0-103-16,-5 3-81 15</inkml:trace>
  <inkml:trace contextRef="#ctx0" brushRef="#br0" timeOffset="-2231">14979 4674 987 0,'0'-37'216'0,"-7"3"-67"16,1 8 22-16,-3 3-76 15,-1 12-51-15,7 11-27 16,-6 11-8-16,-4 21 9 16,-6 23 14-16,-3 22-11 15,-8 15-8-15,5 13-6 16,3 3-5-16,10-7 1 0,8-4-3 15,8-14-4-15,5-15-77 16,4-10-103-16,-4-13-123 16,1-13-16-16,2-15-251 15</inkml:trace>
  <inkml:trace contextRef="#ctx0" brushRef="#br0" timeOffset="-1846">14947 5304 152 0,'-3'-26'717'15,"0"0"-600"-15,0-3 24 16,0 4-10-16,-1 2-22 16,8 6-45-16,-1 3-23 0,9-1-17 15,1 10-14 1,3 1-4-16,3 4-1 0,1 7 6 16,-1 4-8-16,-2 3-2 15,0 7 3-15,-4 1-2 16,-7 6-2-16,-6 4 3 15,0-7-2-15,-6-1 3 16,0-8-3-16,2-1 0 16,4-15 4-16,0 3 7 15,4-6 2-15,5-12-14 16,4 4 4-16,-1-12-3 16,7-3 0-16,0 1 1 15,3-3-1-15,0-1-1 16,1 3 0-16,-4 6-3 15,-3 6 2-15,-3 11-5 0,-1 6-3 16,-5 8 4-16,2 9-5 16,-3 4-108-16,-1-2-103 15,-3 6-115-15</inkml:trace>
  <inkml:trace contextRef="#ctx0" brushRef="#br0" timeOffset="-1673">15417 5223 231 0,'3'-20'601'0,"1"0"-487"16,-1 6 1-16,-3 3-37 15,6 2-57-15,7 4-12 0,7 1-3 16,2 4-3-16,6-2-3 16,-3 2-40-16,-3 0-160 15,0 2-273-15</inkml:trace>
  <inkml:trace contextRef="#ctx0" brushRef="#br0" timeOffset="-1294">15684 5048 963 0,'0'-18'134'0,"0"3"-20"16,0 6 3-16,0 6-81 15,0 3-29-15,-3 6-7 16,0 8 9-16,-3 10-3 0,3 1-1 16,-7 9-4-16,7-2 2 15,0-1-1-15,6-5-1 16,3-14 7-16,7 2-2 16,3-14 2-16,6-9-1 15,0-2 31-15,3-3 22 16,-3 0-9-16,1-4-15 15,-7 7-12-15,-7-1-6 16,1 4-8-16,-7 8-10 16,0 0-5-16,-3 3-5 15,0 10 10-15,-3 5 2 16,-3 5 1-16,-1 8-3 0,-2 1 0 16,0 2-81-16,-1-3-98 15,7-13-62-15,0-2-129 16</inkml:trace>
  <inkml:trace contextRef="#ctx0" brushRef="#br0" timeOffset="-1041">15890 4743 989 0,'-3'-34'142'0,"0"3"-19"15,3 5 44-15,0 11-44 0,6 7-62 16,4 2-44-16,7 9-1 16,11 14 11-16,13 9-7 15,13 18 18-15,7 9-3 16,2 15-18-16,-10 4-9 16,-18 8-1-16,-24 6-7 15,-22 0-1-15,-27 2-135 16,-22 15-266-16</inkml:trace>
  <inkml:trace contextRef="#ctx0" brushRef="#br0" timeOffset="-230">3276 6410 930 0,'-3'-31'177'0,"0"5"-66"15,3 6 19-15,0 8-37 16,0 7-15-16,3-1-33 16,3 6-36-16,-3 6-3 15,4 2-2-15,-1 15-2 16,3 14 3-16,-2 17-3 15,-7 22-4-15,-3 0 1 16,-10 13-81-16,-9 2-25 16,-3 3-52-16,-4-5-61 15,6 0-219-15</inkml:trace>
  <inkml:trace contextRef="#ctx0" brushRef="#br0" timeOffset="876">12149 5830 732 0,'2'-43'446'0,"4"3"-348"0,-1 8 29 15,-5 9-7-15,3 12-58 16,-3 8-47-16,0 6-15 16,0 14 0-16,0 15 4 15,-3 5 3-15,-2 14-6 16,5 18 3-16,-3-1-4 15,3-2-43-15,-3 6-127 16,-2-1-63-16,-6 5-149 16</inkml:trace>
  <inkml:trace contextRef="#ctx0" brushRef="#br0" timeOffset="1125">12044 6767 916 0,'-22'9'101'16,"3"-7"-31"-16,8 1 49 16,5 9-14-16,-2 2-40 15,-3 12-7-15,2 11 16 16,-1 9-23-16,1 8-26 16,-1 4-17-16,4-4-6 15,0 0-2-15,6-2-1 16,3-2-68-16,3-12-94 15,4 3-24-15,2-5-11 0,-2 4-20 16,-4 9-310-16</inkml:trace>
  <inkml:trace contextRef="#ctx0" brushRef="#br0" timeOffset="1327">11986 7756 569 0,'-2'18'162'0,"-4"2"-25"15,-11 11-5-15,4 12-6 16,-3 3-25-16,4 10 9 16,2-3-23-16,7 3-24 15,3-10-35-15,0 3-17 0,3-3-8 16,-3-9-3 0,0 3-50-16,0-4-145 0,-6 5-52 15,0 2-56-15</inkml:trace>
  <inkml:trace contextRef="#ctx0" brushRef="#br0" timeOffset="2179">12586 4731 727 0,'5'-22'156'16,"-2"5"-72"-16,-3-3-8 15,0 7-18-15,3 6-33 16,-3-2 15-16,0 3-15 15,2 4 33-15,1-7 3 16,-3 0 2-16,0 3 8 16,0-2 9-16,0-3-21 15,-3 2-5-15,3 3-14 0,3-1 2 16,0 0-8-16,2 4-13 16,-2 1-6-16,3 2-14 15,-6 0-1-15,3 5-5 16,13 9 5-16,6 10 1 15,10 12 2-15,18 25-3 16,14 25 1-16,9 19 5 16,4 21-2-16,1 11-3 15,-13 15-1-15,-28 2-2 16,-37 3-64-16,-44 1-167 16,-55 4-125-16</inkml:trace>
  <inkml:trace contextRef="#ctx0" brushRef="#br1" timeOffset="24090">1726 6350 626 0,'-6'-26'508'0,"-1"6"-412"15,4 6-2-15,-3-6-6 16,3 0-32-16,0 9 31 16,6-1-16-16,-3 4-33 15,3-1-22-15,0 9-7 16,0 0-9-16,7 12 0 15,9 6 4-15,12 26 9 16,13 13-4-16,14 20 1 16,2 19 4-16,6 3 9 15,2 10-12-15,1 2-4 16,2 2-5-16,-2 8 0 0,-2-6 3 16,-7-6-4-16,-2-9-1 15,-11-17 1-15,-1-18 2 16,-13-14-2-16,0-14-1 15,-8-22 2-15,0-4 4 16,7-11-1-16,13-19 1 16,15-13-3-16,28-25-1 15,30-20 2-15,28-18-4 16,32-25 0-16,29-8-4 16,29-21 4-16,23-17 4 0,27-17-2 15,16-8 0-15,16-18-2 16,12-14 3-16,0-1-3 15,-3 10-11-15,-8 14 10 16,-8 12 0-16,-9 22 1 16,3 14 1-16,12 10 3 15,23 1-4-15,12 1-1 16,14 6-4-16,2 2 5 16,-8 6 0-16,-27 12 2 15,-28 11-2-15,-44 20 1 16,-42 15 1-16,-54 19-2 15,-57 18 1-15,-42 11 0 16,-34 11-1-16,-23 4 1 16,-9 7 4-16,0-2-2 0,0 0-3 15,-3 0-1-15,-3 3 1 16,6-6 1-16,0 3 0 16,0 3-1-16,3-6 0 15,0 1 0-15,0 2-1 16,2-9-2-16,4-5 3 15,4 2-2-15,-1-5-1 16,7-3 3-16,3 4 0 16,0-2 0-16,0 4 1 15,-3 2-5-15,0 0 4 16,-11 7-2-16,-2 2 1 0,-6 0-1 16,0 3-29-1,3 3-57-15,-6-3-108 0,-8 8-92 16,-6 10-193-16</inkml:trace>
  <inkml:trace contextRef="#ctx0" brushRef="#br1" timeOffset="25034">6363 6486 953 0,'-6'-25'124'0,"6"6"-79"15,6-5-1-15,5 4 14 16,5 1 36-16,6-5-11 16,0-1-24-16,0 5 1 15,-3 0-4-15,-7 8-20 16,-2 7-9-16,-4 0-10 15,-3 5-8-15,7 2 0 16,13 6 25-16,18 10-7 16,16 10-1-16,26 21-13 0,13 8 2 15,11 27-2-15,4 4-9 16,-2 9 10-16,-2 5-11 16,-2 4 9-16,-9-3-7 15,-8-6 0-15,1-11-1 16,-7-3-1-16,5-20 14 15,4-9-9-15,-2-5-7 16,-5-12 4-16,-6-8-5 16,-10-6 4-16,-15-9-2 15,-12-3-1-15,-6-8 1 16,-7-3 4-16,2-8-2 16,8-18-4-16,20-11 2 15,11-21 0-15,30-13-1 0,24-18-1 16,34 1 1-16,22-15-2 15,29-6 1-15,10 1 0 16,5-1 6-16,-1 9-4 16,-2-3-2-16,-1 14 0 15,-1 1-1-15,-7 11 1 16,-18 14-3-16,-25 6 0 16,-34 11 3-16,-35 9 1 15,-33 11 0-15,-24 3 0 16,-20 9-1-16,-12 5 1 15,-7 4-1-15,-3 1 0 16,-3 8 0-16,3-2-4 16,0 1-19-16,-4 0-25 0,1-1-48 15,-3 2-104-15,-7 1-276 16</inkml:trace>
  <inkml:trace contextRef="#ctx0" brushRef="#br1" timeOffset="26075">976 8417 527 0,'-9'-26'411'0,"-4"6"-278"0,1-5-12 16,2-4 5-16,-4 9-17 16,5 0 2-16,1 0-28 15,-3 8-28-15,5 1-22 16,-1 8-23-16,4 3-10 15,0 6-7-15,-6 14 5 16,-7 11 4-16,-3 22-4 16,-6 3 0-16,-2 21 2 15,5-6 0-15,8 4-4 16,9-4-8-16,18-2-20 16,9-18-26-16,17-19 7 15,15-12 36-15,2-26 15 16,2-20 0-16,-4-13 5 0,-7-13 18 15,-11-5 20-15,-14 0 1 16,-12-6-15-16,-7-6-15 16,-13 3-4-16,-6 3-2 15,-6 6-8-15,-9 11-2 16,-5 15-4-16,5 14-5 16,-1 8-55-16,4 18-104 15,9 8-84-15,11 9-41 16</inkml:trace>
  <inkml:trace contextRef="#ctx0" brushRef="#br1" timeOffset="26466">1522 8563 874 0,'-8'-38'268'0,"-6"7"-133"16,-2 5 11-16,4 6-39 15,2 9-29-15,4 4-50 16,3 7-28-16,3 0-8 16,3 18 6-16,3 8 2 15,4 11 2-15,-1 15-2 16,7 11 1-16,-4 2-2 0,4-2 3 16,-2 0-3-16,-3-17 2 15,3-15 0-15,-8-11 8 16,-2-14 7-16,-1-12 3 15,3-20-14-15,0-5 1 16,10-20 16-16,0-15-13 16,6-14-3-16,3 3-2 15,0-6-3-15,5 11-1 16,-8 15 0-16,-3 8-12 16,-6 24-33-16,-4 16-55 15,-3 18-25-15,2 9-30 16,0 13-104-16,6 14-280 15</inkml:trace>
  <inkml:trace contextRef="#ctx0" brushRef="#br1" timeOffset="29435">1951 8801 886 0,'-3'-21'164'16,"-3"1"-21"-16,2-6-16 15,1 1-27-15,3-1-30 16,3-3-22-16,1 3 5 15,2 1-22-15,0 5-4 16,-6 0-12-16,0 0 12 16,0 8 3-16,-3 1-9 15,-3 5 1-15,-1 3-18 16,-2 3-4-16,-4 3-4 16,1 3-1-16,-7 11 0 0,-3 3 4 15,3 11-3-15,0 9-1 16,5 3-2-16,8 3-5 15,6-3-9-15,6-11-15 16,11-1 19-16,2-11 17 16,6-14 0-16,7-12 4 15,6-14 0-15,4-2-3 16,2-19 7-16,-6 3 1 16,1-1 5-16,-9 2-5 15,0-1-2-15,-5 7-3 16,-6 11-4-16,-4 6-2 15,1 8-3-15,0 12-3 16,3 2 4-16,4 12 1 0,-1 12 3 16,3 11 0-16,-6 8 1 15,0 6-1-15,-6 6 0 16,1-11 1-16,-6-7-1 16,-2-13 0-16,5-7 0 15,0-19 0-15,6-6 4 16,2-20 0-16,6-5-2 15,4-13 1-15,5-13-1 16,2-12 4-16,-4-8 7 16,-1-12 5-16,-2-6-2 15,-9-5-7-15,-9-1 1 16,-8 9 13-16,-12 18-5 0,-4 16-7 16,-2 21-5-1,-4 14-6-15,3 14-4 0,3 11-2 16,-3 24 4-16,4 13 2 15,-1 24 0-15,7 8-2 16,3 13 1-16,12-8 0 16,7-5-3-16,6-8-4 15,3-5-4-15,1-20 3 16,-3-17 4-16,-1-10 5 16,-3-17 4-16,3-12-2 15,3-14 1-15,7-6-2 16,-1-7 0-16,5-10 1 15,2 9-2-15,0-3 1 0,-7 6-1 16,2 11-2 0,-11 12-2-16,0 8-6 0,-10 12 2 15,-2 14 5-15,-4 3-1 16,1 11-5-16,-7-2-3 16,0-1-2-16,0-5 3 15,0-6 9-15,0-9 2 16,0-11 4-16,3 0 10 15,-6-11-9-15,-1-3-2 16,-5-6-3-16,-4-12 2 16,1 1 1-16,-10-1 4 15,3 7 4-15,2 5-6 16,1 2-5-16,3 18-9 16,-2 12 3-16,-4 8 5 0,0 11 0 15,-3 21-1-15,3-7-12 16,8 3-23-16,11-7-1 15,14-10 4-15,2-13 8 16,6-9 16-16,3-9 6 16,-6 0 4-16,3-7 0 15,-6 5 0-15,1-4-1 16,14-14 2-16,-28 14 0 16,4 6-1-16,2 0-1 15,-6 0-4-15,10 6 0 16,0-3 0-16,5 8 3 15,1 1-1-15,14-3 0 16,5-4 0-16,9 1 3 0,5-12-1 16,1-8 1-16,-2-4 2 15,-4-13 11-15,-8-1 18 16,-11 1 21-16,-5 3 0 16,-14 2-1-16,-6 3-17 15,-3 9-11-15,0 8-8 16,0 0-15-16,0 6-3 15,0 6 0-15,0 14 3 16,0 6 6-16,-3 22-4 16,-6 12 1-16,-7 21 0 15,-6-4 0-15,0 0-1 16,-2 0-2-16,2-8 0 16,7-12 0-16,2-17 2 15,7-9-1-15,2-19 8 0,-2-12 3 16,6-14-5-16,-6-10-6 15,3-15-1-15,-4-13 0 16,11-12 1-16,-1-18-1 16,9-12 0-16,1-3-2 15,9-9-1-15,3-9-3 16,11 18 3-16,-4 14 2 16,2 26-8-16,-2 20 0 15,-7 28 0-15,-2 24 1 16,-1 16 2-16,-9 20-2 15,-7 13 0-15,-9 19 7 16,-10-1 1-16,-9-4 0 16,-6-10-2-16,0-10-7 0,-2-19-20 15,-1-7-26-15,5-12 11 16,3-3 22-16,12-11 17 16,6-6-4-16,19-12 4 15,18-8 4-15,12-11-3 16,14-11 4-16,8-5 1 15,3-3 0-15,8 6-1 16,-8-2 0-16,-1 9 5 16,-11 11 3-16,-15 6 0 15,-17 9-2-15,-17 8-5 16,0 11-1-16,-8 4 19 16,3 8 3-16,-3 11-8 0,-3 7 0 15,-2 12 4 1,-3 3 7-16,-9 4-11 0,-5 0 6 15,-3 6-8-15,-7 2-3 16,4-2-1-16,0-5-4 16,4-14-4-16,12-6 0 15,5-12 3-15,4-14 1 16,3-12 2-16,3 0 10 16,-3-6-3-16,4-11-8 15,2-8 0-15,3-16-5 16,7-17-1-16,7-16 1 15,-1-11 0-15,10-15 0 16,3-9-1-16,7 6-2 16,-1 15-1-16,0 10-1 15,-7 30 0-15,-1 14 3 0,-8 21-3 16,-6 8-1-16,-3 10 1 16,-3 8 1-16,-1 6-3 15,-5 13 6-15,-7 8 1 16,-10 11-1-16,-12 12 1 15,-10 6 0-15,-13-4 1 16,1 4-1-16,-3-12-4 16,6-5-9-16,14-21-8 15,12-17 9-15,15-8 3 16,20-14 9-16,11-9 2 0,10-15 1 16,13-2-4-16,16-14 1 15,6-5 0-15,-2 2 0 16,-5 0 1-16,-5 8 0 15,-13 3 0-15,-10 14 0 16,-10 1 0-16,-6 7 1 16,-8 7 1-16,-10 8-3 15,-7 3-1-15,0 3-6 16,-5 8 7-16,5 15 7 16,-2-3-3-16,-1 17-2 15,-3-3 1-15,3 3-3 16,-2-8 2-16,5-7-1 15,0-7-1-15,8-5 1 16,1-6 5-16,1-7-3 16,5-7 3-16,4-6-1 0,3-5-4 15,10-7 0-15,4-7 0 16,2-2-1-16,-1 11 0 16,-5-3 0-16,-4 12 0 15,-12 8-3-15,-5 0-3 16,-5 12 2-16,-3 0 1 15,2 8 2-15,3-2 1 16,1 2 2-16,-2 3-2 16,2-3 0-16,-3-8 0 15,1 6 1-15,-4-12 2 16,3 0 0-16,0-6 1 16,7 0-2-16,6-8-2 15,3-3 0-15,3-3 1 16,5 0-1-16,-2 2-1 0,-3 7-2 15,-3 8 3-15,-3 3-4 16,-3 3 4-16,-2 8-2 16,2 7 2-16,6-4 1 15,-3 6-1-15,0-9-3 16,-1 1 2-16,6-12 1 16,-2-6 1-16,3-11-1 15,3-3 0-15,1-12 2 16,-4-7 0-16,0 1 3 15,-8 2 0-15,-12-5 1 16,-2 3-4-16,-9 7 5 16,-10 6-7-16,2 10-1 15,-10 10 0-15,2 10-1 0,0 10 1 16,0 16 1-16,-3 9 0 16,5 9-1-16,1-3-11 15,10-3 3-15,9-9-5 16,9-3 4-16,2-13 4 15,0-4 4-15,6-14-1 16,-4 5 6-16,-7-5-5 16,3 12 3-16,-6 2-1 15,-6 6 3-15,-3 17 8 16,-11 9-9-16,1 5 7 0,-1 12-5 16,-7 6 2-1,9 8 4-15,2 6 0 0,-3 0 0 16,0 6-2-16,1-18-3 15,-4-8 4-15,3-12-2 16,-1-25 0-16,1-9 5 16,-2-11-6-16,-8-12-6 15,-8-5 0-15,-4-2-12 16,-14-6-31-16,2-1-61 16,-5 1-130-16,8-7-312 15</inkml:trace>
  <inkml:trace contextRef="#ctx0" brushRef="#br1" timeOffset="29812">4791 7944 968 0,'10'-36'148'16,"-4"10"-81"-16,0 12 42 16,-6 3-17-16,0 11-27 15,-3-6-5-15,0 6-19 16,0 0-23-16,-7 6-18 16,-5 8 0-16,-4 9 2 0,0 9-2 15,8-1 2-15,19 9 13 16,23-14 3-16,23-13 5 15,13-9 35-15,9-16-1 16,-6-14-21-16,-19-6-4 16,-20 6-14-16,-21-4-17 15,-26 4-1-15,-19 6-28 16,-21 9-69-16,-15 5-57 16,2 12-121-16,5 13-75 15</inkml:trace>
  <inkml:trace contextRef="#ctx0" brushRef="#br1" timeOffset="31191">6723 7965 940 0,'25'-31'172'0,"-3"-1"-27"16,4-8 11-16,-6-9-32 15,-6 4-27-15,0-7-41 16,-1-5-3-16,-7 0-12 16,-6 0-14-16,-6 0-7 15,-4 11-3-15,-7 9-1 16,-2 17-14-16,-6 8-2 15,-3 24-6-15,-7 8 6 0,-4 17-1 16,1 14 0 0,7 7 1-16,12 7-3 0,19 4 3 15,19 6-4-15,9 2 1 16,13 12 2-16,4-7-1 16,-1 1 2-16,-1-6 0 15,-12-11 0-15,-12-3-3 16,-6-14 3-16,-17-9 0 15,-11-3 0-15,-15-6 1 16,-11-11-1-16,-12 0 0 16,-4-8-13-16,-1-12-31 15,8 0-30-15,7-18-20 16,21-2-49-16,19-11-5 16,22-9-66-16,23-11 26 0,12 7 62 15,7-1 25 1,5 13 101-16,-9 7 48 0,-9 1 77 15,-7 5-4-15,-9-1-9 16,-1-6-23-16,-4 0 4 16,-5 6 15-16,-7 3 3 15,1-3-5-15,-9 8-32 16,-4 4-12-16,-3 8-26 16,-3 0-17-16,-1 3-19 15,-2 14 0-15,-7 9 0 16,-5 11 2-16,-1 14 1 15,-3 12-3-15,8 3 1 16,11-9-1-16,12-5-1 0,10-9-1 16,6-18-1-16,5-13 2 15,1-10 1-15,4-10 2 16,-2-9 0-16,-5-8 1 16,0-7-1-16,-6 0-2 15,-6 1 2-15,-6 2 0 16,-4 6-2-16,-3 15 0 15,-3 2-3-15,0 12-6 16,0-1 3-16,3 16 6 16,1 4 1-16,8 0-1 15,7 7 4-15,9 0-3 16,15-12-1-16,4-9 0 16,6-16 3-16,-1-6 0 15,-2-15-1-15,-1-12-1 0,-8-8 2 16,-6-11 4-16,-7-12 3 15,-6-10-1-15,-5-10 3 16,-12 1 4-16,-7 7-2 16,-7 21 6-16,-5 23-14 15,1 17-6-15,4 26-9 16,-4 20 9-16,-3 25 1 16,-3 32-1-16,-6 14 1 15,0 15 0-15,2-1-1 16,7-4 0-16,10-18-1 15,9-7-4-15,3-25-8 16,5-17 5-16,-3-23 8 16,9-14 0-16,-1-12 4 0,9-16 0 15,3-1-2-15,7-11-1 16,4-1 0-16,-4 7-1 16,-1 6 0-16,1 4-4 15,1 16 3-15,-6 5-4 16,0 11 4-16,-2 9 1 15,-9 6-2-15,-6 5-1 16,-13 1 0-16,-10-7 1 16,-15 7-1-16,-10-7 2 15,-7-5-14-15,-11-2-17 16,2-10-14-16,1-2-27 16,11-12-33-16,7-8-73 0,20-6-164 15</inkml:trace>
  <inkml:trace contextRef="#ctx0" brushRef="#br1" timeOffset="31784">8482 7842 510 0,'16'-31'610'0,"1"2"-498"15,-1 3 62-15,-7 4-21 16,1 4-52-16,-1 4-20 16,-6 9-24-16,0-1-26 15,-3 6-14-15,0 0-17 16,0 7 9-16,0 23-8 15,3 21 20-15,1 27-12 16,2 17-4-16,0 22-1 16,1 8-1-16,-4-11 1 15,-3-10-3-15,0-10 0 16,-3-29 1-16,-4-16 0 16,7-18 1-16,-3-22 1 15,0-3 11-15,-3-21 3 0,-1-10-13 16,-8-18-3-16,2-15-1 15,-3-24 3-15,-1-28-4 16,6-9 1-16,-3-26-1 16,-2 2-3-16,4-4-1 15,-4 13 0-15,10 28-1 16,9 29-7-16,13 14-8 16,15 23 5-16,21 14 7 15,14 2-1-15,3 19 0 16,5 15 1-16,-8 15 0 15,-11 21-3-15,-21 17-2 16,-18 14 5-16,-19 12 2 16,-25 3-39-16,-21 1-82 0,-14 2-90 15,-3-12-67 1,2-12-114-16</inkml:trace>
  <inkml:trace contextRef="#ctx0" brushRef="#br1" timeOffset="32376">8817 8220 762 0,'14'-20'194'0,"3"-4"-57"15,-1-1 18-15,-7-1-12 16,7 0-21-16,-6 6-39 16,-1 1-29-16,-3 13-29 0,7 0-13 15,3 6-3-15,10 12 1 16,9 2 9-16,9 17-10 15,3 6-3-15,2 9-1 16,-11 3-4-16,-7 2 3 16,-9 2-4-16,-11-20 0 15,-8 5 2-15,-14-13 1 16,-8-8-3-16,-6-3-2 16,-3-2-7-16,-1-12 2 15,1-12-4-15,14-2-1 16,17-23 2-16,16-9 6 15,20-17-1-15,21-11 2 16,11-12 3-16,4 12-1 0,-10 2 0 16,-12 22 0-16,-15 24-4 15,-16 20-7-15,-11 25 11 16,-8 12 1-16,-3 15 4 16,-3 12-1-16,-5-1 3 15,5 0-1-15,6-14 0 16,8-12-2-16,5-5 3 15,1-6-5-15,3-8 1 16,2-4 2-16,1-8 12 16,5-6 12-16,8-8 2 15,-2-17 8-15,4-12 6 16,-6-3-12-16,-7-5-12 16,-8-7-2-16,-17 2-12 15,-14 3-6-15,-14 9-6 0,-16 0-1 16,-13 19-26-16,-1 10-30 15,11 10-81-15,6 19-101 16,19 6-88-16,11 8-486 16</inkml:trace>
  <inkml:trace contextRef="#ctx0" brushRef="#br1" timeOffset="35181">10112 7411 777 0,'10'-44'151'0,"-4"5"-49"15,-3 2 24-15,0 5-10 16,-3 0 17-16,-3 7-15 15,0 5-19-15,3 2-34 16,-3 10-44-16,3 8-19 0,3 6-2 16,0 20 0-16,0 6 8 15,-3 24-4-15,3 21 1 16,2 12 2-16,-10 0-2 16,5 2-2-16,-3-7-2 15,0-8 0-15,0-7 0 16,0-12-1-16,-4-8 2 15,4-15 0-15,0-17 1 16,6-9 8-16,0-13-1 16,1-9-4-16,8-6-4 15,10-18-1-15,8-7 0 16,8-7 1-16,6 4-2 0,-2 2-2 16,-7 20 1-1,-7 6-5-15,-3 16-2 0,-6 22 2 16,0 14 3-16,-6 19-4 15,-4 12 7-15,-9 9-3 16,-6-4 2-16,-7-5 1 16,-6-17-2-16,-6-9-1 15,-7-17 0-15,-5-14 2 16,-5-6 2-16,-3-6-1 16,4-14 2-16,13 3-2 15,5 3 6-15,10 2-5 16,7 1-1-16,6 8-3 15,0 3-5-15,0 0-1 16,6 6 0-16,7 2 9 16,10-2 0-16,12-6 2 0,18 0-2 15,15-12 1-15,7-13 1 16,7-15-1-16,5-17 0 16,-9-6 2-16,6-9 3 15,-8-8-5-15,-9-9 5 16,-8-13 2-16,-10-7 3 15,-21-5-7-15,-12 4 10 16,-22 17 2-16,-13 21 0 16,-10 21 2-16,-5 25-15 15,-5 15-3-15,-2 22-6 16,0 21 5-16,-3 22 0 16,2 26 1-16,4 22 0 0,12 7 1 15,17 6-1 1,18-7-1-16,10-7 1 0,22-13 2 15,11-5-2-15,5-23 1 16,6-11-1-16,1-24 1 16,-4-19-1-16,-2-29 0 15,-5-10 5-15,-2-20-2 16,-9-7-1-16,-7 0 1 16,-10-8 0-16,-9-4-1 15,-16 4 4-15,-7 5-5 16,-2 11 6-16,-10 18-3 15,6 17-4-15,1 8-6 16,-1 29 4-16,-10 18 0 16,-2 16 4-16,-4 19-4 0,1 17 5 15,9-5-5-15,16-4 2 16,15-22 0-16,7-3 0 16,7-25 0-16,2-12 0 15,0-19 2-15,2-5 0 16,8-22-2-16,3-9 1 15,6-10 1-15,-2-5 1 16,2-4-2-16,-4 7 1 16,-2-1-2-16,-7 9 2 15,-5 11-4-15,-10 9 2 16,-7 12-4-16,-5 10-5 0,-4 17 9 16,0 11 2-1,0 4-1-15,-3 15-1 0,3 8 0 16,0-5 0-16,0-12 0 15,5-3 0-15,0-17 1 16,3-4-1-16,-2-8 1 16,7-16 3-16,6-10-2 15,3-9-1-15,10-4-1 16,4-6 0-16,-1 0 3 16,-4-3-3-16,1 2 2 15,-10 13-1-15,-3 5-1 16,-8 2-3-16,-4 10-3 15,-4 8 2-15,0 14 4 16,1 0 0-16,-1 11 0 16,0 5 0-16,0 4 2 0,1-2-2 15,2-13-4-15,1-1 4 16,-1-10-9-16,1-5 7 16,2-8 2-16,7-7 1 15,0-8 0-15,4-6 0 16,2-5-1-16,1-1 0 15,-4 7 0-15,-3 5 0 16,-2 8-3-16,-3 12 0 16,3 6 0-16,-1 6 3 15,3 8-1-15,3 5 1 16,6-5 0-16,2 0-2 16,3-8 2-16,6-12 0 0,5-6 1 15,2-14 1 1,-2-12 0-16,0-4 0 0,-6-5 0 15,-2-4 1-15,-5-4 4 16,-9 3-4-16,-12 3 4 16,-10 6-3-16,-10 9-3 15,-2 4-1-15,-4 16-9 16,3 8 2-16,1 8 6 16,1 16 1-16,6 7-2 15,5 9 2-15,8-3-3 16,12 1 1-16,5 1-1 15,7-1 3-15,0-7 1 16,-4 9-1-16,-6-9 0 0,-5 1-4 16,-6-12 4-16,-6-3-1 15,-12-3 2-15,-13-8-4 16,-18 0-35-16,-15-6-152 16,-21 2-225-16</inkml:trace>
</inkml:ink>
</file>

<file path=ppt/ink/ink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9:56.056"/>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3165BB"/>
      <inkml:brushProperty name="fitToCurve" value="1"/>
    </inkml:brush>
    <inkml:brush xml:id="br2">
      <inkml:brushProperty name="width" value="0.05" units="cm"/>
      <inkml:brushProperty name="height" value="0.05" units="cm"/>
      <inkml:brushProperty name="color" value="#177D36"/>
      <inkml:brushProperty name="fitToCurve" value="1"/>
    </inkml:brush>
  </inkml:definitions>
  <inkml:trace contextRef="#ctx0" brushRef="#br0">5155 369 659 0,'-3'-26'287'0,"-1"4"-144"15,-2 7 10-15,6 1-9 16,-3 5-31-16,3 0-38 0,3 1-20 15,0 2-4-15,0 4-21 16,1-2-14-16,-1 4-10 16,0 4-6-16,0-2-2 15,-3 4-19-15,10 8 17 16,2 15 4-16,4 10 3 16,3 14 1-16,3 9-1 15,0 7-3-15,1-7 1 16,-1-1 1-16,0-7-2 15,-3-14 0-15,0-12 6 16,-6-13-4-16,-4-6 0 16,-1-12 9-16,-6-3 30 15,7-17-10-15,5-9-19 16,5-19 1-16,9-18-4 16,7-16-5-16,3-9-2 0,1 2 0 15,-1 6 0-15,-10 15 0 16,-6 22-4-16,-9 21 0 15,-7 14-6-15,-3 10-24 16,-3 10-51-16,0 6-26 16,0 10-106-16,3 7-122 15</inkml:trace>
  <inkml:trace contextRef="#ctx0" brushRef="#br0" timeOffset="275">5821 455 960 0,'7'-26'170'0,"-4"6"-5"15,0 5-4-15,-3 4-60 16,0 6-53-16,0 5-29 16,0 0-19-16,0 0-2 15,3 11-7-15,0 4 9 16,2 10 3-16,0 7-1 15,1 8-2-15,2 5 2 16,-2-2-1-16,-1 0-1 16,1-6-11-16,-1-6-73 15,-2-7-99-15,0-11-63 16,-3-4-136-16</inkml:trace>
  <inkml:trace contextRef="#ctx0" brushRef="#br0" timeOffset="638">5850 331 605 0,'6'-39'196'0,"-3"5"-147"16,-6 5 120-16,0 3-65 16,-3 9-18-16,4 6-13 15,-3 5-24-15,-1 3-19 16,6 3-17-16,0 0-13 0,0 0-13 15,-3 9 13-15,-3 2 0 16,2 4-2-16,1 4-4 16,6 4-10-16,4-3-1 15,10-3 9-15,2-8 8 16,6-4 4-16,-3-10-1 16,0-4 12-16,0-8 32 15,-6-3 15-15,-7-6 4 16,-6 0-24-16,-6-2-18 15,-9 5-13-15,-4 3-11 16,-3 6-8-16,-6 8-9 16,-2 8-62-16,5 8-56 15,-3 10-45-15,6 5-93 0</inkml:trace>
  <inkml:trace contextRef="#ctx0" brushRef="#br0" timeOffset="1050">6266 532 763 0,'13'-29'244'0,"-7"3"-125"16,-6 4 36-16,-3-4-26 16,-10 3-44-16,4 6-31 15,-4 0-11-15,1 5-28 0,-4 7-5 16,-3 1-10-16,-3 8-4 15,2 4 0-15,4 7 2 16,4 1-7-16,-1 8-25 16,10 1-19-16,6 1 20 15,6 2 17-15,15 1-16 16,4-1 14-16,0 4 16 16,7-3-3-16,0-1 4 15,-4 4 1-15,-1-3-2 16,-5-4 0-16,-9-2 2 15,-7-3-3-15,-2-10 3 16,-11 0 11-16,-2 1 16 16,-13-2-15-16,-6-3-7 15,-11 2 1-15,-11-8-6 16,-4 0-33-16,0-2-81 0,0-4-39 16,13-9-113-16,20-6-337 15</inkml:trace>
  <inkml:trace contextRef="#ctx0" brushRef="#br0" timeOffset="2301">6488 518 854 0,'6'-21'196'0,"-1"5"-59"15,-10-2 24-15,-1 4-28 16,-2 3-58-16,5 5-35 0,-5 3-17 15,5 0-23-15,3 6-9 16,0 3 7-16,0 6 2 16,3 6 0-16,8 12-2 15,-3 10-3-15,12 3-14 16,2-4-20-16,3-4-3 16,4-7 17-16,-4-13 20 15,0-6 5-15,-3-15 3 16,2-8-1-16,-6-4-1 15,-2-5 16-15,0 2-1 16,0-7 10-16,-4 6-10 16,-4-4 9-16,-3 6-9 15,-2 3-5-15,-3 5 1 0,-3 6-12 16,0 6-6-16,3 4-13 16,0 7 19-16,6 1 1 15,2 8-1-15,6 2 0 16,6 1-5-16,2-3 0 15,7 0-1-15,-1-8 4 16,2-4 0-16,-2-5 1 16,0-6 2-16,-2-5-1 15,-4 0 5-15,-7-7 1 16,-5-5-2-16,-7 3 11 16,-3-4-2-16,-6-1 0 15,-7 2-2-15,-6-1 0 0,0 5 0 16,-6 2-3-1,-8 5-6-15,5 6-2 0,3 3-4 16,6 12 2-16,9 4-1 16,14 8-2-16,8 1-13 15,7 1-2-15,11-6 9 16,1-3 10-16,4-5-5 16,-4-4 6-16,-5-8 0 15,-3-3 1-15,-9-2 2 16,0-2-2-16,-4-1 1 15,-7 2-1-15,0 1 7 16,0 5-8-16,-3 0 0 16,0 3-10-16,6-1 9 15,10 4 1-15,3 0 0 16,3 0-2-16,8-3 2 0,-5-1 2 16,0-4 0-16,-3-7-1 15,7-3 0-15,-1-4 4 16,8-10 1-16,2-9 10 15,-1-5 5-15,-2-5 3 16,-7-10 9-16,-9-4-3 16,-8 4-8-16,-14-3 4 15,-11 10-3-15,-8 5-6 16,-10 9-7-16,-2 5 0 16,2 9-2-16,4 6-8 15,8 8-8-15,10 9 5 16,4 17 1-16,6 15 3 0,3 12-1 15,4 20 3 1,2 10-3-16,5-2-1 0,5-4-1 16,0-6-1-16,3-4-2 15,-3-13-2-15,3-8-1 16,-3-6 2-16,-1-11 0 16,6-6 6-16,-5-4 0 15,-1-11 1-15,5-4 1 16,-1-5 2-16,-3-4-1 15,-1-3-3-15,1-7 2 16,0 3 5-16,-2-3-5 16,-4 0 1-16,-4 5 1 15,-2-2-1-15,-4 7 0 0,0-1 1 16,-3 7 0 0,-3 2-1-16,0-3-3 0,3 6-2 15,-4 3-4-15,1 0-5 16,3 0 5-16,0 5 6 15,0 4 1-15,3 2 1 16,4 6-2-16,-1 2 0 16,10 1-3-16,-4-3-6 15,7 1 6-15,0-10-12 16,8 4-18-16,-5-10-43 16,3-5-98-16,0 0-195 15,-6-5-379-15</inkml:trace>
  <inkml:trace contextRef="#ctx0" brushRef="#br0" timeOffset="2651">7763 386 888 0,'-10'-23'164'0,"4"3"-34"15,0 8 10-15,-1 3-49 16,4 4-44-16,3 3-23 15,0 2-13-15,-3 2-8 16,0 3-2-16,0 4 4 16,-2 3-5-16,5 0 0 15,0-1 2-15,8 1 0 16,1-4 6-16,7 0-3 0,3-4 1 16,3-4 0-16,3-4-2 15,-3-4 4-15,-3 0 6 16,-2-7 12-16,-4-2-4 15,-10 0-9-15,-6 3-13 16,-4-4-4-16,-13 7-2 16,-2-1-29-16,-6 10-72 15,0 4-103-15,2 7-60 16,7 8-463-16</inkml:trace>
  <inkml:trace contextRef="#ctx0" brushRef="#br0" timeOffset="3300">8027 443 895 0,'6'-8'155'0,"0"-1"-13"0,-3 1-5 16,-3 4-40-16,7 2-48 15,-4 2-39-15,6 0-3 16,7 0 2-16,6 2-8 15,8 3 7-15,1 2-7 16,1 2 8-16,-4-1-9 16,0 1 5-16,-12 0-3 15,-3-1-4-15,-4-2 0 0,-9 0 2 16,-6 2 3 0,-2 0 8-16,-6 4-10 0,-5-1 3 15,-3 7-2-15,3-2-1 16,3-1-1-16,-1 5 0 15,9 0 1-15,-3 0-1 16,8 3-3-16,0-6 3 16,3-2-9-16,3-4 5 15,16-8 4-15,8-3 4 16,10-5-3-16,9-8-1 16,7 2 3-16,4-3 3 15,-7-4-4-15,2 4-2 0,-5-3 6 16,-12 3 6-1,-2 0 2-15,-5-4 15 0,-9 2-5 16,-3-2 13-16,-4-5 2 16,-12 6-9-16,-3 0-11 15,-9 0-8-15,-4 5-6 16,-9 1 0-16,1 5-4 16,-7 6-1-16,6 6-3 15,-1 5 3-15,1 6-1 16,8 7-1-16,6 7 2 15,11-3-1-15,9 7 1 16,10-7 0-16,10-4 2 16,12-5 1-16,7-7-3 15,2-4-1-15,10-5-16 16,-2 3-16-16,2-1-22 0,-3 1-77 16,-6 8-126-1,-10-3-171-15</inkml:trace>
  <inkml:trace contextRef="#ctx0" brushRef="#br0" timeOffset="3968">5139 1049 810 0,'-28'-6'181'16,"1"1"-87"-16,12-1 8 16,5 3-6-16,7 0-23 15,6 3-34-15,3 0-35 16,13 3 12-16,22 0 28 16,42-3 13-16,38-6-20 15,54-5-18-15,48-9-8 0,43-6-7 16,29-8-4-1,29 2 0-15,14 1 0 0,-2 3 2 16,-15 2-2-16,-32 9 7 16,-42 3-6-16,-43 2 7 15,-51 4 22-15,-40 2 10 16,-26 0-3-16,-31 3-5 16,-20 0-10-16,-14 0-8 15,-16 3-5-15,-2-3-5 16,-8 1-4-16,-2-2-27 15,-13 2-142-15,-15 2-338 16</inkml:trace>
  <inkml:trace contextRef="#ctx0" brushRef="#br1" timeOffset="9629">6359 1404 499 0,'-3'-3'285'0,"-2"1"-148"15,5-2 4-15,0-7 5 16,-3-1-5-16,3-2-7 0,0 0-16 16,0-2-30-1,-2 3-28-15,2-2-18 0,0 7-1 16,0 2-23-16,2 4-8 15,1 2-1-15,-3 2-9 16,0 4-5-16,8 12 5 16,-2 18 4-16,0 22-2 15,1 19 2-15,-1 26-4 16,-3 11 1-16,0 15 2 16,-6 8-1-16,0-2-4 15,9-7 2-15,1-19-4 16,2-22-7-16,10-31-2 15,0-23 13-15,0-14 0 16,4-19 1-16,2-10 0 0,-3-9-1 16,4-10 5-16,-1-8-3 15,-3-12 0-15,-8-8-1 16,-6-9-1-16,-8-5 0 16,-13 2 0-16,-15 4-13 15,-19 4-3-15,-10 13 2 16,-17 11 7-16,5 9 2 15,-2 5 0-15,10 8 5 16,17 6-2-16,19 3-1 16,12 1 0-16,10 5-7 15,13-6-8-15,12-1 12 16,14-6 6-16,5 0-6 16,12-5 5-16,2 4 0 15,2 2 1-15,-4-5 1 0,5-3-1 16,-4-6 5-16,-1 0 0 15,-14 4-2-15,-7 2 5 16,-16 8 6-16,-7 7-3 16,-9 1-2-16,0 4-8 15,-3 0 2-15,0 0-3 16,0 0-2-16,-1 4-1 16,4-2-4-16,-3 10 7 15,0 5 1-15,6 9-1 16,0 5 0-16,7 3 0 15,6-5-7-15,3-9 7 0,9-6 0 16,5-7 5 0,-2-14-3-16,4-7-1 0,-4-6 2 15,2-10-1-15,-8-12-1 16,-3 0-1-16,-3-7 2 16,-9-5 0-16,-7-6 6 15,-3 0-6-15,-6-1-1 16,-1 7 5-16,-2 14 2 15,-4 12-1-15,7 10 2 16,0 12-9-16,-1 10-2 16,-2 10 2-16,1 12 1 15,0 11-1-15,-1 20 0 16,4 6 0-16,13 8 0 16,3 1 0-16,9-4-2 15,2-13 2-15,4-15 1 0,-7-12 1 16,-1-13-1-16,-2-12 3 15,0-9-1-15,1-9 0 16,2-8-1-16,3-2-2 16,3-7 1-16,-3 7-1 15,-3 2 0-15,0 6 0 16,1 5-6-16,-1 10 6 16,0 10-2-16,3 6-1 15,3 9 2-15,-6 9 0 16,-3-1-2-16,-7 3 1 15,-1-5-6-15,-16-3-8 16,-4-4-29-16,-17-3-88 0,-9-6-128 16,-12 1-168-16,-11-8-344 15</inkml:trace>
  <inkml:trace contextRef="#ctx0" brushRef="#br1" timeOffset="10011">6686 1310 629 0,'6'-20'251'0,"-6"2"-124"16,0 4-24-16,-3 6-12 15,-3-1-13-15,6 3-37 0,-3 6-16 16,3 0-18-16,0 3-7 15,0 0 1-15,-4 3-1 16,4 5 3-16,-3 3 6 16,6 4-7-16,4 2 1 15,2-2 6-15,10-8 2 16,3-4 0-16,0-4 8 16,0-7 17-16,-3-3 15 15,-2-7-16-15,-7-3 0 16,-7-1-21-16,-6-1-8 15,-4 0-6-15,-10 6-10 0,0 2-13 16,-2 10-68 0,-5 4-89-16,9 12-93 0,5 9-271 15</inkml:trace>
  <inkml:trace contextRef="#ctx0" brushRef="#br1" timeOffset="10342">7563 1229 887 0,'-3'-28'183'0,"0"2"-63"15,-5 4 30-15,3 4-26 0,-1 7-41 16,1 5-29-16,2 0-24 15,0 6-13-15,3 3-9 16,0 6-7-16,-3 13 10 16,-2 13 3-16,-3 13 10 15,-1 15-9-15,-1 12-11 16,4 5 6-16,3 3-6 16,3 2-4-16,3-7 1 15,10-7-1-15,2-11-3 16,12-12-49-16,4-10-186 15,7-13-115-15,13-10-269 16</inkml:trace>
  <inkml:trace contextRef="#ctx0" brushRef="#br1" timeOffset="10762">8064 1487 502 0,'-3'-26'516'0,"-3"6"-375"15,0 0 16-15,-7 3-19 16,-1 5-47-16,9 4-29 16,-4 2-10-16,1 3-14 15,8 0-16-15,-3 3-5 0,3 0-6 16,0 0-8 0,0 3 0-16,0-3-3 0,0 0 0 15,0 6-1-15,0 0 1 16,0 6 3-16,3 6-3 15,8 6 1-15,-2 2 1 16,7 3 2-16,3-1-4 16,0-2-1-16,0 2 1 15,3-2 0-15,-5 0 1 16,2-1 3-16,0 1-4 16,-7 0 3-16,-2-3 1 15,-7 0-4-15,-3-1 1 16,-10-4 7-16,-2-1-3 15,-10-6-1-15,-11-2-4 0,-5-3-19 16,-3-6-48 0,2-4-79-16,11-1-122 0,9-7-60 15,13-4 9-15</inkml:trace>
  <inkml:trace contextRef="#ctx0" brushRef="#br1" timeOffset="10912">8008 1464 208 0,'0'-34'495'15,"-5"8"-324"-15,-1 3-23 16,1 5-3-16,2 8-12 16,6-2-67-16,5 6-58 15,9-1-8-15,8 3-1 16,4 4-53-16,2 0-300 0</inkml:trace>
  <inkml:trace contextRef="#ctx0" brushRef="#br1" timeOffset="11212">8137 1087 994 0,'-3'-33'167'15,"1"5"-14"-15,-6 8-10 16,5 6-27-16,3 5-56 15,3 6-27-15,5 1-20 16,6 2 0-16,10 5 0 0,4 7-4 16,10 11 0-16,6 12 6 15,4 16 2-15,0 14-3 16,-4 13-5-16,-5 4-2 16,-11 6-4-16,-6 2-1 15,-15-1-2-15,-14-7-18 16,-15-4-83-16,-23-7-151 15,-15-8-267-15</inkml:trace>
  <inkml:trace contextRef="#ctx0" brushRef="#br1" timeOffset="16111">8058 1372 389 0,'10'0'87'15,"-4"3"-50"-15,-3-6 56 16,3 0-6-16,1 1-37 16,-1-2-5-16,0 2-4 15,-3-1-6-15,-3 3-4 16,4-3-3-16,-8 3-1 16,4 0-1-16,0 0-6 15,0 0-1-15,0 0-2 0,4 0 3 16,-4-2-2-1,3-2 0-15,6-1-1 0,2-4-10 16,-3 2 2 0,6-3 4-16,2 2-8 0,-7 2-5 15,-3 2 2-15,1-1 0 16,2 2 2-16,1-5-4 16,5 2-1-16,1-2 1 15,0 2 0-15,-2 0 0 16,-6 3 0-16,-8 3 0 15,0 0-21-15,0 3-39 16,-3 0-38-16,-7 2-93 16</inkml:trace>
  <inkml:trace contextRef="#ctx0" brushRef="#br1" timeOffset="17406">6717 2430 596 0,'19'-14'114'15,"0"3"-26"-15,3-4 12 16,-3 4-1-16,-2 2-26 16,-1 0-9-16,-4 1 13 15,-2 2 1-15,-7 4 0 16,0-1-9-16,0 3-4 16,-6 0 6-16,0 3-26 15,0-3-19-15,0 2-11 16,-4 1-6-16,-5 0 5 15,-10 5-12-15,-19 7 1 16,-17 8 0-16,-19 14 1 0,-17 6 0 16,-12 3 2-1,-10 2-6-15,-5-2 3 0,3-3-1 16,10-12-2-16,15-2 4 16,17-7-3-16,10 2 0 15,5-1-1-15,-5 2 1 16,-8 4-1-16,-1 2 1 15,-12 3-1-15,5-5 1 16,12-1 3-16,7-4-1 16,14-7-2-16,12-5 7 0,5-4-4 15,0 0 0 1,1 4 0-16,-2-4 0 0,5 1 1 16,3-1-2-1,9 1-1-15,6-6 0 0,4 0-2 16,6-3 0-16,0 0 0 15,0-3 0-15,0 6 0 16,3-6 0-16,-3 0 0 16,0 3-2-16,3 0-10 15,-3-3-61-15,4 9-77 16,2 0-61-16,13 2-95 16</inkml:trace>
  <inkml:trace contextRef="#ctx0" brushRef="#br1" timeOffset="18193">6895 2330 549 0,'-3'-3'248'0,"0"-2"-144"15,3 2 11-15,0 3-30 0,0-3-22 16,0 3-15-16,0 3-12 16,3-3-12-16,-3 0-5 15,6-3-5-15,-3 3-2 16,7 3 5-16,10 0 48 16,11-1-30-16,4 7-3 15,19 0 4-15,4-1-11 16,5 3-6-16,9 4-5 15,5-1-1-15,9 3-6 16,9 0 0-16,10 3-2 16,19 3 9-16,25 0 3 15,32-2-1-15,25-5 4 16,20 4-15-16,0-5 0 0,-10 2-2 16,-19-2 2-16,-32 0 1 15,-25 1 0-15,-16-2 0 16,-11-2 3-16,-11-1 5 15,-9 0-4-15,-14 1-3 16,-15-4 0-16,-14 1-2 16,-12-3-2-16,-5-1-1 15,-11 1 4-15,-3-1-3 16,-10-5-3-16,-2 0 2 16,-4 0-1-16,-6 0-1 15,-4 0-84-15,-2 0-191 16,-21 0-757-16</inkml:trace>
  <inkml:trace contextRef="#ctx0" brushRef="#br1" timeOffset="19994">3074 3462 198 0,'3'-17'643'16,"0"-3"-477"-16,-3 0-8 15,0 0-11-15,-3-4-14 16,0 6-10-16,0-5-31 15,3 3-36-15,0 5-11 16,0 7-22-16,0 3-12 16,0 5-11-16,0 5-5 15,0-3-8-15,3 13 13 0,3 13 1 16,0 15 0 0,4 17 2-16,2 20-1 0,1 11-2 15,1 12 3-15,-3 12-3 16,3-1 0-16,-6-2-2 15,3-15-7-15,-5-20-11 16,4-23-10-16,-7-22-3 16,3-15 8-16,-3-11 1 15,4-8 3-15,2-10 21 16,7-2 1-16,0-13-1 16,4-10 5-16,2-14-5 15,-11-12 1-15,-11-2-3 16,-11-4 2-16,-16 6-15 0,-10 11 6 15,-11 9 5-15,-2 12 2 16,-5 8 0-16,8 6 2 16,3 5 1-16,11 7 0 15,11 0 0-15,6-2-1 16,13 4-6-16,12 1-3 16,10-7 9-16,13-3 1 15,10-4-1-15,12-7 1 16,10-4-1-16,2 0 1 15,3-2 1-15,-4 0-1 16,-5 4 0-16,-15 7 1 16,-17 7-1-16,-12 7 7 0,-13 2 1 15,-6 2-8 1,0 2-1-16,0 2-3 0,-1-1-4 16,1 8 6-16,0 6 2 15,3 6-1-15,0 9 0 16,3 4 2-16,4 2-2 15,5-6 1-15,7-4 3 16,10-8-2-16,2-8 4 16,2-10-1-16,1-10 2 15,1-7-4-15,-7-7 2 16,1-10 4-16,-6-6 3 16,-1-1 11-16,-9-4 0 15,-4-11-6-15,-6 5 2 16,-6-2 0-16,-6 8-7 15,-1 9 7-15,1 11-10 0,-2 11-9 16,6 9-7-16,2 6-5 16,3 6-3-16,-3 8 15 15,3 12 2-15,-5 10-1 16,5 7-1-16,5 9 0 16,1-7-1-16,2-2 1 15,9-9-4-15,-4-8 4 16,-1-9-7-16,-2-6 5 15,-4-11-2-15,-3-3-3 16,4 0 0-16,2-6 7 16,7-2 3-16,6-1-3 15,6-3-1-15,2 1 0 0,1 2-3 16,-9 7-2-16,1 2-2 16,0 5-6-16,-4 7 2 15,-8 5 1-15,0 3 4 16,-5 3 1-16,-9-3 1 15,-8 3-13-15,-3-1-26 16,-16-2-86-16,-5 1-107 16,-6-7-135-16</inkml:trace>
  <inkml:trace contextRef="#ctx0" brushRef="#br1" timeOffset="20363">3515 3231 672 0,'4'-26'223'0,"-4"6"-79"16,-4 3-30-16,-2 5-20 16,3 3-39-16,-3 7-34 15,-1 2-21-15,1 2-7 16,0 11 6-16,-1 0 1 15,1 4 0-15,6 7 0 16,3-5 0-16,4-4-2 16,2-1 2-16,4-4 1 15,2-8 2-15,1-2 6 16,0-6 9-16,0-5 16 0,1-3 26 16,-3-4-11-1,-3-2-5-15,-8 3-11 0,-3-1-14 16,-6 4-19-16,-5 3-7 15,-5 2-61-15,-6 9-105 16,-3 9-84-16,3 11-295 16</inkml:trace>
  <inkml:trace contextRef="#ctx0" brushRef="#br1" timeOffset="20684">4240 3071 956 0,'3'-29'162'0,"-3"1"8"15,-3 5-24-15,0 4-43 16,3 9-44-16,0 2-17 16,0 8-26-16,0 0-16 15,0 0-1-15,0 8-13 16,0 10 14-16,-3 16 6 15,3 20-4-15,0 17 2 16,0 15 0-16,0 11-4 16,0 3 3-16,3-8-2 15,0-10-1-15,0-7 0 0,10-21-2 16,2-8-62 0,11-12-95-16,-1-10-1 0,8-8-45 15,-5-1-99-15</inkml:trace>
  <inkml:trace contextRef="#ctx0" brushRef="#br1" timeOffset="21103">4487 3794 200 0,'14'-34'429'0,"-3"-6"-318"16,0 3 3-16,-5 2 20 15,-6 2-38-15,0 7 8 16,0-1 7-16,-6 4-24 16,3 7 12-16,-2 1-28 15,2 4-18-15,3 4-30 16,0 5-19-16,0 2-4 15,-3 2-5-15,3 2-8 0,3 2 6 16,0 8 7-16,5 3 2 16,1 6-2-16,7 3 0 15,0 1 0-15,3-3-1 16,0-7-4-16,3-5 0 16,0-9 3-16,1-3 2 15,-1-6 3-15,-3-3 1 16,-3-2 0-16,-4-4 0 15,-2 0 2-15,-7 2 1 16,0-4 4-16,0 2-1 16,-3 4-5-16,0 3-5 15,3 8-1-15,-3 0-12 16,0 2-2-16,0 7 5 0,-3 11 10 16,3 8 1-16,-3 12 0 15,-3 6-1-15,6 3 0 16,0-6 0-16,3-6-91 15,3-11-108-15,1-6-85 16,2-9-428-16</inkml:trace>
  <inkml:trace contextRef="#ctx0" brushRef="#br1" timeOffset="21349">4885 3239 1100 0,'3'-31'173'16,"-3"11"-7"-16,0 5-35 0,0 12-97 15,3 6-34-15,3 6 0 16,7 11 0-16,9 11 10 16,3 15 2-16,8 11-4 15,-5 12 3-15,-3 11-3 16,-9 3-2-16,-13 9-3 15,-9-1-3-15,-16 1-51 16,-16-4-280-16</inkml:trace>
  <inkml:trace contextRef="#ctx0" brushRef="#br1" timeOffset="23038">10240 3228 285 0,'16'-23'212'16,"-4"-2"29"-16,2-4-74 15,-4-3-16-15,-4 1-8 16,-3 2 32-16,0-2-42 15,-3 8-42-15,-3 3-17 16,3 6-16-16,-3 2-11 16,0 4-24-16,3 8-10 15,0 0-13-15,0 0 0 0,0 3-13 16,0 14 11 0,3 17 1-16,-3 23 2 0,0 20 3 15,0 23-3 1,-3 18 0-16,-8 1-1 0,3 7-4 15,-6-6-15-15,3-13-24 16,0-25-3-16,8-22 10 16,3-23 25-16,6-25-3 15,5-12 14-15,3-9 8 16,5-8-8-16,8-12 7 16,1-8-4-16,-3-14 2 15,-6-7-4-15,-3-4 3 16,-16-7-2-16,-6 3 5 15,-13 3-1-15,-13 9-5 16,-6 3 0-16,-4 8 1 0,-2 9-2 16,3 8 1-16,5 3 0 15,11 6 0-15,9 8 1 16,7 4-2-16,12-2-2 16,3 5-4-16,2 2 0 15,14-3 6-15,9-3 4 16,14-8-3-16,14 0 2 15,12-9-3-15,-8-3 4 16,-5 4-1-16,-17 4 2 16,-13 7 2-16,-15 5 0 15,-7 3 1-15,-6 3-5 16,0 3-3-16,-3-3 0 0,3 2-11 16,-3 2 2-16,3 5 6 15,0 7 3-15,3 10 0 16,3 9 0-16,2 5 0 15,0-2 1-15,3 4 0 16,0-8-1-16,6-6 1 16,-1-10 1-16,0-7 6 15,-1-8-3-15,4-9 7 16,8-11-6-16,-2-6 0 16,0-8 0-16,-3-9 2 15,0-9 12-15,-3-3-2 16,-6-8-4-16,-7 0-3 15,-3 3 4-15,-6 6 4 16,-3 13-3-16,-1 16-6 16,1 8-7-16,0 8-3 0,3 6-6 15,0 2-4-15,3 10-5 16,-7 14 15-16,-2 11 3 16,2 17-3-16,-2 12 0 15,3-3-1-15,1 3 0 16,5-12-1-16,5-8 1 15,-2-14-2-15,0-12-1 16,0-9 2-16,0-8-4 16,7-3 3-16,-1-6 3 15,10-2 3-15,3-4 1 0,8-2-2 16,1-9-1 0,1 5-1-16,-1-3 0 0,-5 11-1 15,-3 2 0-15,-4 11-12 16,-5 5 6-16,0 9 4 15,-1 9 1-15,-1 2 0 16,-2 4-3-16,-7-3-2 16,-3-7-10-16,-6-2-17 15,-10-5-23-15,-11-4-35 16,-7-8-93-16,-7-6-69 16,-7-8-68-16</inkml:trace>
  <inkml:trace contextRef="#ctx0" brushRef="#br1" timeOffset="23401">10561 2819 774 0,'9'-26'178'0,"-1"6"-24"15,-8 3-20-15,0 5-17 16,-5 4-51-16,2 8-29 15,0-2-26-15,0 4-11 16,0 4-23-16,1 2 23 16,-1 4 0-16,-2 5 2 15,5 3-1-15,0 0 0 16,5-3-1-16,6-3 3 0,6-9 4 16,2-1 2-16,9-8 4 15,4-1 8-15,-1-9 19 16,-4-3 18-16,-5 0-15 15,-13-1-17-15,-6-1-17 16,-12 2-9-16,-10-1-11 16,-14 1-15-16,-1 9-52 15,-4 8-67-15,3 8-86 16,9 9-49-16</inkml:trace>
  <inkml:trace contextRef="#ctx0" brushRef="#br1" timeOffset="23720">11400 2740 375 0,'9'-30'705'0,"-5"2"-552"0,-8-1 34 15,-8 6-42-15,2 6-58 16,1 6-21-16,6 3-41 15,0 8-19-15,3 2-6 16,-4 11 0-16,-11 20 19 16,-7 10-8-16,-2 20-4 15,-4 19-1-15,3 7-2 0,12 12-4 16,7 4 0-16,6-8 3 16,9-5-3-16,4-15-3 15,3-14-36-15,6-15-87 16,3-14-34-16,8-13-46 15,-2-13-57-15,10-11-258 16</inkml:trace>
  <inkml:trace contextRef="#ctx0" brushRef="#br1" timeOffset="24178">11625 3182 795 0,'-5'-43'164'0,"-3"3"-15"16,-4 6-15-16,2 3-17 15,1 11-13-15,6 0-28 0,0 11-43 16,3 4-27-16,6 5-6 16,3 0-1-16,4 5-2 15,4-2 3-15,5 7-2 16,0 2 1-16,-3 6 0 16,-3 2 0-16,-1 3-1 15,-5 3 2-15,-7 2-1 16,-9 1 2-16,-10 5 2 15,-9 0-1-15,-7-5-1 16,4-6 0-16,1-7-1 16,12-6 2-16,12-8 3 15,-1-2 4-15,11-2 0 16,-4-1-2-16,6-6-4 0,1 0 1 16,7-2-4-16,-3 5-1 15,8-3-3-15,5 7-1 16,1 8 4-16,0 2 0 15,4 6-5-15,-4 4 6 16,-6 5 3-16,-2 0-3 16,-4-1 0-16,-13-2 2 15,-3 0-1-15,-12-3 3 16,-15 1 0-16,-6-2-4 16,-12-1-76-16,-9-4-126 15,2-8-154-15</inkml:trace>
  <inkml:trace contextRef="#ctx0" brushRef="#br1" timeOffset="24448">12109 2487 880 0,'-14'-25'268'16,"-2"4"-114"-16,4 10-22 15,2 5-56-15,10 5-54 16,6 11 0-16,7 10 28 16,9 14-5-16,11 10-6 15,5 13-10-15,6 8 5 0,1 12-23 16,-4 9 3-16,-6 14-9 16,-10 6-5-16,-11-6 0 15,-14-8-39 1,-17-9-147-16,-21-15-388 0</inkml:trace>
  <inkml:trace contextRef="#ctx0" brushRef="#br1" timeOffset="27275">11161 3906 976 0,'8'-18'167'0,"-5"4"-10"16,-1 5-13-16,-2 4-40 16,3 5-40-16,-3-3-18 15,-3 3-16-15,1 0-8 16,2 3-18-16,-3 2-4 0,-11 9 13 16,-11 9 1-16,-13 9 6 15,-14 17-1-15,-17 8 0 16,-10 14-2-16,-17 6 3 15,-18 12-3-15,-12 6-5 16,-9-3-8-16,1-5 5 16,21-10-3-16,20-14-6 15,27-14 1-15,25-15 0 16,13-9 0-16,14-7 1 16,8-12 0-16,-1 3 1 15,4-6 0-15,0-1-2 16,0-2 1-16,3 0 1 15,-3 0-2-15,3 0 1 0,0 0-1 16,0 0 0 0,0 0-1-16,-3-2-10 0,3 2-40 15,0 0-61-15,-4 0-153 16,4 2-220-16</inkml:trace>
  <inkml:trace contextRef="#ctx0" brushRef="#br1" timeOffset="28047">11317 4054 787 0,'-5'-20'187'0,"-6"3"-28"16,5 8-14-16,-1-3 3 15,-2 7-26-15,6-1-23 16,0 4-21-16,3-2-35 16,3 4-10-16,0-1-11 15,3-3-2-15,-6 1-4 16,3 3 1-16,-3 0-11 15,0 0 7-15,0 0-8 16,4 0 1-16,-4 0 4 16,-4 3-7-16,1-3-3 15,3 0 3-15,-3 4-6 16,3-4 4-16,0 0-1 0,3 0 4 16,-3 1-4-16,0-1 0 15,0 0-3-15,3 0-3 16,4 4-3-16,5-2 0 15,15 9 9-15,23 7 1 16,26 10 0-16,39 13-1 16,34 7-3-16,35 9 2 15,29 6 1-15,19 3 1 16,3 6 1-16,-10 3 0 16,-22-2 0-16,-24-4 0 15,-27-6 0-15,-29-6 0 16,-17-11 4-16,-20-12-6 15,-23-5 2-15,-13-9-2 0,-11-6 0 16,-13-3-2 0,-8-5 2-16,-8-3 0 0,-7 0 3 15,-6-3-2-15,0 0-1 16,-4-3-25-16,-11 0-53 16,-14 3-107-16,-20 0-307 15</inkml:trace>
  <inkml:trace contextRef="#ctx0" brushRef="#br1" timeOffset="29458">8640 5403 708 0,'3'-31'243'16,"0"3"-86"-16,-3-1-6 0,-3 1-6 16,-4 4-4-16,1 4-51 15,3 1-3-15,-3 7-32 16,6 4-20-16,0 4-22 15,-3 8-8-15,6-2-5 16,0 4-8-16,-3 11 8 16,0 12 0-16,3 19 4 15,0 15-4-15,-3 29 1 16,-3 5 0-16,3 11-1 16,-6 10-1-16,-2 10 1 15,0-2-6-15,-3-3-21 16,2-19-8-16,4-28-11 15,-3-27 18-15,8-23 20 0,8-21 4 16,6-16 4 0,10-9 0-16,4-17 2 0,10-9 0 15,0-17-2-15,-7-6 0 16,-9-2-1-16,-11 0-1 16,-19 2 1-16,-23 12-13 15,-136-53 0-15,131 97 4 16,4 8 1-16,1-7 9 15,9 6 0-15,-23-6 1 16,13 4 0-16,13 0 3 16,13 1-1-16,3 2-3 15,12-1-13-15,10-8 13 0,16 2 0 16,10-7-3-16,2-1 3 16,7 2 0-16,-7 1 3 15,2 3-2-15,-2-6-1 16,-3 0 0-16,-5 3 5 15,-11 2 4-15,-12 10-1 16,-10-1 6-16,-6 6-14 16,0 6 0-16,0-6-9 15,-3 2-3-15,3 10 12 16,3 5 2-16,7 3 2 16,3 12-1-16,5-7-3 15,9 1 0-15,-2-9-1 16,0-3-1-16,4-8 2 15,-4-6 1-15,-3-6 4 16,0-11-2-16,-2-3 1 0,-4-11 3 16,-4-7 8-1,-2-4 7-15,-7-1 1 0,0-12 1 16,-3 4-6-16,-6 5 8 16,3 12-7-16,-4 9-6 15,1 13-12-15,3 9-1 16,0 6-8-16,0 5-4 15,-2 12 12-15,0 12 4 16,-1 11-4-16,-2 13 2 16,2 2-2-16,6-1-6 0,6-14-4 15,2-3 0 1,1-8 1-16,4-18 0 0,0-3-1 16,-1-2 6-16,7-6 4 15,-3-9 0-15,6 0 1 16,-3-8-1-16,1 3 2 15,-1-9-2-15,-3 14-1 16,-7-6 1-16,0 10-10 16,4 4 6-16,0 10-14 15,-1 0-5-15,4 10 1 16,-3 1 11-16,-1 3 7 16,-1-6-10-16,-8 0-17 15,-6-9-39-15,-8 1-10 16,-11-6-98-16,-9-4-109 15,-10-2-244-15</inkml:trace>
  <inkml:trace contextRef="#ctx0" brushRef="#br1" timeOffset="29656">8874 5186 840 0,'3'-31'191'0,"0"8"-42"15,4 12-20-15,-4-1-33 16,3 6-39-16,-3 6-37 16,-3 0-20-16,0 0-2 15,0 0-43-15,-3 6-115 0,-3 6 3 16,3 8-203-16</inkml:trace>
  <inkml:trace contextRef="#ctx0" brushRef="#br1" timeOffset="29946">9528 5161 922 0,'-2'-44'194'0,"-1"16"-48"16,-8-1 14-16,-1 14-30 15,7 8-72-15,-3 4-36 16,2 3-22-16,3 14 0 0,-7 15 6 16,-2 16-4-16,-1 20 0 15,-3 22-2-15,4 4 2 16,2 9 0-16,10-8 1 16,6-9-3-16,10-15-11 15,9-10-97-15,10-15-186 16,6-18-142-16</inkml:trace>
  <inkml:trace contextRef="#ctx0" brushRef="#br1" timeOffset="30263">9748 5466 814 0,'-10'-37'246'0,"4"3"-107"0,-3 8 20 16,6 9-42-16,3 5-76 15,3 7-38-15,3 5-3 16,3 2 0-16,7 7 0 16,3 5 0-16,3 4 0 15,-3 7-4-15,-2 6 4 16,-9 1 0-16,-3 2 2 16,-13 4 0-16,0 5 3 15,-9-9 1-15,-2 1-2 16,3-10-4-16,4-2 0 15,9-6-2-15,6-11-1 0,9-4-8 16,18-2-24 0,8-8-87-16,12-6-97 0,7-7-9 15,4-1-242-15</inkml:trace>
  <inkml:trace contextRef="#ctx0" brushRef="#br1" timeOffset="30529">9974 5186 861 0,'-23'-37'173'0,"1"3"-48"0,6 8 25 16,3 10-38 0,7 3-73-16,6 8-37 0,6 5 3 15,7 5-5-15,9 8 5 16,8 3 0-16,7 16 4 15,4 9 6-15,4 17 13 16,-8 11 22-16,-1 8-22 16,-11 6-13-16,-15 1-9 15,-13-2-6-15,-19-2-61 16,-27 4-207-16,-23-8-380 16</inkml:trace>
  <inkml:trace contextRef="#ctx0" brushRef="#br1" timeOffset="31994">13843 5344 980 0,'3'-57'219'0,"-6"-1"-41"15,-7 7 0-15,-2 8-76 16,-1 6-15-16,7 3-34 16,-1 15-23-16,7 3-8 15,-3 7-19-15,3 9-3 0,3 0-7 16,-3 9-2-16,4 17 8 16,-1 22 2-16,3 19 2 15,-3 24-3-15,-3 17 2 16,-3 15-2-16,-6 6 1 15,-1-1-2-15,1-1 0 16,1-22-8-16,11-22-13 16,11-25 11-16,2-31 5 15,6-15 6-15,3-26 6 16,7-9-5-16,2-15-1 16,-1-7 0-16,-5-12-9 15,-12-3-11-15,-13 0 8 16,-12 1-19-16,-7-5 3 15,-12 3 16-15,-8 7 9 16,-8 3-6-16,0 11 3 0,-5 9 0 16,8 11 3-16,7 5-1 15,11 12 3-15,17-2-5 16,6 5-16-16,16-6 15 16,19 3 7-16,13-2 1 15,9-1 0-15,9-12 1 16,-8 3-1-16,-11-1 6 15,-12 2 11-15,-16 5 4 16,-10 0 4-16,-1 7-12 16,-8 2-12-16,-5 0-2 15,5 2-12-15,0 10 6 16,8 2 6-16,-2 8 3 0,7 4-2 16,-1 6-1-16,7 0-2 15,0-6-2-15,3-9-2 16,7-3 4-16,-1-6 2 15,5-13 0-15,1-4 3 16,1-14-2-16,-2-3 3 16,-2-5 1-16,-9-9 10 15,-3-3 8-15,-3-3 1 16,-10-7-1-16,-3-5-12 16,-6 1 6-16,-3 14 0 15,-7 0-3-15,4 17-6 16,3 15-8-16,-1 7-2 15,4 4-5-15,0 7 1 16,0 7 6-16,-5 18 2 16,5 5-2-16,-2 14 1 0,2 9-2 15,0 0-3-15,3 3-6 16,0-5 4-16,3-5-12 16,0-9-1-16,2-19 14 15,-2-7-1-15,8-10 6 16,-2-8 3-16,7-12 0 15,3-2-2-15,3-2 3 16,3-12-4-16,2 3 0 16,-2 6 3-16,-3-1-3 15,-3 6-4-15,-3 14-3 16,3 7 6-16,-4 6-1 16,4 9-4-16,0 7-2 0,-5 2-8 15,-6 1-5-15,-3-6 0 16,-13-6 4-16,-11-3 8 15,-9-3-28-15,-10-2-62 16,-6-4-97-16,-8-2-64 16,8-12-48-16</inkml:trace>
  <inkml:trace contextRef="#ctx0" brushRef="#br1" timeOffset="32461">14132 5089 779 0,'-6'-11'204'16,"-4"-1"-90"-16,1 1 4 16,2 1-16-16,4 5-28 15,0 0-28-15,0 2-25 16,3 3-21-16,0 0 0 0,0 3-11 16,-3 7 10-16,3 3 2 15,0 2 0-15,0-2 0 16,3 4-1-16,0-11 2 15,3 0 3-15,4-4 0 16,-1 2 4-16,7-4 2 16,3-6 10-16,0 0 23 15,-5-5 3-15,-3-1-11 16,-8 0-17-16,-3 4-7 16,-3-3-12-16,-8 1-11 15,-6 3-15-15,-9 4-66 16,-2 3-98-16,0 10-91 15,6 5-297-15</inkml:trace>
  <inkml:trace contextRef="#ctx0" brushRef="#br1" timeOffset="32865">14878 4946 657 0,'16'-26'307'0,"-9"4"-124"0,-4-1 37 16,-10-3-24-16,-5 0-62 15,-1 1-40-15,1 5-32 16,2 8-13-16,1-2-22 15,4 8-14-15,2 6-13 16,6 3-7-16,-6 14 7 16,-2 9 6-16,-6 9-6 15,-1 15 2-15,-4 21-1 16,3 10-1-16,7 11 1 16,3 2-1-16,3 3 0 15,3-6 0-15,7-14-5 16,5-13-9-16,12-19-16 15,7-13-19-15,14-15-13 16,13-17-71-16,8-6-167 0,-3-14-159 16</inkml:trace>
  <inkml:trace contextRef="#ctx0" brushRef="#br1" timeOffset="33119">15265 5123 1105 0,'-6'-32'176'0,"0"7"-6"16,1 8-12-16,-3 6-68 0,5 5-39 15,6 6-27 1,-3 3-16-16,0 0-7 0,0 8-1 16,0 13 6-16,-3 6-4 15,-3 8 0-15,3 16-1 16,-1-3-1-16,4 4 0 15,0-4-10-15,7-11-70 16,-1-5-95-16,0-10-128 16,1-5-156-16</inkml:trace>
  <inkml:trace contextRef="#ctx0" brushRef="#br1" timeOffset="33427">15390 4806 449 0,'-23'-40'614'0,"8"2"-461"15,2 5 24-15,7 4-41 16,3 9-43-16,3 8-38 16,3 4-28-16,6 2-11 15,4 4 0-15,6 4 1 16,6 4-1-16,0 8 5 15,5 15 0-15,-2 13-3 16,0 13-5-16,-2 20-6 16,-1 10 12-16,-5 12-4 15,-12 12-11-15,-5 5-4 0,-9-2 0 16,-13-4-30 0,-25-13-45-16,-22-6-184 0,-20-13-370 15</inkml:trace>
  <inkml:trace contextRef="#ctx0" brushRef="#br1" timeOffset="43070">9275 6341 779 0,'-3'-8'246'0,"-1"-6"-115"16,4 8 4-16,4 6-22 15,-4-6-28-15,0 6-21 16,0 0-17-16,0 0-11 15,0 0-8-15,-4 6-1 16,4-6-2-16,-3 2-11 16,0 10 9-16,-13 8 12 15,-9 11-8-15,-14 15-8 16,-18 20 4-16,-15 8-3 16,-18 12-3-16,-11 5-5 15,-11 4-4-15,5-13 4 16,14-13-6-16,18-11-6 0,20-19 1 15,17-7 6-15,10-12-5 16,6-3-1-16,9-11 0 16,-1 2 1-16,9-8-2 15,2 0 1-15,0 0-4 16,-2 0-7-16,2 0-15 16,-3 0-32-16,3 0-21 15,0 6-102-15,6-6-108 16,14-6-65-16</inkml:trace>
  <inkml:trace contextRef="#ctx0" brushRef="#br1" timeOffset="43692">9284 6398 575 0,'-3'-14'269'16,"-6"0"-123"-16,2 2 4 15,-2 1-3-15,6 5-32 16,0 3-43-16,3-2-28 15,3 5-11-15,0 0-11 16,0 0-10-16,6 5 5 16,7 1 21-16,13 8-12 0,19 12 13 15,21 6-3 1,27 10-12-16,18 11-8 0,22 3-5 16,14 1-4-16,-1 1 2 15,-9-4-6-15,-16-6 6 16,-19-11 4-16,-26-5 2 15,-18-6-4-15,-17-4 3 16,-16-5 0-16,-9-2-4 16,-6-3-1-16,-7-1-3 15,1-5-1-15,-1 0-3 16,0-3-1-16,-3-3-2 16,5 0 0-16,-3-3-50 15,-5-2-72-15,-5 10-223 16,-18 3-656-16</inkml:trace>
  <inkml:trace contextRef="#ctx0" brushRef="#br1" timeOffset="45761">8272 7319 472 0,'-8'-31'530'0,"-1"6"-379"16,-1 4 7-16,-2 4-26 16,2 5-27-16,4 9-64 15,3 3-33-15,0 3-5 16,-4 14-2-16,-2 3 3 16,3 18-3-16,-4 13 1 15,-4 18 0-15,9 14-2 16,-1 8 0-16,3 9 0 15,3-5 0-15,3-4-1 16,3-17-28-16,7-14-78 16,3-17-58-16,2-11-40 15,8-25-10-15,5-9-65 16</inkml:trace>
  <inkml:trace contextRef="#ctx0" brushRef="#br1" timeOffset="45998">8516 7765 641 0,'-7'-26'202'0,"1"-5"-69"16,-7 11-30-16,7-3-6 16,-3 9 3-16,4 2-35 15,5 6-27-15,-2 6-24 16,2 6-14-16,2 6 1 16,3 2 4-16,1 9 6 15,-3 8 0-15,3 9-3 16,1-3-4-16,-4 3-1 0,0-2-2 15,0-13-1-15,-3 1-17 16,0-9-119-16,0-3-90 16,3-8-119-16</inkml:trace>
  <inkml:trace contextRef="#ctx0" brushRef="#br1" timeOffset="46227">8643 7465 817 0,'-7'-43'172'16,"1"17"-45"-16,3 6-21 16,0 9 2-16,3 2-62 15,0 9-35-15,3 4-7 0,6 6 14 16,4 8 11 0,6 10 17-16,3 21 11 0,7 8-33 15,-6 14-7-15,-1 6-8 16,-11 1-4-16,-8-4-5 15,-8-3-11-15,-15-2-165 16,-8-12-178-16</inkml:trace>
  <inkml:trace contextRef="#ctx0" brushRef="#br1" timeOffset="47497">10526 7436 1083 0,'-6'-46'148'0,"3"8"8"16,-4 11-16-16,4 9-41 15,3 4-43-15,3 9-28 16,-3 5-17-16,3 0-11 16,-3 0-6-16,7 19 6 0,-4 13 8 15,-3 17-3 1,3 30 0-16,-9 28-2 0,-4 9-1 15,-5 22 0-15,-8-4-2 16,0 1-2-16,9-15-14 16,6-29 1-16,11-28-4 15,5-26 7-15,8-25 12 16,-1-18 0-16,4-20 1 16,-3-17-1-16,3-8 0 15,-6-18 0-15,-7 4-5 16,-6-13-2-16,-10 4 0 15,-5 3 1-15,-7 2 2 16,-10 6-3-16,-7 17-1 16,-2 10 2-16,-3 15 1 15,6 9-4-15,5 10 6 0,16 2-8 16,9 0-29 0,16 0 30-16,3 2 2 0,11-4 6 15,8 2-1-15,8-11 3 16,3 4 0-16,-4-7 1 15,2-3-1-15,-10 9 2 16,-4-4 6-16,-6 4 18 16,-5-5 11-16,-3 8-7 15,0-8-14-15,-5 7-8 16,-1-6-4-16,3 12-4 16,-5 0-5-16,0 6-4 15,3 6 9-15,-3 6 0 0,7 8 1 16,-1 6 1-1,1 7-2-15,2 5 0 0,7-10 1 16,0-2-1-16,0-9 0 16,3-15 0-16,3-8 3 15,2-14 0-15,1-6-1 16,4-11 1-16,-1-12-2 16,-9-3 4-16,-5-5 0 15,-7 0 11-15,-7 1 3 16,-13-1 7-16,1 5 2 15,-7 15 0-15,2 5-2 16,5 15-16-16,4 6-10 16,0 10-10-16,5 0 2 15,0 21 8-15,-3 11 3 16,3 15-2-16,0 11-1 0,0 0 1 16,-3 3-2-16,3-4 0 15,3-10-4-15,-3-13-5 16,3-10 7-16,5-14-2 15,-6-10 3-15,7-10 2 16,2-7 6-16,5-2-4 16,6-6-1-16,3-6 0 15,0-5-1-15,0 5 0 16,2 0-6-16,-8 9-7 16,0 3-5-16,0 8-1 15,-7 14-3-15,-2 4 0 16,-1 9-3-16,-3 7-11 0,-6 6-5 15,-3-3-34 1,-6-5-18-16,-1 0-61 0,-5-9-73 16,-8-11-93-16</inkml:trace>
  <inkml:trace contextRef="#ctx0" brushRef="#br1" timeOffset="47859">10701 7230 668 0,'0'-11'130'0,"-2"5"-36"16,-3 3-38-16,-4 6-26 15,-1 9-11-15,1-2-4 16,3-1-6-16,-4 10-2 16,13-6-2-16,4 4-1 15,-1-3 3-15,3-8 15 16,4 0 22-16,-2-6 3 16,0-6 3-16,0 0-4 15,-3-5-15-15,3 3-17 0,-8-4-3 16,0 4-7-1,-6 3-4-15,-5 5-89 0,0 0-109 16,-6 5-181-16</inkml:trace>
  <inkml:trace contextRef="#ctx0" brushRef="#br1" timeOffset="48247">11400 7281 517 0,'0'-39'396'0,"-10"7"-247"0,7 7-10 16,-3-1-14-16,0 9-11 15,6 5-22-15,0 10-34 16,0-4-27-16,0 6-13 16,3 0-14-16,-3 8 1 15,6 9 7-15,-3 15 4 16,0 6-8-16,1 15-1 16,-1 16-3-16,-6 14-3 15,-4 11 1-15,1 3-2 16,-3 4 0-16,2-4 0 0,4-23-4 15,9-17-64-15,7-17-99 16,0-20-12-16,6-14-20 16,6-14-113-16</inkml:trace>
  <inkml:trace contextRef="#ctx0" brushRef="#br1" timeOffset="48699">11755 7639 824 0,'5'-15'150'15,"-5"2"-8"-15,0 0-33 0,-5 3-6 16,2 2-20 0,0-4-5-16,-3 0-13 0,3 4-22 15,-1 8-19-15,-2 0-13 16,3 0-11-16,3 0-5 15,-3 8-2-15,0 10 7 16,0 1 2-16,3 12 1 16,-4 1-3-16,8 6 2 15,-1-4-2-15,6-3-1 16,1-5-3-16,2 0-7 16,1-15 2-16,4-3 9 15,-3-8 1-15,3-2 1 0,2-10 0 16,0-2 2-16,3-3 11 15,-6-9 10-15,-3 0 22 16,-4 1 7-16,-3-1-14 16,-9-5-11-16,-3 11-14 15,-7-5-12-15,-3 7-3 16,-6 4-3-16,-6 8 2 16,-5 6-37-16,-1 0-69 15,2 12-62-15,7 1-128 16,12 0-132-16</inkml:trace>
  <inkml:trace contextRef="#ctx0" brushRef="#br1" timeOffset="48996">11988 7116 1001 0,'-13'-37'153'16,"1"5"6"-16,5 12 10 16,4 0-67-16,3 15-74 15,10 5-18-15,2 5 7 16,10 5 11-16,7 6-6 16,5 4 0-16,4 11 3 15,1 7-4-15,-4 7-11 16,-7 13 15-16,-6 10-10 0,-9 15-7 15,-10 12-5-15,-6 2-3 16,-7-3-33-16,-15-5-133 16,-10-12-235-16</inkml:trace>
  <inkml:trace contextRef="#ctx0" brushRef="#br1" timeOffset="50846">3985 4220 821 0,'4'-8'132'16,"-1"2"-14"-16,-3 0-25 16,0 0-3-16,0 0-16 15,0 1 7-15,0-1-2 16,0 3-20-16,0-3-7 15,0 4-10-15,0 2-15 16,0 0 1-16,-3 0-8 16,-4 0-10-16,-5 8-3 0,-20 12-4 15,-15 10 7-15,-20 11 1 16,-23 15-2-16,-14 8-4 16,-11 5-1-16,-2 3 2 15,-3-1-3-15,5-2 2 16,16-9-1-16,13-8 1 15,17-13-3-15,15-7 2 16,15-12-3-16,11-3 0 16,9-5 1-16,3-4 2 15,3 0-3-15,1-2 1 16,2 0-2-16,-2 0 0 16,-1 0 2-16,7-4-2 0,3-2 0 15,-2 0-1 1,5 0-9-16,5-2-32 0,-5 2-199 15,3 2-99-15,5-2-73 16</inkml:trace>
  <inkml:trace contextRef="#ctx0" brushRef="#br1" timeOffset="51551">4020 4168 742 0,'-16'-8'123'0,"4"2"-2"15,5 1-6-15,4 5-8 16,3-6-6-16,3 3-16 16,1 0 7-16,-4 3-26 15,0-3-21-15,0 3-10 16,0 0-8-16,3 3-12 15,3 3-2-15,7 2 13 16,9 9-8-16,17 9 0 16,21 11 12-16,20-5-14 0,21 8 1 15,16 5-7 1,14 2-2-16,-1-2 1 16,-9 1-7-16,-11-1 3 0,-8-1 3 15,-15-1-8-15,-12-4 2 16,-12-5 4-16,-8-2-5 15,-14-3 1-15,-9-7 0 16,-7-4-2-16,-11-12 1 16,-5-1-1-16,-7-2 3 15,-2-3-3-15,0 0-3 16,-2 0-14-16,-1 0-35 16,-3 0-119-16,-8 0-257 15,1 3-541-15</inkml:trace>
  <inkml:trace contextRef="#ctx0" brushRef="#br1" timeOffset="52842">5377 5064 691 0,'0'-24'220'0,"-3"4"-62"0,-4-8-7 16,-2 8 6-16,2-4-19 15,-2 8-52-15,3-2-22 16,3 10-15-16,-1 0-19 16,1 5-15-16,6 6-8 15,1 5-1-15,-1 12 3 16,-3 17-1-16,0 15 2 16,-3 24-4-16,-7 28 1 15,-3 16-3-15,-2 14-2 16,2 6 0-16,-4 0-2 15,6-19 0-15,3-24-3 16,5-31-1-16,6-21-10 16,8-25 8-16,0-26 6 0,9-8 5 15,2-11-3-15,4-18-2 16,2-3-1-16,-6-11 0 16,-9-7-6-16,-10 5-6 15,-13-7 3-15,-8 0 2 16,-11 3-1-16,-6 4 1 15,-7 4-7-15,-2 16 8 16,0 7 3-16,0 11 0 16,11 10 2-16,11 11-1 15,10-8-13-15,12 8-17 16,12 0 28-16,10-4 5 16,14 1 1-16,18-2 0 0,13-1-1 15,9-8 0-15,-1 3 0 16,-10-9 2-16,-18 11-2 15,-16-2 7-15,-15 2 3 16,-5 3 5-16,-8 3 2 16,0-2-2-16,-6 10-8 15,0-5-5-15,-2 3-2 16,2 9 0-16,-3 2 2 16,-2 9 1-16,0 11-3 15,2 6 0-15,3-1-1 16,9 0 1-16,8-11-3 15,0-5 1-15,10-11 2 16,1-10 0-16,0-10 1 16,3-12 2-16,1-12-3 15,-1-12 3-15,2-6-2 0,-8-7 3 16,-6-6 3-16,-7-3-1 16,-3 6 3-16,-12 3-3 15,3 11 9-15,-3 14 6 16,-1 13-14-16,1 13-7 15,3 12-2-15,-4 10 2 16,-2 11 0-16,3 10 2 16,-4 11-4-16,4 3 4 15,3 7-5-15,6-1 2 16,6-3 0-16,-2-8-1 0,2-8-3 16,1-16-8-1,-4-7 12-15,0-13 0 0,7-4 1 16,-1-9 3-1,7-4-2-15,5-2 1 0,1-4-2 16,0 2-2-16,3 4 2 16,1 7-5-16,-7 2 2 15,0 6-1-15,-2 11 0 16,-7 0-1-16,-4 4 5 16,-3 5-3-16,-3 0-3 15,-3 4-1-15,-6-6-26 16,-3-3-38-16,-13 2-122 15,-14 1-112-15,-5-4-147 16</inkml:trace>
  <inkml:trace contextRef="#ctx0" brushRef="#br1" timeOffset="53188">5612 4895 800 0,'3'-29'190'0,"-3"12"-78"16,-3-3-21-16,0 14-10 15,0 0-47-15,0 12-31 16,0 0 0-16,-2 14 7 16,3 0-7-16,-1 3 1 0,0 5-1 15,6-5 4 1,0-3 5-16,7-6 3 0,-1-2 2 15,4-12 3-15,3 0 22 16,-1-15-2-16,4 4-12 16,-3-4-17-16,-2 5-2 15,-12-4-8-15,-4 2-1 16,-9 6-57-16,-5 6-24 16,-2 0-76-16,2 3-51 15,3 8-61-15,13 3-256 16</inkml:trace>
  <inkml:trace contextRef="#ctx0" brushRef="#br1" timeOffset="53464">6323 4755 765 0,'6'-27'282'0,"-12"1"-173"16,-2 10 26-16,-9 2-8 15,4 5-45-15,-3 6-37 16,4 6-18-16,-4 11 2 16,3 11 12-16,-2 13 0 15,2 16-8-15,-4 9-11 16,1 12-13-16,1 8-1 0,2 0-4 16,4 7-2-1,2 3-2-15,4-5-8 0,9-10-78 16,4-13-235-16,6-16-159 15,4-15-266-15</inkml:trace>
  <inkml:trace contextRef="#ctx0" brushRef="#br1" timeOffset="63806">6453 4989 799 0,'-22'-8'89'0,"10"-1"-11"0,5 0 32 15,4 4-36-15,3 5-30 16,3-10-6-16,1 10 1 16,-1-5 4-16,0 5-12 15,0-3-11-15,0 3-1 16,4-6-4-16,2 4-13 15,0-6 1-15,4 2 0 16,7 0 0-16,-1 3-5 16,0 6 4-16,0 3-2 15,3 2 0-15,-3 4 0 16,0 8-2-16,-7 3 2 16,-4 2 2-16,-5 7 2 0,-6 3-2 15,-8-5 2-15,-5 2-4 16,-6-1 5-16,-6 1-3 15,3-6 0 1,-2-7 1-16,13-13 2 0,0-3 4 16,8-3 3-16,6-3 4 15,6 3 4-15,-3-3-1 16,0 0-19-16,2 3-3 16,4-5-3-16,-1 5 1 15,12-6 2-15,3 6-2 16,5 6 4-16,3 5-1 15,-1 9-4-15,-5 0 2 16,-6 12 2-16,-3-1-3 16,-10 1 1-16,-9-4 4 0,-10 1 0 15,-7-9-2-15,-10-9-13 16,-6-5-17-16,-5-6-68 16,0-3-66-16,-4-6-45 15,7-8-196-15</inkml:trace>
  <inkml:trace contextRef="#ctx0" brushRef="#br1" timeOffset="64113">6736 4701 914 0,'7'-24'175'0,"-4"-1"-60"16,0 7 19-16,-3 10-38 16,-3-4-19-16,6 7-33 15,-3 2-24-15,0 3-10 16,3 0-10-16,0 3 3 16,10 8 0-16,10 9 17 15,5 17 8-15,10 6-7 16,6 18-7-16,-6 10 1 15,-2 11-8-15,-11 13-3 16,-12 11-4-16,-26 5-16 16,-31 3-310-16</inkml:trace>
  <inkml:trace contextRef="#ctx0" brushRef="#br1" timeOffset="66505">6428 4914 549 0,'10'-14'272'0,"-4"0"-164"16,0 3 3-16,2 2-30 15,-6 0-26-15,1 4-25 16,3 2 5-16,-3-5-8 16,5 2 3-16,-2 0-3 15,-1 0-1-15,6-5-2 16,-2 5-2-16,1-1-3 16,-1 2-2-16,1 3-5 15,-4-4-1-15,-3 6-4 16,0 0-5-16,-3 0-2 15,0 6-4-15,0-6-3 0,3 0 3 16,4 2 4 0,-1 7 2-16,4-3 3 0,-1 2-4 15,-3 2 0-15,1-2 1 16,-1 0 4-16,0 1-2 16,2 0 2-16,-5 5 1 15,2-6-2-15,1 7 0 16,2-4-2-16,-2 0 0 15,-3 1 0-15,2-4-3 16,3 0 3-16,-5 2-1 16,3-5 0-16,-3 6-1 15,-3-4 3-15,0 1-3 16,4-5-1-16,-4 8 3 0,3-5 0 16,-3 0-1-1,3 2-2-15,0 1 0 0,-3-1 1 16,3 4 1-16,0 0-2 15,0 2 1-15,-3-1 3 16,4-1-2-16,-4 2-2 16,0 1 3-16,3-3-2 15,0-1-1-15,-3 0 3 16,3 1 1-16,-3-2-2 16,3 8 1-16,-6-4 3 15,0 9 0-15,0-5-5 16,-4 4 1-16,-2-2 0 15,3 3 1-15,-1-5-2 16,1 1-1-16,-3 2 2 0,2-7-2 16,1 4 0-16,-3-5 2 15,-2 5 0-15,3-4 3 16,-3 3-5-16,2-3 0 16,-7-2 1-16,6 2-1 15,-2-6 1-15,-1 4 1 16,1-1 1-16,2-5-2 15,-3 0 1-15,-2 2 1 16,-1-2-1-16,2 0-2 16,3-4 2-16,0-2-1 15,5 0 0-15,-7 4-1 16,1-2 1-16,-1 1-1 16,0-3 0-16,4 3 1 0,3-3 1 15,2-3 3 1,1 0-1-16,0-3 5 0,-3 4-7 15,3-10 1-15,-2 1 1 16,2 2-1-16,1-5-1 16,-1 3-2-16,3-3 1 15,0 2 2-15,0-8-1 16,0 3-1-16,3-1 2 16,-1 2 4-16,1 1-7 15,5 4 7-15,-2 0-5 16,-3 5 1-16,4 0-2 15,-1 0 1-15,-3 3-1 0,0-3 0 16,4 3 0 0,-4 1-1-16,-3 2 0 0,3 0 0 15,-6 0-1-15,6 0-1 16,-3 0 1-16,6 2 1 16,0-2 1-16,7 3 0 15,-7-3 0-15,7 0 0 16,1 0 0-16,-3 0 4 15,8-3-1-15,-2 1-1 16,-1 2 1-16,-4 0 1 16,-5-6-2-16,-4 6 4 15,-3 0-7-15,0 0 4 16,0 0-4-16,0 0 1 0,0 0-1 16,3 0 0-1,3 6 0-15,4-1 1 0,2 1 0 16,1 3 1-16,0-1-2 15,-1-2 0-15,2 5 2 16,2-2-1-16,-4 2 0 16,1 0 1-16,0 2-1 15,2 1-1-15,-2-3 2 16,3-3-2-16,-1 10 2 16,1-12-1-16,3 8 1 15,3-8 0-15,-2 5-1 16,-1-2-1-16,0 2 0 15,-3-3-1-15,0 4 1 16,-4-6 2-16,1 0-2 0,-4-1 1 16,2 4 0-16,-3-3 1 15,0-4 1-15,-2 1-1 16,0-3 5-16,7-3 2 16,-7 1 7-16,7 2 0 15,-4-12 5-15,4 4-13 16,0-4 4-16,5-5-9 15,1-8 3-15,8-8-6 16,-5 2 0-16,0-4-1 16,-6 2-70-16,-10 10-138 15,-12-3-447-15</inkml:trace>
  <inkml:trace contextRef="#ctx0" brushRef="#br1" timeOffset="68298">1845 5344 874 0,'3'-32'186'0,"0"7"-57"16,-3 1 27-16,-3 10-41 16,0 3-24-16,3 5-38 15,-4 6-23-15,1 0-12 16,3 6-18-16,0-1-1 16,3 7-9-16,-6 10 10 15,3 22 7-15,-6 19-3 16,0 5-1-16,-4 15 0 15,1 6-3-15,2 2 0 16,1 4 3-16,0 2-2 0,3 0-1 16,3-11 0-16,3-15-1 15,0-25-1-15,0-17-7 16,0-15 9-16,2-14 0 16,0-6 0-16,-2-8 0 15,3-4 1-15,4-8-1 16,-4-7 0-16,-3-5 0 15,-3-10-5-15,-6-6 4 16,-7-3-2-16,-9-5-1 16,0 9 1-16,-6 9 1 15,-2 8-4-15,5 10-7 16,0 14 9-16,6 4-1 16,3 8 4-16,5 0-3 15,5 0 0-15,3 0 3 0,6 0-2 16,0-6-4-16,0 6-10 15,8 6 0-15,2-6 17 16,5 0 3-16,5 0-2 16,8 0 3-16,7-11-1 15,7-4-1-15,3-8-2 16,-4 3 3-16,-2 0-3 16,-11 3 5-16,-9 9-4 15,-12 2 1-15,-4 6-2 16,-9 0-4-16,3 6-3 15,0 0 1-15,0-1 6 16,3 7 0-16,0 2 0 0,4 6 2 16,2 0-4-16,1 0 3 15,2 3-2-15,4-9 2 16,1-2 1-16,-1-4 5 16,-1-8-3-16,1-6 4 15,0-8-4-15,0-6 1 16,-1 0 4-16,-2-11 2 15,-4-1-7-15,-2-11 4 16,-4 3 8-16,-3-4-2 16,-10 5 0-16,4-4-3 15,-6 10 0-15,2 6 5 16,4 8-12-16,-1 12-4 16,4 7-14-16,3 7-1 0,-3 7 12 15,0 12 3 1,0 8 1-16,3 9-1 0,-3 6 0 15,6 2 0-15,6-3 0 16,1 1-3-16,-1-9-10 16,4-9 0-16,-4-8 4 15,1-11 9-15,-7-9 5 16,3-6 1-16,2-3-2 16,0-5-3-16,3-3 0 15,3 2-1-15,0-8 0 16,2 8 0-16,-1 3-4 15,1 4-1-15,0 5-5 0,0 5 1 16,3 10 0 0,-2 11-2-16,-6-6-3 0,6 6-13 15,-11 4-8-15,-3-4-25 16,-9-2-24-16,-3-4-44 16,-13-6-56-16,-11-2-118 15</inkml:trace>
  <inkml:trace contextRef="#ctx0" brushRef="#br1" timeOffset="68716">1923 5363 686 0,'5'-5'101'15,"-5"-1"-54"-15,3 0-24 16,0 6 3-16,0 6 15 16,2 0-17-16,6 5-3 15,-2 4-11-15,1-9 1 16,-1 2-2-16,1-3 3 15,-4 0-1-15,-3-5 7 16,0 0 16-16,-3 0 21 0,0 0 8 16,3-5-18-16,-3 0-14 15,7-7 7-15,-7 4-16 16,3-4-5-16,-3 4-6 16,0-4-10-16,-3 6 5 15,3 3-6-15,-3 1-20 16,-4 2-111-16,-2 9-77 15,-4-1-136-15</inkml:trace>
  <inkml:trace contextRef="#ctx0" brushRef="#br1" timeOffset="69056">2604 5106 749 0,'6'-33'176'0,"-3"-2"-49"0,-6 12-12 16,-3 3 8-16,3 14-36 16,-1 0-35-16,4 12-31 15,-3-3-21-15,0 14 6 16,0 14 9-16,-3 18 10 15,-4 17 5-15,7 11-7 0,0 12-11 16,3 6 0 0,3-1-11-16,3-3 5 0,7 3-3 15,6-10 0-15,3-8-3 16,3-13-20-16,0-11-97 16,5-13-16-16,-5-15-89 15,4-16-200-15</inkml:trace>
  <inkml:trace contextRef="#ctx0" brushRef="#br1" timeOffset="69567">2937 5403 804 0,'0'-19'145'0,"-3"4"-33"0,3 4-27 16,-3 5-7-16,15-2-8 15,-5-1-35-15,-1 0-26 16,0-2-2-16,2 2 0 16,6-2-3-16,2 3-4 15,-2 8-2-15,5 8 2 16,-3 6 0-16,-4 6 3 16,-2 11 3-16,-4 10-3 15,-3 5 1-15,-12 5-2 16,-4-8-2-16,-6 3 2 15,0-12 1-15,2-9-2 16,6-7 0-16,3-10 1 0,5-8 5 16,3 0 7-16,3-2 4 15,2-2-2-15,-2 2-4 16,0-4-11-16,2-6 0 16,-2 4-1-16,8-4-2 15,-2 7-5-15,4 2 5 16,6 6-1-16,0 8 0 15,9 1 2-15,-3 8-3 16,5 5 3-16,-8 1 0 16,-3 6-2-16,-7-7 2 15,-8 0 0-15,-8-7-1 16,-5 2 0-16,-13-8-14 16,-6 2-71-16,-8-7-47 0,-2 1-14 15,3-8-57-15,13-3-247 16</inkml:trace>
  <inkml:trace contextRef="#ctx0" brushRef="#br1" timeOffset="69851">3217 4963 905 0,'-13'-37'185'0,"4"9"-53"0,2 7 7 16,1 10-46-16,3 2-60 16,9 9-32-16,1 0 4 15,5 6-5-15,10 11 10 16,10 15 7-16,10 19 36 16,5 21-16-16,1 28-9 15,-3 14-2-15,-11 21-14 16,-15-1-11-16,-19 6-1 15,-19-17-2-15,-23-3-96 16,-24-14-269-16</inkml:trace>
  <inkml:trace contextRef="#ctx0" brushRef="#br1" timeOffset="92920">6092 6098 675 0,'-3'-26'223'0,"3"1"-70"0,-7 5-11 16,1 0-14-16,0 8-11 15,-1 1-27-15,1 2-34 16,3 9-15-16,0-5-13 16,3 5-11-16,0 0-7 15,0 5-10-15,6-5 0 16,-6 0-6-16,6 15 6 15,7 10 2-15,3 18 6 16,3 17-5-16,6 15 3 16,3-1-4-16,2 0 1 15,1 1-3-15,-2-10 2 16,-1-4-2-16,-3-10 1 0,2 0 3 16,-10-13-3-16,3-10-1 15,-7-5 2-15,-3-9 1 16,-4-8-3-16,-3 0 1 15,0-6 0-15,-3 0 0 16,0 0 2-16,0 0 1 16,0 0-3-16,0 0 0 15,0 0-1-15,3 0-21 16,-3 0-48-16,0 0-99 16,0 0-47-16,3 6-81 15</inkml:trace>
  <inkml:trace contextRef="#ctx0" brushRef="#br1" timeOffset="94076">6375 7130 868 0,'-4'-14'186'0,"-5"0"-75"15,-2 2 28-15,3 6-22 16,5 1-56-16,-3 2-21 15,6 6-22-15,3-3-5 16,-3 5-10-16,0 10 6 16,0 8 9-16,0 11-6 15,-3 20 0-15,-5 6-5 16,2 22-1-16,1 19-4 16,-6 8-1-16,5 6 1 15,6-7 0-15,3-14-2 16,3-22 0-16,7-23 0 15,1-18-3-15,-5-17 3 16,-1-8 5-16,12-17 1 0,-1-10-5 16,7-16-1-16,-4-3-4 15,0-11-9-15,-13 2 3 16,-12-2-4-16,-10 5 1 16,-5-5 1-16,-11 13 1 15,-6 1 1-15,-2 6 2 16,-5 11-3-16,1 0-4 15,3 8 9-15,5 6 1 16,11-2-2-16,9 8-6 16,7 0-23-16,12-6-10 15,7 6 36-15,9 0 10 16,14-5 0-16,5-10 1 0,3 4-1 16,-2-1 0-16,-10-2 2 15,-7 8 2-15,-6-5 7 16,-3 2 2-16,-4-2 5 15,-1 5 0-15,-6 0-11 16,-2 6-7-16,-3 4 0 16,3 4-3-16,8 3 3 15,-5 4 0-15,-1 4 0 16,6 7 0-16,-5 6 1 16,0-7 0-16,4 5-1 15,-1-12 0-15,4-8 2 16,-4-5 1-16,7-7 8 15,-3-11-7-15,6-3 0 0,-2-10-2 16,2-8 8 0,-2-3 13-16,0-12 9 0,-7 1-6 15,-4 5-5-15,-3-9-6 16,-6 15 5-16,0 0 0 16,0 17 9-16,-4 0-10 15,4 20-19-15,3 0-2 16,-3 0-11-16,0 12 9 15,0 7 4-15,-5 13 2 16,6-1-1-16,-4 9-2 16,9-1-2-16,-3 5 0 15,3-12-11-15,-1-1 3 0,6-5-7 16,-5-12 10 0,0-8 7-16,0 0 1 0,4-12 1 15,-1-3 1-15,6 4-2 16,1-7 1-16,3 0-1 15,-4 4 0-15,1 2-5 16,3 1 1-16,-2 10-11 16,-2 7-17-16,4 8-10 15,0 0 5-15,-4 5 16 16,-5 1 15-16,-1 0-1 16,-6-2-21-16,-6-6-13 15,-4-3-36-15,-12-3-81 16,-6-1-90-16,-14-8-356 15</inkml:trace>
  <inkml:trace contextRef="#ctx0" brushRef="#br1" timeOffset="94313">6521 7108 434 0,'-3'-18'548'16,"3"1"-423"-16,-4 3-12 16,1 2 16-16,6 10-64 15,-3-4-48-15,0 6-16 16,0 0-1-16,4 0-5 0,-4 6-29 16,3-1-104-16,3 4-67 15,0 2-169-15</inkml:trace>
  <inkml:trace contextRef="#ctx0" brushRef="#br1" timeOffset="94660">6966 6968 764 0,'0'-12'303'0,"-4"-5"-195"0,1-9 31 16,0 13-13-16,3 5-49 15,-3 3-47-15,0 5-28 16,3 5 5-16,-8 8-7 16,0 15 7-16,-1 15-7 15,-2 14 0-15,-2 9 6 16,1 8-5-16,2 1 0 15,4 4 1-15,0 2-2 16,3 2 0-16,-1-12-3 16,8-14-38-16,2-14-75 15,3-11-27-15,7-12-4 0,0-20-21 16,7 0-51 0,-1-12-395-16</inkml:trace>
  <inkml:trace contextRef="#ctx0" brushRef="#br1" timeOffset="94986">7076 7485 625 0,'0'-26'162'0,"0"6"-53"16,0 9 7-16,-3-1-24 15,3 4-34-15,0 8-32 16,0 0-21-16,0 0-5 16,0 2-7-16,0 4 7 15,3 11 5-15,-3-2-4 16,3 8 0-16,0 5 0 15,5-2 0-15,-2-1-1 16,2-1 4-16,3-10-2 0,1-9 0 16,4-10 7-16,0-3 19 15,3 2 40-15,-6-12 18 16,2 4-14-16,-5-6-13 16,-7-3-22-16,-6-3-18 15,-7 1-8-15,-12 5-8 16,0-6-2-16,-6 9-1 15,-2 2-51-15,8 1-93 16,8 9-73-16,9-1-151 16</inkml:trace>
  <inkml:trace contextRef="#ctx0" brushRef="#br1" timeOffset="95224">7244 7090 937 0,'-5'-25'179'16,"2"-1"-32"-16,-5 6 3 16,5 8-42-16,3 1-64 15,3 8-44-15,2 3 5 16,3 14-5-16,9 12 10 16,-1 14 1-16,6 15-1 15,3 16-3-15,-3 18-1 16,-6-1-2-16,-7 9-4 15,-9 4-27-15,-15-13-156 0,-14-11-136 16</inkml:trace>
  <inkml:trace contextRef="#ctx0" brushRef="#br1" timeOffset="99236">2588 6232 731 0,'-6'-14'309'0,"-4"-6"-164"15,7 8-1-15,0 1-29 16,3 9-3-16,0-3-35 15,3-2-21-15,0 1-14 0,-3 0-10 16,3 6-9 0,-3 0-5-16,0 0-9 0,-3 4-9 15,0-2-1-15,0 4-3 16,-10 8 4-16,-10 12 6 16,-15 12-5-16,-12 10 2 15,-16 12-3-15,-8 3 4 16,-9 0-4-16,1 0 2 15,2-6-1-15,7-6 1 16,17-17 1-16,20-10-3 16,17-10-1-16,9-9 1 15,10-5 1-15,0 0 1 16,0 0-1-16,0 0 3 0,0-5-2 16,-3 5 0-16,3 0-1 15,0 5 0-15,-3-5-1 16,0 0 0-16,0 0-27 15,0 0-52-15,0 0-87 16,-4 12-139-16,1-4-176 16</inkml:trace>
  <inkml:trace contextRef="#ctx0" brushRef="#br1" timeOffset="99956">1349 6996 625 0,'38'-66'116'15,"-38"60"-7"-15,6 0 21 16,-6 6 5-16,0-5-17 0,4 2-5 16,-1 0-15-16,-3 1-2 15,-3 2-25-15,3-4-21 16,0 4-15-16,0 0-17 15,0 4-8-15,3-4-10 16,-3 2-10-16,3 9 10 16,-6 4 0-16,0 14 4 15,-1 11-4-15,1 8 0 16,0 10 0-16,0 7 4 16,3 4-4-16,0-4-1 15,3 4-1-15,0-9-5 16,0-11-23-16,4-18-19 15,-1-11 27-15,-3-8 10 0,7-18 7 16,2-11 5 0,4-3 4-16,1-14-4 0,2-4 0 15,-3-10 0-15,-7 2 0 16,-6 3 2-16,-6 3-2 16,-6 9-9-16,-10 5-30 15,-11 12-10-15,-8 2 13 16,-3 6 12-16,-4 12 9 15,10-6 13-15,13 6-4 16,10-6 4-16,12 6-1 16,3-12-2-16,3 6 2 15,0-6 3-15,7 6 6 0,3-11-5 16,4 2 1 0,8-2-2-16,4-3-2 0,9-6-73 15,6 2-45-15,8-7-4 16,2-7-64-16,4 6-180 15</inkml:trace>
  <inkml:trace contextRef="#ctx0" brushRef="#br1" timeOffset="100256">1800 6779 745 0,'-6'-20'164'0,"0"0"-26"0,-2 8-26 16,5 1 9-16,3 5-64 15,0 3-32-15,0 6-7 16,0-3-12-16,0 11-4 16,0 1 23-16,-3 14-9 15,1 5-11-15,-1 9 1 16,-5 6-3-16,2 8 1 15,0-2-3-15,3 5 2 16,3-6-3-16,3-11-38 16,9-3-105-16,7-5-52 15,3-12-200-15</inkml:trace>
  <inkml:trace contextRef="#ctx0" brushRef="#br1" timeOffset="100616">1965 7130 544 0,'4'-22'217'0,"-8"-2"-88"16,1 5-9-16,-3-1-14 16,-3 2-28-16,4-2-1 15,3 6-43-15,-1 8-13 16,3 1-18-16,3 5-3 16,-1 0-3-16,3 5-3 15,4-3 4-15,0 11 2 16,7-2-1-16,0 9 1 15,0-3-2-15,-7 3 0 0,-2 0 1 16,-7 0 0-16,0 0 1 16,-7 3 0-16,-2 3 0 15,-1-6 1-15,1-2 0 16,-1-5 0-16,4-1 1 16,6-10 0-16,3-2 0 15,0-2-2-15,10-5-2 16,6-9 0-16,9-4-43 15,13 0-24-15,11-12-27 16,-2 1-46-16,2 5-50 16,-14 1-263-16</inkml:trace>
  <inkml:trace contextRef="#ctx0" brushRef="#br1" timeOffset="100855">2245 6900 640 0,'-17'-21'167'15,"-2"4"-23"-15,7 2-28 16,-1-2-51-16,4 5 14 16,2 4-28-16,4 2-2 15,0 1-21-15,6 5-28 16,-3 5-5-16,10 7 0 16,-1 2 5-16,13 12 3 15,0 18-1-15,14 1-2 16,-4 3 1-16,2 6-1 15,-5 1 0-15,-3-1-11 0,-18 7-174 16,-19-2-302-16</inkml:trace>
  <inkml:trace contextRef="#ctx0" brushRef="#br1" timeOffset="101366">2835 6327 241 0,'-22'-20'676'0,"6"3"-536"16,0 8-14-16,10-5-8 16,3 8-45-16,0 6-18 15,6 0-12-15,-3-4-4 16,0 8-12-16,0-4-10 15,3 4-9-15,3 6 1 0,7 8 19 16,12 10-1-16,11 15-2 16,5 9-5-16,10 11-7 15,0 0-4-15,0 8-3 16,-1-2-1-16,-6 2-3 16,-5-8 1-16,-4-12-3 15,-10-8 0-15,-6-8 2 16,-5-18-2-16,-11-3 0 15,-1-8-18-15,-2-6-42 16,-2 0-103-16,-6 0-130 16,-4 5-104-16</inkml:trace>
  <inkml:trace contextRef="#ctx0" brushRef="#br1" timeOffset="101899">3049 7073 422 0,'-10'-14'619'0,"1"0"-509"15,-4 2 45-15,7-4-42 16,3 6 8-16,-2 5-48 16,2-4-34-16,3 3-21 15,-2 6-15-15,2 2-3 16,0 11-1-16,0 12 0 15,0 7 2-15,0 13 1 0,-3 24-2 16,-3 2 1-16,1 19 0 16,2 12-1-1,0 4 0-15,3-3 0 0,-3-15-4 16,6-25-12-16,3-23-2 16,2-17 10-16,-2-23 8 15,10-11 0-15,3-21-1 16,3-7-8-16,-3-10-2 15,0-9-6-15,-13-4 10 16,-6 4 3-16,-13-1 0 16,-6 1-3-16,-12 13-7 15,-7 8-5-15,-4 11 6 16,4 8-1-16,-3 10 4 0,13 8 2 16,6-3 1-1,11 6-5-15,5-3-20 0,9 0-15 16,11 0 41-16,8 0 4 15,9-3 0-15,10 0-6 16,3-9-30-16,-6 7-21 16,-5-3 8-16,-8 3-13 15,-9 5-46-15,-3-7-116 16,-1-1-353-16</inkml:trace>
  <inkml:trace contextRef="#ctx0" brushRef="#br1" timeOffset="102378">3267 6982 898 0,'-6'-32'148'0,"0"6"-24"16,-1 3 16-16,1 9-25 16,0 1-7-16,-1 6-48 15,4 7-41-15,-3 7-19 16,-4 0 6-16,-2 19-5 15,-4 12-1-15,-3 13 0 16,7 18 1-16,-1-4 0 16,10 10 1-16,6-7-2 15,2-2-8-15,12-15-68 16,2-8-30-16,3-17 5 16,3-20-15-16,7-12-12 0,-1-17-36 15,5-5-5-15,-4-4-84 16,-7 7 106-16,-9-1 147 15,-7 3 148-15,-9 9 18 16,0-1-21-16,-6 5-34 16,3 3 15-16,0-7-42 15,-4 7-16-15,4 2 25 16,0 5-36-16,0 0-30 16,3 0-10-16,3 0-15 15,-3 5-2-15,0 2 0 16,0 7 3-16,0 3-1 15,3 6-1-15,-3 6-1 16,0-2-1-16,3 3-58 0,0-10-110 16,1-12-49-16,2 4-199 15</inkml:trace>
  <inkml:trace contextRef="#ctx0" brushRef="#br1" timeOffset="102621">3597 7076 773 0,'-6'-23'142'0,"3"3"-9"15,3 4-14-15,-2 6-18 16,-1 5-52-16,3 5-40 0,0 0-9 16,5 0 1-16,4 11-1 15,8 3 8-15,-4 12-3 16,3 11 7-16,-4 1-5 15,-5 13-3-15,-14 0-4 16,-2 12-13-16,-13-4-196 16,-11 5-435-16</inkml:trace>
  <inkml:trace contextRef="#ctx0" brushRef="#br1" timeOffset="103278">1870 7562 598 0,'3'-14'212'0,"0"-4"-78"16,-3 4 8-16,-3 3-33 16,0-3-25-16,0 2 5 15,-4-2-15-15,4 8-7 16,0 6-33-16,-3 0-21 15,-1 12-4-15,-8 13-9 16,-11 15 7-16,-8 4 2 0,-12 21 2 16,-1 4 1-16,-8-4 0 15,-1 4-7-15,2 2 1 16,-1-8-3-16,5-11-1 16,9-4-2-16,8-16 0 15,8-6 1-15,12-6 0 16,4-15-1-16,6 1 1 15,0-6 3-15,3 0 1 16,-4-3-5-16,4 3-17 16,0-3-45-16,4-2-68 15,2-13-38-15,10 4-11 16,12-6-57-16,5-6-180 0</inkml:trace>
  <inkml:trace contextRef="#ctx0" brushRef="#br1" timeOffset="103722">1816 7598 394 0,'-6'-18'334'0,"-2"0"-198"16,3 4-51 0,-1 2 54-16,3-2-58 0,0 8 27 15,-2 1-38-15,5-1-10 16,0 0-13-16,5 0-5 16,-2 6-16-16,0-2-12 15,0 2-13-15,3 0 1 16,7 5 1-16,6 10 2 15,6 4-4-15,10 13 3 16,7 14 0-16,8 11 14 16,7 11-3-16,4 1-2 15,5 3-2-15,5 5 0 0,-5-15-3 16,-6 2-3-16,-8-13-3 16,-15-14 2-16,-11-11 0 15,-7-12-1-15,-10-8-3 16,-6-6-46-16,-6 0-86 15,-6-6-127-15,-7 0-116 16</inkml:trace>
  <inkml:trace contextRef="#ctx0" brushRef="#br1" timeOffset="104583">1126 8651 178 0,'-9'-14'371'16,"-1"-3"-193"-16,4 8-82 15,0-8-1-15,3 9-6 16,-1-4-15-16,1-2 12 16,3 8-30-16,0-6 2 15,0 7 2-15,0 2-25 16,3-3-10-16,1 6-10 15,-1 0-4-15,-3 0-11 0,0 6 1 16,3-6 0-16,-3 14 21 16,6 6-7-16,-3 6-5 15,4 5 0-15,-4 12-5 16,0 3-3-16,-3 12-2 16,-3-2 3-16,3 7-2 15,0-5-1-15,3-7-1 16,-3-19-13-16,6-13 3 15,1-13 11-15,-4-6 6 16,3-11-4-16,5-15-1 16,-3 0 1-16,-2-5-1 15,-1-3 0-15,-5-4-1 16,-11 1-2-16,3 1 0 0,-9 3 0 16,-2 8-1-16,0 11-6 15,6-6 5-15,-2 13-4 16,5 2-7-16,1 5-11 15,2 0 8-15,1 5 5 16,3-5-4-16,0 7-2 16,3-7 3-16,3 0 8 15,9 0 6-15,1-7 1 16,9 7 2-16,3 0-1 16,-3-5 0-16,-3-1-1 15,22-9-7-15,-41 15-30 16,5 0-82-16,1-5-54 15,0 5-57-15</inkml:trace>
  <inkml:trace contextRef="#ctx0" brushRef="#br1" timeOffset="104901">1362 8446 763 0,'-13'-26'155'15,"4"8"-50"-15,-5-1 15 16,6 12-20-16,0 2-25 16,5 5-44-16,-3 0-17 0,3 5-10 15,-4 13 7 1,-2 2-2-16,-7 12-2 0,0 7-2 16,1 4 0-16,2 3-5 15,7 11 3-15,3-5-2 16,6-1-2-16,9-8-43 15,4-11-43-15,12-7-17 16,4-16 17-16,10-12 25 16,-1-3-7-16,-6-14-12 15,-4-4-19-15,-4 6-26 16,-13-3-77-16</inkml:trace>
  <inkml:trace contextRef="#ctx0" brushRef="#br1" timeOffset="105101">1508 8651 499 0,'0'-20'185'0,"-3"9"-82"0,0 2 21 16,3 3-22 0,-3 1-32-16,-2 5-28 0,5 0-24 15,-2 5-9-15,2 7 6 16,0-4-2-16,0 10-7 16,-3 7 0-16,0 0-2 15,0 8-1-15,3-8-2 16,-8 1-1-16,5 0-23 15,0-11-113-15,0 1-125 16,1-10-305-16</inkml:trace>
  <inkml:trace contextRef="#ctx0" brushRef="#br1" timeOffset="105368">1565 8528 737 0,'-3'-17'106'16,"-4"-3"-8"-16,7 9 20 16,-3 2-40-16,3 3-30 15,3 1-34-15,4 5-10 16,5 0 5-16,10 5-2 16,8 7-1-16,4 14-1 15,1-1 1-15,-3 15 1 16,-4 3 0-16,-6 3-3 15,-5-10-1-15,-11 5-3 16,-15-3-38-16,-10-1-140 0,-17 2-110 16</inkml:trace>
  <inkml:trace contextRef="#ctx0" brushRef="#br1" timeOffset="105994">2582 8511 188 0,'3'-20'803'0,"0"0"-690"16,-3 9-11-16,0-3 20 15,-3 2-24-15,3 7-33 16,-3-2-28-16,3 5-9 16,0 2-28-16,0 9-7 15,-4 2 7-15,-2 14 4 16,3 15-3-16,-6 15 0 15,2 5 2-15,-2 8-5 0,1 1 4 16,5-12-4-16,0-5 1 16,0-12-15-16,6-15-9 15,0-7 2-15,0-13 22 16,2-5 1-16,-2-11 3 16,-3-1-2-16,3-2 2 15,0-12-3-15,0-5 2 16,-6-1-4-16,-6-6 0 15,-7 5-3-15,-10 2-2 16,-3 7 5-16,-2 5-11 16,-1 11 8-16,4 8-3 15,6 0-1-15,5 0 1 0,7 8 0 16,7-3-10 0,10 0 7-16,2 3 10 0,10-7 0 15,6-2 2-15,8 1-2 16,5-13 3-16,-1 2-4 15,1-3-4-15,1 2-81 16,-7 4-54-16,-4 8-71 16,-6-6-189-16</inkml:trace>
  <inkml:trace contextRef="#ctx0" brushRef="#br1" timeOffset="106278">2940 8402 715 0,'-3'-31'208'0,"0"5"-87"15,0 1-17-15,0 10 20 16,-1 4-47-16,1 5-20 16,3 6-29-16,-3 0-21 15,0 12-4-15,-3 8 4 16,-4 11-2-16,4 6-1 15,-4 15-1-15,4 5 0 16,6 6-2-16,10-3-1 16,-1-5-30-16,10-11-72 15,3-12-55-15,3-11-41 16,2-10-29-16,1-17-328 0</inkml:trace>
  <inkml:trace contextRef="#ctx0" brushRef="#br1" timeOffset="106633">3163 8568 109 0,'-6'-20'644'15,"3"0"-526"-15,-5 9 1 16,0-3-1-16,-3 2-33 16,2 6-23-16,-4 6-39 15,4 6-19-15,3 6-2 16,-1 2-1-16,1 11 0 15,3 1-1-15,6 6 1 0,3-7-2 16,1 1 0-16,2-2-1 16,4-11 0-16,-1 0-2 15,2-6 4-15,2-7 3 16,-7 0 4-16,1-7 5 16,-4-6 36-16,0 0 23 15,-3-5-25-15,1-2-16 16,-4 0-16-16,0-3 1 15,-4 3-9-15,-5 6-6 16,-2-4-38-16,0 10-70 16,-3 2-54-16,6 1-81 15,0 5-229-15</inkml:trace>
  <inkml:trace contextRef="#ctx0" brushRef="#br1" timeOffset="106878">3261 8320 832 0,'-6'-26'146'0,"-4"0"0"15,4 6-23-15,0 3-21 16,6 3-37-16,-4 2-8 16,8 4-37-16,2 8-11 15,10 2 4-15,4 10 5 16,8 8 4-16,4 17 5 15,-4 9-3-15,-6 23-11 0,-9 3-9 16,-16 16-4-16,-13 0-1 16,-19 15-131-16,-15 3-138 15</inkml:trace>
  <inkml:trace contextRef="#ctx0" brushRef="#br1" timeOffset="117082">3941 5841 897 0,'-25'-3'107'0,"-3"0"-96"16,5-9-3-16,4 1 16 15,9-4-16-15,10-3 2 16,3-3 8-16,4-8-4 16,-4 1 2-16,0-7-1 15,0 1-6-15,-3-6 15 16,-6-8-17-16,-4 2 6 15,-5 0 11-15,-4-5-9 16,-7 2-3-16,0 0 0 0,-2-2 5 16,-1-1 3-1,1-1-9-15,3-3 3 0,-2 3 3 16,2 4-8-16,0-2 26 16,-7 13-8-16,1 1-10 15,-7 6 4-15,-4 2-11 16,-2 0-2-16,0 4 5 15,-2-1-10-15,-1 4 1 16,3-2-4-16,0 4 1 16,2 1 1-16,1-1-2 15,6 2 0-15,2 1 2 16,2 3-1-16,6-6-1 16,-4 8 0-16,1-8 1 15,-2 9-1-15,2-3 0 0,-4 0 0 16,1 2-1-16,-4 0 1 15,-4 1 0-15,1 2 0 16,-6 4 2-16,-3 5-3 16,-8 0 1-16,-2 2 0 15,-10 5 3-15,1-2-2 16,0 6 3-16,-2-5 1 16,5 0-1-16,2 2 4 15,8 4-8-15,2-6 0 16,4 5 5-16,2 0-4 15,0 1 0-15,0 5-1 16,1 3 2-16,0 11 0 16,-8 1-2-16,5 14 0 0,-3 8 0 15,-1 12 1-15,0-1-1 16,3 10 2-16,1 2 0 16,2 0 3-16,4-2-5 15,6 2 0-15,-3-6 7 16,2-2-4-16,-1 2 7 15,-1-2-2-15,-3 2-6 16,0 4 14-16,-8-4-9 16,2 4 2-16,0-9 10 15,5-4-10-15,1-10-2 16,6-4-2-16,2-2-5 16,5-6 8-16,3 9-8 0,6-4 0 15,-3 12 4 1,6 1-4-16,-3 7 0 0,2 4 2 15,-2 2-1-15,3 4 1 16,-6-6-2-16,3 8 0 16,-3 0-1-16,0-6 2 15,-4 4 0-15,-2-4-1 16,2 4 2-16,-2-12-1 16,0 2-1-16,1-2 1 15,2 0 2-15,0-3-2 16,0 9 2-16,-1 0 0 15,-2 2-1-15,-2 6 6 16,2 6-8-16,3-1 2 0,3-1 6 16,9 2-7-1,-3-6 2-15,7 0 3 0,3-8-3 16,6-4 1-16,0 4-4 16,6-3 3-16,3 8-3 15,1 3 3-15,2 11-3 16,4 7 0-16,3 2 1 15,0-2 0-15,0-4-1 16,1-2 0-16,5-1 2 16,0-5-2-16,10 0 0 15,3-6 0-15,10-2 1 16,-7-10-1-16,0-10 0 16,0-15 0-16,-5-9 3 15,2-5-2-15,6-9 0 0,11-2 0 16,2-1 0-16,4-9 2 15,5 2-3-15,3-14 0 16,2 2 4-16,1-4-4 16,5-2 0-16,2 2-2 15,-5-3 3-15,1 1-3 16,2-4 2-16,-1 5 0 16,-3-5 0-16,0 10 0 15,-3-1 0-15,-10 6 0 16,0-6 2-16,-5 3-1 15,-1-8-1-15,-3-1 0 0,3-2 2 16,-1-3-2 0,5-3 0-16,-1 6 2 0,1-9-1 15,-5-3 0 1,1 0-1-16,-2 1 1 0,-2-13 2 16,1-1-2-16,2-5 0 15,5-1-1-15,-1-1 1 16,4-5 0-16,2-4-1 15,-5 10 0-15,2-1 0 16,-7 3 0-16,-1 4 0 16,-8 1 0-16,0 12 2 15,-3-5-3-15,-2 11 1 16,-4 2 0-16,6-2 0 16,-2 0 0-16,5 1 0 0,-3 1-1 15,0-2 3-15,-2-5-5 16,-5 6 3-16,-8 1 0 15,-4 3 0-15,0-2 0 16,-3 3 0-16,-2-4-1 16,0 3 4-16,0-1-8 15,-1 2 5-15,0-4 0 16,3-2 1-16,-3 0-1 16,6 1 0-16,-7-7-1 15,4 9 4-15,-5 2-5 16,-1 4 2-16,-1-1 0 15,1 4-1-15,-1-4 1 16,1-2 0-16,3-2-3 16,-4-5 3-16,-2-5-1 15,-1 1 0-15,-2-13 1 0,-1-2 1 16,-3-8-1-16,0-10 0 16,0-1-2-16,-3-4 5 15,0-1-3-15,0 13 0 16,-3 5 0-16,-3 4 0 15,3 10 0-15,-3 6 0 16,-1-5-1-16,7-1 1 16,0-2 0-16,0-8 0 15,7-4 1-15,2-5-2 16,5-7 1-16,8-11 0 0,0 4-2 16,6-4 4-1,-6 6-3-15,0 6 1 0,-3 5 0 16,-9 7 0-16,-4 2 0 15,-3 5 0-15,-6 4 1 16,0-3 0-16,-2-3-1 16,-3 4 0-16,2-2 0 15,0-2 1-15,-1-3-1 16,1-3 0-16,0-3-1 16,-4 4 4-16,1-7-3 15,3 2 0-15,-7-6 0 16,0 2 2-16,4-6-2 15,-2 2 0-15,0-1-1 16,0 3 1-16,3-2 0 16,5 1 0-16,-2 5 2 0,5-2-4 15,0 5 2 1,0 6 0-16,0 0-1 0,-3 10 3 16,0 1-2-16,-3 0 0 15,0-3 2-15,-1 1-3 16,1 3 1-16,-7-9 0 15,7 0-1-15,-7 3 3 16,1-9-2-16,-1 2 0 16,1-1 1-16,-4 8-3 15,0-8 2-15,2 7 0 16,2-1-1-16,-1-4 1 16,0-3 0-16,-2-14-6 0,-1-12-105 15,-3-19-100 1,-6-9-20-16,-13-23-47 0,-20 3-456 15</inkml:trace>
  <inkml:trace contextRef="#ctx0" brushRef="#br1" timeOffset="122294">13560 2065 554 0,'3'-11'222'0,"-6"-3"-122"16,-3-4-25-16,-7 0 10 0,-6 0-43 16,-3-5-9-1,-11-1 27-15,2 0-22 0,-4-5 9 16,0-6-6-16,-4 2-10 16,3-9-2-16,-6-3-23 15,-3-1 9-15,-8-5 12 16,-5 2-26-16,-8 1 9 15,-11 4 0-15,-5 1-9 16,-4 9 9-16,-7 3-10 16,-2 8 0-16,6 9 17 15,1 2-12-15,2 6 1 16,7 4 9-16,2 2-11 0,0 0 2 16,8 5-6-1,-2 4 0-15,2 2 9 0,-2 3-5 16,-144 58-4-16,177-64 5 15,6 4-1-15,-2-3 6 16,9-1-10-16,-36 16 1 16,4-2 7-16,-4 0-8 15,-2 5 0-15,-8 4 2 16,-4 6 7-16,-2 9-15 16,-8 11 6-16,-8 9 0 15,-6 6 8-15,-2 5-8 16,-1-6 0-16,8-2 2 15,7-6 7-15,12-3-6 16,7-2-3-16,12-2 0 16,1-1 2-16,4 2-2 0,1 0 0 15,-2 3-1-15,-1-1 13 16,-4 8-13-16,-4-2 1 16,-2 1 0-16,-1-3 4 15,4-9-3-15,8-7-1 16,8-11 4-16,6-4 3 15,10-7-10-15,3 1 3 16,3 2 0-16,-5 1-1 16,2 3 1-16,-6 6 0 15,-4 6 1-15,-6 2 7 16,-8 3-8-16,2-2 0 16,0 7 1-16,-2-9 1 0,2-5-2 15,9-4 0-15,7-1-4 16,1-3 9-16,2 0-6 15,-1 7 1-15,-5 4 0 16,-2 3-3-16,-5 3 3 16,0-1 0-16,0 1 0 15,2 2 1-15,1-2-2 16,4-1 0-16,5 1 1 16,1-6 0-16,6-9 0 15,2-5 0-15,7-1-3 16,4 4 9-16,-7-3-8 15,6 7 2-15,-5 5 0 16,-4-1 3-16,3-2-3 16,-1 6 0-16,1-10-6 15,2 4 9-15,6-4-3 0,-1-9 0 16,-1 4 1-16,4-9-2 16,3 3 1-16,-3-3 0 15,-4 0-2-15,4 3 6 16,-4 6-4-16,-2 5 1 15,-4 6-1-15,0-2 0 16,-1 7 0-16,3-5 0 16,-6 6 0-16,4-9 1 15,3 0-1-15,1-5 0 16,2-7 4-16,1 1-5 0,-1 3 1 16,1 5 0-1,-1 0-5-15,1 3 12 0,-5 6-7 16,3-3 0-1,-6 10 0-15,1 0 0 0,0 2 0 16,0 5 0-16,1-6-3 16,2 7 6-16,4-1-3 15,2-6 0-15,1-2 2 16,-5 4-2-16,3-3 0 16,-1 1 0-16,-5 1-3 15,1 11 6-15,1-5-3 16,-4 10 0-16,0 9 1 15,0 0 5-15,1-3-6 16,-1 4 0-16,0-7 1 16,7 3 4-16,-2-2-5 0,9-10 0 15,2 4 1-15,2-3-2 16,4 0 1-16,2 8 0 16,-2 1 2-16,-3 7 1 15,2 5-4-15,0-1 1 16,1-6 0-16,3-8 0 15,7-11 0-15,0-8 0 16,3-11-2-16,3-1 6 16,6 0-4-16,2-7 0 15,1 9 1-15,1 3 2 16,3 3-3-16,-4 10 0 16,-1 8 5-16,-2-7-2 0,0 0-3 15,1-5 3 1,2-12-2-16,2-3 5 0,5-6-6 15,0-11 0-15,4 0 7 16,5 3-4-16,0-9-3 16,2 13 0-16,-5-9 0 15,3 12-1-15,0-4 1 16,-1-1 0-16,1-5 3 16,0-8 2-16,8 2-5 15,5-14 0-15,9 0 1 16,14-6 7-16,18-8-8 15,11 2 0-15,9-2 0 16,3 9 3-16,0-1-3 16,-6 6 0-16,-8-6 0 15,2 0 4-15,-4 4-4 0,2-4 0 16,8 0 1-16,3-5 1 16,3 2-2-16,3-2 0 15,1-3 4-15,-4 8-3 16,-1-5-1-16,4 11 0 15,-6-7-5-15,-3 5 6 16,-11-4-1-16,-2-6 0 16,-6-7 1-16,-3-1-1 15,5-4 0-15,-4 5 0 16,2-1 0-16,-3 0 0 16,-11 8 0-16,-5-2-2 0,-6 8 7 15,-5-5-9-15,-6 5 4 16,4 0 0-16,0 4 8 15,6 2-4-15,6 0-1 16,10 0-3-16,3 0 0 16,0 2 4-16,1 4-4 15,-1-6 0-15,-6-8 1 16,-4 8 3-16,-2-6-4 16,-5-6 1-16,2 12 2 15,-4-8-5-15,3 2 2 16,3 0 0-16,1-5 2 15,-1-3 0-15,4 2-2 16,-4-8 0-16,1 3 0 16,0 3 3-16,-4-6-3 0,-1 0 0 15,-1 3-1-15,-2-10 1 16,-1 1 0-16,1-10 1 16,2 1 7-16,3-13-12 15,-1 2 4-15,2-5 0 16,5 3 1-16,1-5 1 15,1 2-2-15,1-6 1 16,-1 6 2-16,-2-1-2 16,-4 1-1-16,-2 3 0 15,-5-5 1-15,5 2-1 16,2-6 0-16,1 0-2 16,5-1 9-16,1 1-14 0,-7 1 7 15,-8 3 0-15,-8 9-2 16,-12 0 2-16,-7 7 0 15,-12 3-2-15,-4 2 10 16,-9-5-11-16,3-3 3 16,-2-3 0-16,2-8-1 15,4-7 1-15,2-13 0 16,2-6-2-16,-2 2 9 16,0 4-10-16,-9 7 3 15,-3 2 0-15,-10 11 2 16,1-1-2-16,-4-5 0 15,-6 3-2-15,3-5 9 16,-4-11-9-16,-2-1 2 16,3-18 0-16,0-2-1 15,0-3 1-15,-7 5 0 0,-2-6-1 16,-10 12 7-16,-16 0-6 16,-23 6 0-16,-12 3 0 15,-23 2 11-15,-12-5-11 16,-13 0 0-16,3-3 4 15,8-9-3-15,19-8-1 16,17-3 0-16,19-3 3 16,17 0-2-16,10 6-1 15,3 9 0-15,0 7-2 16,-4 7 5-16,-7 6-3 0,-5-4 0 16,-9 0 2-16,-5-2-9 15,-5-6 7-15,-1-3 0 16,-2 6 0-16,10-3 3 15,-2 6-3-15,11 8 0 16,0 8 2-16,6 1-3 16,-3 3 1-16,2 2 0 15,-2 4-6-15,-3 3 9 16,-5 1-3-16,-4-1 0 16,-12 2 0-16,-7-4 1 15,-21-3-1-15,-9-2 0 16,-8 1-1-16,-1 2 6 15,5-2-5-15,5 5 0 16,3 3 2-16,3 3-7 16,-4 5 5-16,0 5 0 0,5-1-7 15,1 4 10-15,5-2-3 16,5 1 0-16,-4-1 2 16,2-2-5-16,-1 3 3 15,4-4 0-15,-1 1-4 16,4-1 6-16,5 0-2 15,8-2 0-15,5-3 1 16,-2 0-5-16,2-3-31 16,-5 0-14-16,-11 2 1 15,-5 7-41-15,-17 11-5 16,-8 5 2-16,-8 15-45 16,-2 15-30-16,2 11-120 0</inkml:trace>
  <inkml:trace contextRef="#ctx0" brushRef="#br2" timeOffset="-53432.73">13258 645 840 0,'6'-43'111'0,"-2"14"-41"16,-8 12-15-1,1 9 9-15,-3-1-9 0,0 6-1 16,-1 0-12-16,1 0-23 15,3 3 6-15,0 3-13 16,-4 8 0-16,-5 11 15 16,-10 16-19-16,-11 17 2 15,-11 14 15-15,-13 15-18 16,-10 20 9-16,-9 4-7 16,-4-5-7-16,11-11 7 15,12-26-8-15,18-26 1 16,20-17 17-16,10-18 5 15,9-7 16-15,3-7-21 16,3-8-18-16,0-12 12 16,4-2-13-16,4-9 0 0,0-1 12 15,-3 5-10-15,-5 13 6 16,-4 3-5-16,-2 11 0 16,0 9-1-16,-2 0-2 15,-1 0-4-15,3 9 2 16,-3 11 1-16,0 9 1 15,-2 7 0-15,10 10-4 16,9 0 2-16,16-14 2 16,17-10 0-16,16-13-4 15,17-9 6-15,5-12-2 16,2-7 0-16,-4-13-7 16,-11-5-8-16,-14-7-115 0,-26 2-55 15,-26 2-74-15,-36 2-257 16</inkml:trace>
</inkml:ink>
</file>

<file path=ppt/ink/ink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4:32.003"/>
    </inkml:context>
    <inkml:brush xml:id="br0">
      <inkml:brushProperty name="width" value="0.05" units="cm"/>
      <inkml:brushProperty name="height" value="0.05" units="cm"/>
      <inkml:brushProperty name="color" value="#808080"/>
      <inkml:brushProperty name="fitToCurve" value="1"/>
    </inkml:brush>
  </inkml:definitions>
  <inkml:trace contextRef="#ctx0" brushRef="#br0">414 1120 685 0,'9'-25'293'16,"0"-4"-143"-16,-5 3 1 15,-8 0-18-15,-2-2-27 16,-3-1-46-16,-4 1-15 16,-3 2 4-16,-4 6-21 0,-2 5-3 15,0 4-7 1,0 6-7-16,-3 5-7 0,0 3-2 15,-4 5-2-15,4 10-3 16,2 4-2-16,1 12 0 16,12 9 0-16,7 9 0 15,16 7 4-15,15 4-5 16,17 4 4-16,6 0 1 16,2 2-3-16,2 6 3 15,-8-4 1-15,-6 6-4 16,-9-2 3-16,-12-4 1 15,-14-5 3-15,-9-9 0 16,-14-11 3-16,-8-12 0 16,-13-10-3-16,-12-10 3 15,-10-9 2-15,-7-9-8 0,-4-3 1 16,8-7 0 0,6-7-1-16,15-1-21 0,14-13-73 15,18-5-184-15,17-3 19 16,13 3-111-16</inkml:trace>
  <inkml:trace contextRef="#ctx0" brushRef="#br0" timeOffset="1561">839 1687 822 0,'0'-20'214'0,"-12"-1"-60"15,-10-1 33-15,-8 2-24 16,-4 0-79-16,-4-1-15 16,3 4-30-16,2 3-11 15,8 9-14-15,3 1-7 16,6 8-6-16,1 10 0 16,-1 8-1-16,0 13 0 15,2 10 0-15,6 10-3 16,8-1-1-16,13 3 3 15,12-5-4-15,13-9-1 16,9-12 0-16,11-8 5 16,2-14-2-16,95-47 6 15,-139 18 0-15,0-5-2 0,-7 2 6 16,-1 0 0-16,6-23-4 16,-14-2 5-16,-9-4 3 15,-10 3-5-15,-6 4-4 16,-10 8 3-16,-6 8-3 15,-4 18-2-15,1 7 0 16,0 16-1-16,3 8 1 16,5 15-5-16,11 10 3 15,12 9 1-15,13 7-2 16,16-4-8-16,12-7 6 16,19-9-4-16,8-18 9 0,8-15 2 15,4-19-2 1,0-21 2-16,0-13 1 0,-4-18 0 15,-11-14 2-15,-11-4-4 16,-13-4 9-16,-18-4-1 16,-14 1 4-16,-15 6-7 15,-9-2 8-15,-11 13-8 16,1 19 9-16,7 12-10 16,5 20-5-16,11 17 0 15,-1 26 0-15,5 23-1 16,5 28 2-16,1 24-2 15,5 22 1-15,8 2 0 16,14 0 0-16,14-9-3 16,8-14-2-16,5-19 4 15,1-19-5-15,-3-25 1 16,-9-15 5-16,-2-18 1 0,-11-12 5 16,-3-17-4-16,4-7-2 15,-1-17 0-15,3-1-2 16,-1-6 2-16,-2 5 1 15,-6 4-1-15,-7 14 0 16,-2 11 0-16,-4 12-1 16,-6 11-6-16,-3 11-1 15,0 12 8-15,0 14 0 16,-1 12-3-16,8 8 1 16,-1-3-4-16,3-5-2 15,7-12-3-15,2-15 3 0,1-7 6 16,0-12 2-1,-2-8 3-15,0-13-2 0,3-11-1 16,2-8 1-16,3-4 2 16,0-2-3-16,-3-1 0 15,-3 12 1-15,-5 12-1 16,-5 6-1-16,-6 11-2 16,3 9-2-16,0 5 5 15,7 7-1-15,5 6 0 16,4 6 1-16,10 3 0 15,2-3 0-15,5-8-3 16,5-5 3-16,3-8-1 0,-3-14 1 16,8-6 4-1,-8-19-3-15,-4-10 0 16,-2-15 2-16,-13-7 3 0,-5-10 2 16,-17-5 4-16,-9-6-1 15,-15 4 1-15,-4 4 6 16,-3 20-5-16,5 16-5 15,7 16-8-15,7 17-5 16,4 20-4-16,13 26 9 16,-2 21-1-16,0 16 1 15,6 20-1-15,4 0-3 16,6-11-8-16,3-11-20 16,0-16-54-16,3-16-60 15,-9-17-18-15,1-12 51 16,-8-11 55-16,-2-9 17 0,-10-8 38 15,-4-6 3 1,-10-7 1-16,-8-3 2 0,-10 2 4 16,-6-1 8-16,-3 6 3 15,-1 2 0-15,10 11 7 16,16 1-19-16,10 6 0 16,22-3-6-16,24 0 11 15,18-4-2-15,11-9-2 16,13 0 4-16,-5-4 15 15,-11 3 15-15,-12 5 18 0,-19 5-12 16,-10 6-1 0,-9 2-14-16,-7 2-8 0,0 2-2 15,-1 7-12-15,0 2 10 16,1 12-4-16,0 11-2 16,2 12-5-16,-2 9 4 15,-1 4-12-15,0-2-1 16,4-2 0-16,4-6 2 15,-1-12-2-15,4-14-12 16,0-10-28-16,-7-13-136 16,1-5-58-16,-7-12 7 15,-3-12 0-15</inkml:trace>
  <inkml:trace contextRef="#ctx0" brushRef="#br0" timeOffset="1867">2558 1566 560 0,'-22'-60'196'0,"-7"6"-66"0,1 5-15 15,3 3-1-15,-5 9-51 16,8 9 21-16,3 8-13 16,10 5-29-16,-1 9-36 15,13 10-2-15,0 3-4 16,10 11 8-16,3 6-6 16,3 4 1-16,6 3 8 15,0 1-5-15,8-4 6 16,2-7 10-16,-1-11 1 15,-2-4 27-15,-7-14 13 16,-5-9-25-16,-12-6-2 16,-8-12-14-16,-8-1-8 0,-12 1-12 15,-10 4-2-15,-9 7 0 16,1 14-26-16,3 10-51 16,9 14-109-16,13 14-64 15,13 18-205-15</inkml:trace>
  <inkml:trace contextRef="#ctx0" brushRef="#br0" timeOffset="2619">2850 1792 919 0,'22'-38'229'0,"-16"-4"-83"15,-9 2 20-15,-16 1-24 16,-3 1-47-16,-6 4-30 0,-8 5-23 15,1 9-23-15,1 6-7 16,2 6-9-16,1 10-1 16,-2 14-1-16,1 17 0 15,1 6-1-15,2 16 1 16,3 11-4-16,21-1 3 16,18-2-7-16,18-6 6 15,16-14-3-15,13-14 3 16,8-20 1-16,-2-15 1 15,1-17 2-15,-13-11 0 16,-10-9 6-16,-16-6-7 16,-11-5 3-16,-14-3 3 0,-9-6 0 15,-13 3 3-15,-6 9 0 16,-5 4-8-16,2 19 6 16,0 13-8-16,-1 13-1 15,4 13 0-15,2 15-5 16,4 10 5-16,6 17 0 15,7 6 0-15,12 8-2 16,10-2 0-16,9-8 2 16,8-8 0-16,2-10 0 15,3-15-2-15,-1-13 2 16,-1-14 0-16,2-11 3 16,-3-9-2-16,-1-5-1 15,2-10 2-15,-1 1 1 16,-4-2 0-16,-2 1-4 15,-1 3 1-15,-6 9 0 0,-2 13-1 16,-4 8-5-16,0 10 5 16,0 6 1-16,2 9 0 15,1 12 0-15,5-1 4 16,-7 1-4-16,2-1 0 16,-2-9-3-16,-4-4 3 15,-4-10 1-15,1-4 1 16,2-10 5-16,4-12-6 15,6-7 2-15,8-7-2 16,7-4 2-16,1 1-2 16,3 9 2-16,-6 6-6 15,4 9 4-15,-7 8-5 0,-1 14 0 16,-3 6-1-16,2 9-8 16,-2 6-35-16,-2-1-167 15,5 1-176-15,-3-7-519 16</inkml:trace>
  <inkml:trace contextRef="#ctx0" brushRef="#br0" timeOffset="3345">4521 1221 873 0,'-63'-12'196'0,"2"0"-117"16,10 4 50-16,9-1-14 15,14 3-30-15,12 5-52 16,10 1-33-16,9 5 0 15,16 3 9-15,20 0 0 16,14 4 0-16,29-6 6 16,20-6-1-16,13-6 8 15,3-6-6-15,-5-4 9 16,-14-4-4-16,-19-1 8 16,-20 4 1-16,-22 3 7 15,-16 3-5-15,-8-3-7 0,-17 2-8 16,-5-5-6-1,-11-1-4-15,-9-2-1 0,-4 4-3 16,-7 1 1-16,-2 2 0 16,7 6-3-16,5 1 2 15,4 1-2-15,3-2-1 16,5 2 1-16,12 2-1 16,2-3 0-16,6 6-9 15,8 4 9-15,16-2 0 16,4 6 0-16,10 7 0 15,11 2 1-15,-2 6 2 16,4 3-3-16,1 2-1 0,-11 4 1 16,-6-1-3-1,-13 1 3-15,-16-3-2 0,-18-1-55 16,-16-3-163-16,-10 4-152 16,-12-3-556-16</inkml:trace>
  <inkml:trace contextRef="#ctx0" brushRef="#br0" timeOffset="4207">6379 868 1029 0,'13'-37'143'15,"-7"1"-16"-15,-9 4 17 16,-10 3-34-16,-3-2-52 16,-9 5-17-16,0 4-5 15,-8 2-11-15,2 2-11 16,-4 7-7-16,0 7-6 15,7 8-1-15,0 4 0 16,1 15-4-16,11 9 0 0,10 13 2 16,12 12 2-1,13 9-1-15,22 6 0 0,17-1 1 16,13 1 0-16,11-7 0 16,-2-2 0-16,-11-8 1 15,-14-13-1-15,-22-7 0 16,-16-9 0-16,-14-7 3 15,-18-1 2-15,-23-2-5 16,-14 2-1-16,-17-4-7 16,-5-5-27-16,2-6-55 15,17-3-47-15,14-9-12 16,22-2-88-16,22-13-59 16</inkml:trace>
  <inkml:trace contextRef="#ctx0" brushRef="#br0" timeOffset="5256">6646 975 824 0,'41'-44'167'0,"-19"7"-42"16,-5 6 5-16,-17 8 2 16,0 6-1-16,0 5-59 15,-6 6-36-15,1 6-20 16,5 4-12-16,0 10 1 16,0 15 10-16,5 16-4 15,-5 13-3-15,3 13-4 16,-6 6 1-16,-2 3-3 15,2-6-2-15,0-11-1 16,3-11-9-16,3-21-8 16,0-14 8-16,5-17-6 0,0-14 16 15,-5-11 0-15,2-7 4 16,-10-8-3-16,-9-3-1 16,-13 0 2-16,-1 0-2 15,-4 0 0-15,-2 7 2 16,4 6-1-16,16 13-1 15,0 6-2-15,11 6-2 16,9 5-9-16,10 5 12 16,12 4 1-16,17-1 1 15,20 1 0-15,10-1 3 16,-2-8-3-16,-3-3-1 16,-16 0 6-16,-18 1-2 15,-14-1 13-15,-16 0 4 0,-4 3 1 16,-4 3-4-16,-4 0-2 15,-5-1-11-15,2 1-1 16,-4 6-4-16,-6 5 0 16,0 9-2-16,-3 11 2 15,3 6-2-15,10 3 1 16,6 0-2-16,15-8 3 16,10-7 1-16,10-10-1 15,9-7 3-15,1-11 1 16,2-9-1-16,-3-11 0 15,0-8 1-15,-11-7 3 16,-5-8 1-16,-16 3-4 16,-9-5 2-16,-19 4 1 15,-6 1-6-15,-14 7 4 0,-2 3-4 16,0 14-1-16,-1 10-1 16,4 9-2-16,10 14-2 15,3 9 3-15,6 8 1 16,12 3 0-16,11 5-2 15,11-1 2-15,14-1-3 16,10-9-1-16,5-5 1 16,0-9-1-16,3-8 3 15,-1-12-1-15,1-9 3 16,-6-2 0-16,-3-6 1 16,-4 1 0-16,-1-1 0 15,-11 2 0-15,0 6-1 0,-3 4 0 16,-3 3-2-16,-2 5 2 15,-3 5-1 1,6 6 0-16,-1 7 1 0,3 1 0 16,3 5 0-16,-3-2 0 15,0-5 1-15,1-2-1 16,2-9 1-16,3-12 4 16,16-11-5-16,0-13 3 15,1-3 3-15,2-10 2 16,-12-3 0-16,-10 1 2 15,-10-7-3-15,-8 3 1 16,-11 0 4-16,-5 10-6 16,-10 11 2-16,-4 13-8 0,-2 18 0 15,3 17 0-15,3 17 0 16,8 15 0-16,11 7-2 16,9 2 1-16,13-4-2 15,6-6-10-15,11-8-30 16,5-12-195-16,3-4-216 15</inkml:trace>
  <inkml:trace contextRef="#ctx0" brushRef="#br0" timeOffset="6263">8850 852 1003 0,'-19'-47'296'0,"-3"5"-193"16,0 5 43-16,0 8-29 16,6 9-40-16,4 8-40 15,5 7-23-15,1 5-10 16,3 17-3-16,0 14 1 15,-7 24 1-15,-4 19 2 16,-3 20-2-16,-3 13-2 0,-2 0 1 16,3 3-2-1,3-13 0-15,10-17 0 0,2-14-9 16,4-21-13-16,7-19-25 16,2-17 8-16,-3-18-9 15,1-17 16-15,-1-9-2 16,-6-13 27-16,-9-9 4 15,-10 3-1-15,-19 3 4 16,-4 4-1-16,-6 11 1 16,7 7 0-16,7 11 3 15,12 8-3-15,11 4-11 16,11 6-4-16,13 6 15 16,13 4-2-16,9 2 4 15,12 2-1-15,13-5 7 16,4-6-8-16,2-9 6 0,2-5 1 15,-8-12 4-15,-4-9 2 16,-7-5 7-16,-15-6 5 16,-5-5 1-16,-12 5 9 15,-9 0-3-15,-8 9 2 16,-8 5-9-16,-9 9-7 16,1 6-10-16,-3 6-6 15,0 2-2-15,0 14 0 16,4 15-2-16,-4 18 2 15,0 18 0-15,-1 19 0 16,4 7 0-16,6 3 0 16,4-7 0-16,6-12-2 0,6-19-2 15,4-12 0 1,3-18 3-16,-1-15 1 0,4-13 4 16,10-12-1-16,3-5 0 15,5-10-1-15,1-5-2 16,-2 2 2-16,-8 7-2 15,-9 9 0-15,-4 8-4 16,1 8-3-16,-1 14 5 16,4 10 1-16,3 7 0 15,6 9-1-15,2 4 0 16,-2-1-2-16,0-9 3 16,4-8 0-16,-1-11 0 15,5-9 1-15,-2-13 0 0,-2-11 2 16,-7-8-1-1,-10-11 3-15,-2-2-1 0,-13-7-1 16,-10 3 3-16,-9 4-1 16,0 11-3-16,-5 8 0 15,5 11-2-15,3 13-1 16,7 16 1-16,6 9-1 16,12 11 2-16,3 9-2 15,18 3-2-15,4-1-14 16,13-10-75-16,5-7-295 15,1-10-39-15</inkml:trace>
  <inkml:trace contextRef="#ctx0" brushRef="#br0" timeOffset="6721">10392 1066 847 0,'-10'-38'250'16,"-2"2"-132"-16,-4 1 40 16,-4 7 6-16,7 8-86 15,4 8-32-15,2 7-30 16,4 5-10-16,6 5-1 0,4 10-2 15,2 8 3-15,7 5-1 16,-2 9 0-16,5 6 0 16,-5 5-3-16,3-2 2 15,-1 3-2-15,3-9 3 16,-7-9-4-16,4-5-1 16,-3-15 4-16,-1-1 7 15,1-14 9-15,6-8-5 16,7-10 1-16,6-9-8 15,3-13-4-15,2-13 0 16,-1-6 0-16,2-5-4 16,0-4-4-16,-7 13-2 0,-1 13-22 15,-11 15-60-15,-3 22-132 16,-7 23 14-16,-3 20-67 16,1 13-455-16</inkml:trace>
  <inkml:trace contextRef="#ctx0" brushRef="#br0" timeOffset="8102">11096 1229 812 0,'13'-38'219'0,"-4"-4"-117"16,-9-1 35-16,-3-3 11 15,-5 4-41-15,0-1-55 0,-1 5-8 16,3 10-4-1,-1 5-10-15,-2 10-15 0,-4 8-12 16,-3 10-2-16,-3 14-1 16,-9 9 0-16,0 12-5 15,1 12 5-15,5 5 0 16,7 0-7-16,11-3 6 16,11-8-10-16,9-10 5 15,2-6-5-15,1-16 7 16,3-8 4-16,-3-9 1 15,-2-6 2-15,-1-5-1 16,-3-2 2-16,-4-5-2 16,-3 1-1-16,1 3 0 0,-4 8-1 15,0 0-4-15,0 12-1 16,7 3 2-16,-1 3 2 16,5 5-2-16,0 4 1 15,10 0 2-15,1 0-1 16,10 0-1-16,9-12 2 15,4-10 0-15,3-13 7 16,-4-6-3-16,-2-11 7 16,-10-9-3-16,-7-11 2 15,-12-6 7-15,-10-11 1 16,-9-10-2-16,-13-5 6 16,-12 3-1-16,-5 12 1 15,2 14-6-15,2 17-4 16,10 20-11-16,4 11-1 0,2 21-2 15,4 22 2-15,2 20 3 16,4 18-3-16,3 20 1 16,6 5-1-16,7-3 0 15,6-5 1-15,0-16-1 16,3-12-3-16,0-15 3 16,3-17 0-16,2-13 1 15,1-13-1-15,0-11 4 16,4-13-2-16,4-3 1 15,-8-11-1-15,-3-6 1 16,-6 1-1-16,-9 3 0 16,-4 6 1-16,0 11-3 0,-6 8-2 15,0 10-4-15,4 4-3 16,-4 10 9-16,3 8 0 16,3 9 0-16,-3 5 0 15,3 0 0-15,2-2 0 16,-3-10 0-16,6-4 0 15,-5-11 0-15,2-3 1 16,6-10 0-16,2-10 1 16,6-7-1-16,3-7 0 15,0-1 2-15,2-6-1 16,-13 3-1-16,0 5 1 16,-8 7-1-16,-3 7-1 15,-3 10-4-15,4 10-4 16,-4 6 8-16,3 12-1 15,3 6 1-15,3 5 0 0,4 0-1 16,3 1 2-16,3-9-2 16,0-6 0-16,6-11 1 15,1-9 0-15,-4-13 4 16,7-3-4-16,-4-10 2 16,0-5 5-16,0-10-7 15,-12-2 4-15,-7-3-1 16,-9 1-2-16,-8 7 2 15,-6 7-2-15,-2 11-1 16,6 9-3-16,1 16 0 16,-1 16 2-16,4 13 1 15,-1 12-1-15,-2 5 1 0,5 4-1 16,7-10-2-16,7-5 3 16,5-11-4-16,7-9 4 15,6-12 1-15,10-4-1 16,4-16 0-16,-1-2 0 15,0-12-1-15,-1-5 2 16,-1-7 0-16,-11-5 1 16,-2-2 0-16,-11-1 2 15,-6 5 0-15,-9 8-1 16,-3 7-2-16,3 8-1 16,0 16-6-16,3 8 2 15,9 10 4-15,-3 16 0 16,4 5 0-16,3 6 0 0,-4 5 1 15,5 1-1-15,-6-6 0 16,6 3 0-16,-3-6 0 16,0-9-1-16,-5-5 1 15,0-9 0-15,-6-5 0 16,-6-12-2-16,-14-3-119 16,-8-2-216-16,-13-5-101 15</inkml:trace>
  <inkml:trace contextRef="#ctx0" brushRef="#br0" timeOffset="11199">13171 1132 814 0,'3'-21'197'15,"-3"7"-88"-15,-3 3 38 16,3 2-27-16,-3 6-7 0,0 0-24 15,-1 1-30 1,4 2-7-16,0 0-17 0,0 0-22 16,0 2-10-16,0 1-3 15,0 9 0-15,0 8 8 16,0 11-7-16,-3 10 3 16,3 7-4-16,0 1 0 15,7-4-2-15,2-2 2 16,4-5-1-16,6-7-2 15,1-9-4-15,2-4 7 16,0-12 0-16,6-10 7 16,-3-10-1-16,4-9-2 15,-1-8-4-15,-3-3 2 16,-1-6-1-16,-6 0 4 0,-5 8-5 16,-3 7 0-16,-7 13-1 15,-3 6 1-15,0 6-7 16,3 9-7-16,0 2 14 15,0 7 0-15,10 4 2 16,-1 10 0-16,7 0-2 16,3-4 0-16,2-6-1 15,-2-4 1-15,-3-12 0 16,-4-2 7-16,-2-14-6 16,0-10 2-16,2-6 3 15,1-11-5-15,-2-6 0 16,-9 1 5-16,-5-5-5 15,-5 7 0-15,-12 3-1 0,1 9 1 16,0 8-2-16,1 5-4 16,2 13-6-16,4 4 7 15,-4 15 1-15,0 18 3 16,4 13 0-16,3 10 0 16,12 7-4-16,16-4-2 15,13-13 2-15,9-14 4 16,6-10 1-16,-1-19-1 15,-2-14 5-15,-5-16 1 16,65-113-2-16,-97 102 3 16,-10-5 4-16,0 4 0 15,-7 0 3-15,-5-37-1 0,-10 2-3 16,-3 12-1-16,-7 13-1 16,7 17-8-16,8 10-2 15,4 20-9-15,4 17 11 16,6 24 0-16,0 15 1 15,3 21 0-15,3 12-1 16,9 2 0-16,7-5 0 16,3-11 0-16,5-7-1 15,-2-17-5-15,-3-17-9 16,-3-10 13-16,0-15 2 16,1-18 4-16,2-8-4 15,6-15 3-15,1-5 1 16,2-8-4-16,-1 5 0 15,-8 5-2-15,-8 13 0 16,0 4-1-16,-8 15-3 0,7 8 3 16,0 7 3-16,2 8-5 15,7 6 5-15,4 0 0 16,2 3 0-16,2-7 0 16,1-5 0-16,-3-8 1 15,-2-6 0-15,-1-11 2 16,-2-13 4-16,-10-5-6 15,-1-8-1-15,-5-6 5 16,-7-6-4-16,-13 4 3 16,-3-2 0-16,-7 5 6 0,-2 10-10 15,0 12-1 1,9 8-5-16,3 13 1 0,4 15 5 16,2 15 0-16,1 12 0 15,9 14 0-15,7 6 0 16,6-6-2-16,12-11-1 15,0-10 2-15,5-12-1 16,-5-13 4-16,1-14-1 16,-1-9 2-16,2-11 0 15,-2-8-2-15,2-7 1 16,-3-5-1-16,-5 0 2 16,-3 1-2-16,-3 10 0 15,-7 5-2-15,-3 10-2 16,5 12 0-16,-6 11-3 15,9 4 5-15,0 10 1 0,6 6 0 16,3 5 0-16,-1-5 1 16,-3 0-1-16,4-10 0 15,-9-7 0-15,0-7 2 16,-1-7 3-16,-1-7-4 16,4-5-1-16,0-3 1 15,6-6-1-15,0 3 0 16,0 1 0-16,-5 6-1 15,-9 5 0-15,6 5-1 16,-1 3 2-16,-1 6-8 0,4 2-12 16,3 2-62-1,-3 6-126-15,-1-2-98 0,1 4-213 16</inkml:trace>
  <inkml:trace contextRef="#ctx0" brushRef="#br0" timeOffset="12052">15966 1120 1115 0,'3'-25'133'16,"-3"-4"18"-16,0 3 7 15,-6 4-63-15,4 4-26 0,2 7-31 16,0 8-24-16,0 0-14 16,2 9-1-16,-2 8 1 15,3 11 3-15,-3 10 1 16,3 11-4-16,3 3 2 16,2 2-2-16,0-9 0 15,6-1 0-15,2-10 2 16,-1-8 0-16,4-8-1 15,3-13 2-15,4-4 0 16,5-16 0-16,2-7-2 16,-2-7 1-16,-5 1 2 0,-4-3-4 15,-13 4 2 1,-3 5 1-16,-1 8-2 0,-10 5-2 16,5 7-3-16,0 5-5 15,7 8 9-15,-1 6 0 16,8 10 0-16,0 4 0 15,6 7 0-15,2-1 0 16,1-5-4-16,-1-7 4 16,0-5 2-16,-2-11-2 15,-1-6-1-15,0-11 1 16,-1-9 1-16,-2-10 2 16,3-7-2-16,-9-5 1 15,-4-4-1-15,-9 0 1 16,-7 6-2-16,1 6 1 15,-1 9-1-15,1 10-3 16,3 6-6-16,2 15 2 0,4 8 7 16,-3 15 0-16,3 5-1 15,7 6 0-15,8 6-1 16,8-9 0-16,11-8 2 16,7-7 0-16,1-13 0 15,-1-9 2-15,-3-11 0 16,-5-12 2-16,-8-9-2 15,-3-8 7-15,-9 1 2 16,-7-7-6-16,-9 3 5 16,-3 0 0-16,-10 5-2 15,0 7-6-15,0 11-2 0,4 12-3 16,-4 14 3 0,2 19 0-16,3 13 0 0,6 13 0 15,10 9-1-15,3 3 1 16,12-9 0-16,5-8-7 15,4-13-15-15,-1-9-16 16,-3-16-69-16,-6-10-67 16,-5-7-89-16,-9-8-122 15</inkml:trace>
  <inkml:trace contextRef="#ctx0" brushRef="#br0" timeOffset="15280">17758 957 849 0,'12'-28'171'0,"-2"2"-43"16,-7-4 13-16,-6 3-25 15,-2 1-21-15,-9 3-28 16,-5 3-24-16,0 9-21 15,-6 5-13-15,3 9-6 0,-5 8-3 16,2 15 4-16,0 11-3 16,6 12-2-16,3 8-1 15,10 8 2-15,9 1 1 16,3-3-1-16,10-9 0 16,3-4-1-16,6-16 1 15,2-15 1-15,4-7 1 16,-2-18 0-16,8-11 2 15,4-11 3-15,8-10 4 16,-2-6 6-16,0-14 0 16,5 0-8-16,-8-1 0 15,-3 1-3-15,-3 10-2 0,-10 13-4 16,-8 12-5 0,-1 15 0-16,-3 13-1 0,3 7-3 15,0 11 7-15,-2 8 1 16,-1 3 0-16,-2-2 0 15,0-1 1-15,-5-7 0 16,1-14 1-16,-4 0-1 16,-3-10 14-16,-3-6-6 15,-3-6-7-15,0-5-1 16,-6-6 4-16,-1-5-2 16,-7-1 0-16,-5 3 1 15,0 2-6-15,0 8 3 16,0 8 0-16,0 8-3 15,0 8-2-15,0 13 5 16,3 4-2-16,5 12 1 0,11 6-1 16,6 0-7-16,8-3-7 15,3-5 11-15,3-10 1 16,2-11 1-16,0-9 2 16,0-7 1-16,-3-7 4 15,0-8-3-15,-1-3 2 16,-2-6-3-16,1 3 1 15,-5 3 0-15,-1 6-1 16,0 6-4-16,-2 8-2 16,4 8 6-16,2 1-1 0,4 8-1 15,6 0 2 1,3 0 2-16,2-2 0 0,4-7-2 16,4-8 1-16,3-8 4 15,7-15-3-15,-4-9 2 16,0-10 11-16,-6-13 12 15,-7-10 0-15,-11-2 7 16,-14-1-13-16,-9-6-7 16,-14-1-4-16,-6 4 0 15,-5 8-2-15,6 9-4 16,3 17-4-16,9 16-2 16,2 13-13-16,8 28 15 15,-3 23 8-15,-2 22-8 16,0 21-2-16,5 21 2 15,9 1-1-15,16-5 1 0,11-9 0 16,5-16-2 0,3-21 1-16,1-20 1 0,-1-24 0 15,3-15 1-15,8-15 2 16,-2-12-2-16,4-8 4 16,-7-11-5-16,-2-1 1 15,-4 0-3-15,-9 3 5 16,-7 12-7-16,-6 11 3 15,-5 9-4-15,-5 17 5 16,4 12-7-16,-1 7 7 16,1 9-1-16,3 4 1 15,-4 2-1-15,1-7 2 0,-3 0-1 16,-4-12 0-16,0-8 1 16,-3-4 6-16,0-8-3 15,-6-10-1-15,3-8-2 16,-3-5-1-16,-3-13 0 15,-4 0 2-15,-2-4-2 16,-7 8 0-16,-3 2-5 16,0 10 1-16,0 7-5 15,3 13 4-15,2 13 5 16,-2 15 2-16,3 13-2 16,0 16 0-16,1 7-2 15,8 1 0-15,10 0-3 16,10-8 0-16,12-8 5 15,13-14 1-15,9-10 0 16,8-15 6-16,0-10-6 0,-2-10 1 16,-2-11 2-16,-7-9 1 15,-5-4 2-15,-7-7 2 16,-7-6-1-16,-6 3 1 16,-10 4 6-16,-6 4-8 15,-6 10 0-15,-3 14-7 16,0 5-3-16,-1 6-4 15,1 16 7-15,6 13 0 16,-3 12 1-16,0 5 0 16,6 11-1-16,0-5-4 0,6-6 0 15,1-6 3 1,9-9-1-16,6-4 2 0,3-13 0 16,11-11 0-1,5-9 4-15,2-8-2 0,-5-9 2 16,-7-8-3-16,-2 0 1 15,-13-6-2-15,-5 6 2 16,-8 2 0-16,-4 9-2 16,-4 12-7-16,-1 5-1 15,3 9-4-15,-3 11 12 16,-2 9 3-16,2 11-3 16,3 3-1-16,8 9-2 15,6-9 2-15,19-5 1 16,11-9 2-16,8-9-1 15,-2-11 5-15,4-14-4 0,-10-13 1 16,-8-7 3-16,-5-12-2 16,-6-8 2-16,-9-15 4 15,-3-5-10-15,-7-6 7 16,-9-4-4-16,-3 1 0 16,-7 9-1-16,-3 14-2 15,-3 13 0-15,7 19-4 16,-1 14-2-16,4 17 2 15,-4 22 4-15,2 15 0 16,-1 23 0-16,7 21 1 16,7 5-2-16,13 0 0 15,15-6 0-15,11-15 1 0,3-14 0 16,3-19-2-16,2-14 2 16,-5-17 2-16,3-13 2 15,-3-10-4-15,5-10 5 16,-5-9-2-16,1-5-2 15,-4-3-1-15,-3-2 1 16,-5-1-1-16,-3 6 2 16,-4 6-2-16,-4 8-6 15,1 12 5-15,-1 7-1 16,-3 10-7-16,1 9 6 16,-6 8 3-16,3 6-8 15,-4 3 8-15,-7-1 0 16,0-5 0-16,1-9 0 15,-7-2 0-15,0-12 3 16,-4-3 1-16,1-6-1 0,-3-5 1 16,-3-6-1-16,-4-6-3 15,-4-5 0-15,1 2-2 16,-3 1-4-16,1 5 4 16,-5 6-5-16,1 8 6 15,-3 15-1-15,3 17-1 16,2 11 0-16,7 11-2 15,4 7-3-15,12-2-12 16,8-6-1-16,3-6 14 16,2-9 1-16,1-13 4 15,-4-7 1-15,2-6 1 16,-2-6 3-16,3-8 0 0,0-3-4 16,2-4 1-16,1 1 0 15,-3 5 0-15,-2 4 0 16,-3 8-3-16,3 2 1 15,2 8 1-15,0 0-1 16,3 2 1-16,-1 2 1 16,1-5 0-16,8-1 3 15,4-4-2-15,7-13 4 16,3-3-4-16,-5-14 0 16,-1-8 7-16,-10-11 4 15,-6-7 11-15,-7-10-8 16,-9-7 2-16,-9-3 0 15,-3 3-14-15,-10 6 4 16,0 15 5-16,0 11-9 0,5 17-3 16,11 17-11-16,6 23 11 15,8 17 1-15,-2 20-1 16,7 18 0-16,3 10 0 16,-6 1-1-16,2 0-7 15,1-8-13-15,-3-13-29 16,-1-13-6-16,1-13-43 15,1-13-52-15,-5-12-7 16,-7-14 26-16,-2-11-64 16,-5-12 27-16,-12-11-14 15,-8-6-13-15,-4-3 196 0,-5 0 49 16,-4 3 68 0,5 9-12-16,8 1 4 0,6 12 20 15,10 3-29-15,6 6-19 16,9 1-22-16,6 5-40 15,14 0-2-15,13-3 16 16,5 3 9-16,13-3 17 16,4 4-2-16,-5-4-9 15,-8 3-11-15,-3-3 0 16,-14 0 8-16,-2-2-12 16,-10 0 16-16,-7-4-11 15,-2-2-15-15,-7-1-10 16,-6-2-9-16,-7 3 1 15,-2 0-5-15,-4 5-1 16,0 6-2-16,0 12 1 0,1 11 2 16,-4 14 1-16,5 9 1 15,6 12-1-15,8-4 0 16,8-2 0-16,12-3 2 16,8-10 2-16,10-7 1 15,11-9-6-15,4-8-1 16,4-12-37-16,-13-4-53 15,-5-6-68-15,-23-8-219 16,-16-2-329-16</inkml:trace>
  <inkml:trace contextRef="#ctx0" brushRef="#br0" timeOffset="16672">22646 757 387 0,'0'-20'510'0,"0"-4"-345"15,-6-9-19-15,3-4 17 16,-5-4-15-16,3 5-53 16,-1 1-36-16,6 4-10 15,-3 5-1-15,3 9-12 16,0 8-23-16,3 7-13 16,-3 7-8-16,0 15 8 15,-3 19 6-15,-3 23-6 16,-1 21 1-16,-2 25 1 15,-1 17-1-15,4 10 0 0,0 2-1 16,3-3-1-16,6-9 1 16,6-23-8-1,10-23-5-15,0-28-3 0,9-19 9 16,2-26 7-16,5-14 0 16,-1-18 0-16,4-15 1 15,-2-7-1-15,-5-12-2 16,-5-9-13-16,-7-2 7 15,-13-7 3-15,-9 5 1 16,-13 1-7-16,-19 6 1 16,-18 12 1-16,-12 8 5 0,-7 9 0 15,1 9 2-15,12 8 1 16,10 9 0-16,18 2 0 16,18 3-1-16,7 3 1 15,9 0-7-15,6-2-3 16,10 2 11-16,16-3-1 15,13-6 0-15,15-2 0 16,17-4 2-16,6 5 0 16,0-5 4-16,-7 4 0 15,-6 3-1-15,-16 2 7 16,-19 3 3-16,-15 9 1 16,-15 0-3-16,-8 3-4 15,-3-1-8-15,-2 1-14 16,-6 9 14-16,2 5 0 15,-7 11 5-15,-3 6-3 16,7 12-2-16,-4-3 4 16,13-9-4-16,6-3 0 0,13-14 0 15,-1-6 7-15,9-8-2 16,1-12 1-16,6-11 3 16,1-9-2-16,3-8 6 15,-7-6 2-15,-6-3 0 16,-8-2 0-16,-14-5-9 15,-14 5-1-15,-5 2-3 16,-3 9-2-16,-6 9 0 16,2 7 0-16,1 16-2 15,0 7-1-15,-3 15 3 0,1 11 0 16,5 12 0-16,10 7-5 16,8 0-1-16,20-1-8 15,13-3 10-15,8-6 4 16,9-15 0-16,1-13 3 15,3-15-3-15,-4-8 3 16,-2-15 0-16,0-5 4 16,-8-1-7-16,-5-3 5 15,-5 4-1-15,-8 9-4 16,-5 7-3-16,3 12 2 16,1 15-1-16,2 7-3 15,3 16 5-15,3 5-2 16,-3 6 3-16,-3-3-2 0,-3-3 1 15,1-6-6 1,-6-5-50-16,0-7-94 0,3-7-135 16,5-7-75-16</inkml:trace>
  <inkml:trace contextRef="#ctx0" brushRef="#br0" timeOffset="18301">24359 665 980 0,'-6'-42'179'0,"-8"-7"-3"16,-3 6 30-16,-10 4-86 0,2 1-35 15,6 10-32 1,3 8-14-16,10 5-16 0,0 12-23 16,9 12-5-16,0 16 5 15,0 21 5-15,0 26-2 16,-3 31 2-16,-3 23-3 15,-6 14-1-15,-7 8 0 16,-3 7-1-16,-6-6-1 16,-5-9-4-16,5-17-3 15,3-23 1-15,9-26-11 16,10-23 3-16,6-20 3 16,10-21 11-16,9-16 1 15,3-14 1-15,7-15-1 16,7-16-2-16,-1-9-1 15,-4-12 3-15,-7-5 0 0,-16-6-6 16,-14-6 5 0,-16 4-8-16,-12 2 4 0,-14 8-1 15,-6 16 2-15,-3 7 2 16,10 15 2-16,5 11 0 16,14 6-1-16,19 9-12 15,12 2 3-15,22 0 10 16,27-5 0-16,19-4 1 15,8 0 2-15,1-8 0 16,-14-3 2-16,-15 3 11 16,-15 3 6-16,-11 0 2 15,-9 3-4-15,-10 3-3 0,-5 6 0 16,-1-1-7 0,-6 7-9-16,-1 5-1 0,1 0-6 15,0 5-5-15,0 9 11 16,-3 15 0-16,-1 14 3 15,1 8-3-15,-3 10-1 16,4-1 1-16,10-4 0 16,4-7 0-16,4-9-1 15,2-14 1-15,4-12 4 16,3-14 1-16,7-14-2 16,-1-8 2-16,5-13-2 15,-2-5 1-15,-5-3-1 16,-7-5-2-16,-7-4 1 0,-1 6-1 15,-8 4 0 1,-1 7-1-16,1 15-1 0,-3 11-3 16,3 6-8-16,-3 12 6 15,3 6 6-15,2 10 0 16,1 9 0-16,0 7 0 16,-1-1 0-16,6-3-2 15,-2-6 2-15,1-8 0 16,-1-6 0-16,4-5 0 15,-4-6 1-15,-2-4 1 16,-1-2 2-16,4-2-1 16,-4-4 1-16,0 0-3 15,5-6 4-15,0-5-5 16,3-5 1-16,-3-2-1 0,6-4 0 16,2-2 1-16,-3 6-1 15,-3-2 0-15,-1 5 1 16,-2 8-1-16,-1 1-2 15,-3 6 0-15,1 4 1 16,2-1 0-16,2 3-3 16,-6 0 2-16,6 0 1 15,-2 3-2-15,-3-1 0 16,1 4 1-16,-1 3 1 16,-3 5 1-16,3 3-3 15,-2 3 3-15,2 3-1 16,-3 0 1-16,0 0 0 15,3-3 0-15,1-3 0 0,-4 0-1 16,3-2 1 0,-3-4 0-16,1 1 0 0,-1-2 0 15,3 2-1-15,0 0 1 16,-3-4 0-16,4 0 1 16,-4-4 0-16,-3-2-1 15,0-2 1-15,-3-2-1 16,0 2-13-16,-4-4 13 15,-5 2 1-15,-4 2-1 16,0-6 0-16,-3 4 1 16,0-2-1-16,4 2 0 15,2-2 4-15,2 4-8 0,2-2 7 16,6-1-6 0,0 0 0-16,-1 3 0 0,4-2-4 15,7 2-10-15,-4 0 16 16,3 2-7-16,-3-2 3 15,8 0 5-15,2-2 0 16,9-2 1-16,3-4 0 16,10-6 1-16,-1-9-2 15,2-3 2-15,-1-8-1 16,-4-7 4-16,-2-4 6 16,-4-7-3-16,-3-5 8 15,-8-6-3-15,-5 0 0 16,-4-6-4-16,-7 7 2 15,-4 2 4-15,-8 8-4 16,3 13-6-16,-6 13 1 0,4 10-6 16,1 9-13-16,5 21 12 15,-2 17 1-15,3 24 2 16,-4 16-2-16,7 20-1 16,6 4 0-16,10-3-7 15,9-12-26-15,6-14-18 16,11-15-7-16,2-19-41 15,0-12-37-15,-8-12-40 16,-8-5 18-16,-17-6 33 16,-3-5-82-16,-10-10-252 0</inkml:trace>
  <inkml:trace contextRef="#ctx0" brushRef="#br0" timeOffset="18469">25471 737 549 0,'-16'-24'202'0,"-3"0"-98"0,7 6 41 16,2 2 11-16,7 4-62 15,9 0-65-15,10 1-17 16,9 2-2-16,13-2-8 16,6-3-2-16,1 2-6 15,-3-2-36-15,-8 0-48 16,-9 2-25-16,-9 1-49 16,-16 2-392-16</inkml:trace>
  <inkml:trace contextRef="#ctx0" brushRef="#br0" timeOffset="18858">24506 365 854 0,'-10'-11'166'16,"4"-1"-78"-16,9 4 48 15,2-6-12-15,3 5-31 16,-2-2-16-16,0 2-15 16,-3 4-14-16,-3 1-20 15,0 2-22-15,-3 4-6 0,0 4-15 16,0 2 11 0,-3 10 4-16,1 2 1 0,0 5 0 15,5 4 0-15,2-4 1 16,6-6 0-16,1-5 5 15,7-12 13-15,-4-4 7 16,4-7 6-16,0-11-8 16,0-2-4-16,-4-8-6 15,-7 2-15-15,-13-3-7 16,-11 5-22-16,-12 0-61 16,-7 6-121-16,-6 11-167 15,2 12-533-15</inkml:trace>
  <inkml:trace contextRef="#ctx0" brushRef="#br0" timeOffset="20371">25894 1115 1038 0,'9'2'68'0,"1"1"11"16,-1-3 80-16,0-3-18 16,4-5-43-16,6-4-20 15,6-11-12-15,8-5-28 16,8-15-14-16,9-8-8 15,5-9 5-15,2-12-3 0,-4-5-2 16,-1-3-3 0,-11-3-7-16,-13-5 3 0,-9-1-4 15,-9 0-1-15,-7 12 2 16,-9 15-2-16,-1 18-4 16,1 16-7-16,3 16-7 15,-7 20 10-15,-2 24 4 16,-7 22 4-16,-6 21-1 15,-5 19-1-15,0 12 0 16,3 6-2-16,5-7 1 16,10-5 0-16,5-5-2 15,7-18-1-15,3-18 1 0,4-15 0 16,2-15 1-16,1-15 6 16,-1-8-5-16,7-10 7 15,6-10-8-15,11-6 2 16,8-9 0-16,3-7 0 15,-2-5 0-15,-4-2-2 16,-10 2 1-16,-9 8 1 16,-6 4-2-16,-4 9-1 15,-6 9-1-15,-3 11-4 16,3 4-1-16,-3 7 7 16,4 11-3-16,-4 10 3 15,0 5-2-15,0 6 2 16,0-2 2-16,-4-3-2 15,4-8 0-15,4-11 1 16,-1-7 0-16,0-7 0 0,-3-2 2 16,6-6-2-16,5-5 2 15,3-10-2-15,13-7-1 16,1-6 2-16,7-6-2 16,-4 5 0-16,-4 3 0 15,-8 8 0-15,-4 8-1 16,-8 8-3-16,-1 7 0 15,0 7 3-15,1 6-3 16,2 7 4-16,-3 6 0 16,1 4 0-16,-1-1 1 15,-3-2-1-15,0-9 0 16,0-3 1-16,4-11-1 0,-4-3 1 16,0-3 1-16,3-3-1 15,4-6 2-15,7-2-3 16,-3-1 0-16,10-8 1 15,1-2 1-15,-3-4-2 16,0 0 0-16,3 3 0 16,-6 5-1-16,-5 11-1 15,-3 7-4-15,-3 7 3 16,-5 11 3-16,3 5 0 16,-3 7-1-16,-3 0 1 15,2-4-1-15,-2-4 2 16,5-7-1-16,-5-9 1 15,0-4 2-15,3-2 1 0,0-8 0 16,3-7-4 0,10-5 0-16,6-5 1 0,3-8 0 15,5 3-1-15,-5 4-2 16,-3 6 2-16,-3 9-5 16,-3 6 2-16,0 8 3 15,3 4-1-15,-1 8-1 16,6 2 2-16,-2 0-2 15,-3-2 1-15,3-7 1 16,6-2 0-16,4-9 0 16,2-11 1-16,8-6-1 15,-1-12-1-15,-3-5 1 0,-13-6 4 16,-1 0-3-16,-15-3 2 16,-9 1 2-16,-6 5-2 15,-7 6-3-15,-1 7-6 16,0 13-3-16,-9 18 8 15,-3 12 1-15,-2 22 5 16,0 10-5-16,1 15 0 16,19 2-2-16,10-4 2 15,21-10-2-15,12-10-3 16,12-16 1-16,5-11-6 16,1-10-30-16,1-13-57 15,-15-10-63-15,-14 1-156 16,-12-8-99-16</inkml:trace>
  <inkml:trace contextRef="#ctx0" brushRef="#br0" timeOffset="20810">26790 79 983 0,'22'-20'136'0,"-3"3"-10"0,-13 6 27 16,-3 0-49-16,-6 5-43 15,3 0-10-15,-3 0-5 16,0 4-17-16,-1 2-13 15,4 2-16-15,-3 4-1 16,0 6 0-16,-6 8 0 16,-1 5 2-16,-6 6 0 15,1 9-1-15,7-1 0 16,5-9 0-16,6-1 8 16,8-9 2-16,1-10 6 15,7 0 3-15,-3-13 1 16,9-4-8-16,-3-3-5 15,-3-7-4-15,-6-3-3 0,-7 0-9 16,-9-2-56-16,-19 1-104 16,-13 3-194-16,-12 7-93 15</inkml:trace>
  <inkml:trace contextRef="#ctx0" brushRef="#br0" timeOffset="21005">25999 420 1037 0,'-17'-9'133'0,"4"4"12"15,7-4 39-15,9 0-99 0,10 4-50 16,15 1-28 0,17-4 6-16,25-4-9 0,25 4-4 15,17 2-24-15,3 3-191 16,-14 3-116-16</inkml:trace>
  <inkml:trace contextRef="#ctx0" brushRef="#br0" timeOffset="21446">28096 1014 534 0,'2'6'353'15,"4"0"-255"-15,0-4 52 16,-3-2-21-16,2-2-36 16,1-1 9-16,-4 0-24 0,-2-3-9 15,3 4-24 1,-3-2 2-16,-3 2-23 0,1 2-12 16,-4-3-11-16,-5 6 1 15,5-3-2-15,1 6 0 16,-3 2-2-16,8-2 1 15,8 2 1-15,0-2 6 16,6-3 0-16,5-3 2 16,-4-3-8-16,1-3-6 15,-13-2-108-15,-15-6-334 16</inkml:trace>
  <inkml:trace contextRef="#ctx0" brushRef="#br0" timeOffset="22971">4375 2263 622 0,'-22'-10'305'0,"0"-5"-200"15,-5 6-25-15,5 4-11 16,-3 5-17-16,0 3-14 0,6-1-16 16,3 4-4-16,7-3 15 15,2-1-2-15,7-2-10 16,3 0-4-16,4 0-10 15,5 0 8-15,17 4-3 16,12-4 6-16,20 3 23 16,21-3-9-16,20-3 7 15,12-1-6-15,3-3-18 16,4 1 2-16,-16-9 1 16,-15 7-5-16,-21-4-3 0,-14 1 6 15,-19-1 12 1,-9 4 9-16,-12-4-5 0,-5-2-10 15,-10-3-19-15,-13 0-2 16,-2-6 4-16,-14 0-5 16,-7 3-1-16,2 0 1 15,-4 3 4-15,3 6-3 16,7 2 0-16,5 3 1 16,10 2-4-16,7 4-3 15,9 0-1-15,3 4-3 16,10 5 9-16,6 11 2 15,11 3-2-15,8 8 2 16,3 3-1-16,1 0-1 16,-7 1 0-16,-10-1-2 15,-6 1 0-15,-12-1-12 0,-13-3-63 16,-13 1-100 0,-19-1-133-16,-9-3-178 0</inkml:trace>
  <inkml:trace contextRef="#ctx0" brushRef="#br0" timeOffset="23815">5109 1066 377 0,'0'-3'175'0,"0"0"-69"15,0 3 3-15,0-3 2 16,3 3-24-16,-3-3-17 15,0 3-10-15,3-2-10 16,-3 2-11-16,3 0-12 16,-3 0-12-16,6 2 9 15,4 1 14-15,6 6-6 0,-1-1-11 16,12 7-8-16,-5-1-5 16,3 6 2-16,0 0-7 15,-3 0-1-15,0 0-2 16,-9-3-5-16,-2-5 5 15,-6-3 0-15,-8-1 0 16,-13 0 0-16,-16 4-31 16,-12 5-139-16,-20 9-20 15,-12 5-197-15</inkml:trace>
  <inkml:trace contextRef="#ctx0" brushRef="#br0" timeOffset="37616">5862 2247 645 0,'0'-20'206'0,"3"-1"-48"16,-3-4-26-16,-7-1 24 15,1 3 7-15,0-2-35 16,-5-4-43-16,0 3-5 15,3 6-28-15,2 6-15 0,3 2-15 16,1 7-14 0,4 5-8-16,-2 5-7 0,3 13 7 15,-6 13 1-15,3 15 0 16,-5 17 0-16,-3 20 1 16,2 2-1-16,-3-2 1 15,2-2-1-15,4-16-1 16,0-19 1-16,3-17 1 15,0-15 0-15,3-11 5 16,0-9 0-16,0-5 1 16,-3-18-3-16,4-20-5 15,-1-19 0-15,3-18 4 16,0-14-4-16,5-6 0 16,-6 9 1-16,1 17-1 15,2 22 0-15,-5 18-1 0,-3 23 0 16,0 15-16-1,6 13 13-15,10 17 4 0,9 16-3 16,10 16 3-16,9 16 0 16,4 11-1-16,3 4 1 15,-4 1 0-15,2-15-5 16,-12-12 3-16,-2-22 1 16,-5-14 1-16,-16-20 3 15,0-13 4-15,-1-15 3 16,-7-21-10-16,0-21 7 15,4-16-2-15,-4-14-4 16,-3-6 0-16,-3 5 1 0,-3 9-2 16,0 18 0-1,0 13-2-15,0 23-9 0,-1 13-34 16,1 12-39-16,3 15-10 16,0 18-55-16,7 13-106 15,2 16-74-15,4 11-199 16</inkml:trace>
  <inkml:trace contextRef="#ctx0" brushRef="#br0" timeOffset="38165">6522 2476 568 0,'9'-20'352'16,"-5"-9"-210"-16,-8 1-14 16,1 4 14-16,-3 4-49 15,6 1-28-15,3 7-34 0,3 0-19 16,10-2-9-16,0 0 3 15,9 3-2-15,-2-1 3 16,3-2 0-16,-4 5 9 16,-3-2 18-16,-7-1 6 15,-4 1-12-15,-8-3-15 16,-5-7 0-16,-4 4 3 16,-4 0-11-16,-2 9-5 15,-4 4-5-15,0 13 3 16,-8 8 0-16,2 15 0 15,0 11 2-15,3 6 0 16,9 8-1-16,10 0-1 0,6-3 1 16,10-9-2-16,15-7 1 15,5-15 2-15,8-9 0 16,3-14 3-16,6-14 2 16,2-15-1-16,-5-5-2 15,-9-9 4-15,-2-3 3 16,-11 1 1-16,-9-1 10 15,-7 3-3-15,-5 6 2 16,-4 9-3-16,0 8-5 16,0 10-11-16,0 10-10 15,0 6 1-15,9 12 9 16,4 7 0-16,6 13 2 16,9 10-2-16,5 8-2 15,4 0 1-15,-2-5 1 0,3-5-18 16,-2-7-45-16,-2-13-39 15,1-8-80-15,-6-13-68 16,-14-7 16-16,-5-16-68 16</inkml:trace>
  <inkml:trace contextRef="#ctx0" brushRef="#br0" timeOffset="38345">7234 2339 300 0,'-16'-49'399'0,"7"3"-263"15,-1 8-25-15,4 10 10 16,6 11-31-16,0 5-30 15,0 10-25-15,0 2-18 16,3 8-1-16,0 9 17 0,-3 12 2 16,0 14-15-1,0 11-14-15,-6 9 1 0,-8 0-7 16,3-1-50-16,0-1-148 16,2-7-119-16</inkml:trace>
  <inkml:trace contextRef="#ctx0" brushRef="#br0" timeOffset="38734">7412 2184 842 0,'12'-55'129'16,"-2"10"-30"-16,-4 8 38 16,-3 8 6-16,0 12-41 0,-3 8-25 15,0 6-49 1,0 3-27-16,0 15 2 0,0 13 26 15,0 12 0-15,3 15-12 16,-3 10-8-16,4 6 0 16,-4-2-8-16,0 0 0 15,0-12-1-15,0-11-29 16,0-9-91-16,0-17-53 16,3-8-18-16,0-12 25 15,0-6 61-15,3-8 23 16,-6-9 77-16,-3-3 1 15,-9-6 4-15,-7 7 2 16,-7 2 27-16,1 3 19 16,-3 9 0-16,6 1 12 0,5 8 25 15,4-1-46-15,13 0-24 16,10 3-6-16,16-5 0 16,18-10-9-16,19-8-42 15,8-2-201-15</inkml:trace>
  <inkml:trace contextRef="#ctx0" brushRef="#br0" timeOffset="40191">8400 2169 664 0,'-3'-48'554'0,"-3"2"-428"15,-2 6 28-15,-1 9-35 16,2 5-40-16,4 15-29 15,3 2-31-15,0 4-19 16,3 7-3-16,4 11 2 0,-1 11 1 16,0 16 3-16,-1 15 2 15,-2 16-4-15,-6 15 2 16,-8 0-3-16,-2-1-11 16,-2-10-56-16,2-16-58 15,7-18-68-15,3-19 28 16,3-10 80-16,0-14 27 15,0-13 37-15,-4-5 21 16,-5-9 0-16,-7-5 0 16,-6-4 2-16,-6 2 17 15,-2-1 31-15,5 5-3 16,0 6 10-16,12 10 14 16,4 7-27-16,9 3-30 0,3 6-12 15,13 2-1 1,9-4 17-16,14 2 7 0,18-12 7 15,12-2 7-15,1-3 20 16,-6-6 1-16,-11 3-13 16,-14 3-8-16,-17 2 9 15,-6 5-13-15,-10 0-8 16,-3 5-8-16,-3 2-7 16,0 6-9-16,0-3-3 15,0 3-7-15,0 5-2 16,7 6 9-16,-4 9 1 15,3 6 0-15,4 8 0 16,-1 4 1-16,5-4-1 16,-3-9-1-16,3-5 1 0,-1-9 0 15,-1-8 0 1,1-9 4-16,-4 0-2 0,4-8 1 16,0-9 0-16,2-6-1 15,4-5-3-15,0-3 1 16,0-1 1-16,-2 1-2 15,-1 8 0-15,-7 3 0 16,1 11-4-16,-4 10-5 16,0 8 4-16,1 8 1 15,2 11 4-15,0 9 1 16,4 4-1-16,-3 2 0 16,-1 0 0-16,-3-11 0 15,2-9 0-15,-3-9 2 0,1-5 0 16,-3-9 4-16,2 0-1 15,-2-8-2-15,5-9-1 16,6-7-2-16,-2-1 0 16,7-9 1-16,-3 5-1 15,3 4 0-15,-6 8-2 16,-1 9 0-16,-2 5-6 16,-1 12 1-16,2 7 4 15,0 8 0-15,0 8 2 16,-2 2 0-16,1 3 1 15,-1 0-1-15,-2-5-2 16,-4-11 2-16,3-7 1 16,0-6 4-16,-6-7 1 15,4-10 2-15,2-5-7 0,3-9 0 16,4-4 0-16,3-9 0 16,-1 5 1-16,4 3-2 15,-2 10-2-15,-4 10-2 16,-1 6 1-16,4 10-1 15,-3 6 3-15,-1 7 1 16,1 5 0-16,3 3 0 16,-4 6 1-16,7-4 0 15,3-6 2-15,8-4-2 16,1-10 3-16,7-16-1 16,0-12 2-16,4-6 3 15,-4-9 2-15,-3-7 9 16,-10-2 3-16,-5 5-5 0,-7-1 0 15,-13 0-4-15,0 6 0 16,-8 5-1-16,0 6-4 16,-3 6-7-16,5 8-6 15,-2 12-11-15,-3 17 17 16,-8 13 2-16,-3 20 1 16,3 10-4-16,3 9 1 15,16-1-3-15,16-8-4 16,9-12 2-16,10-8 0 15,6-10-3-15,7-20-1 0,3-10 0 16,7-9-17 0,-8-11-33-16,-9-4-45 0,-14-7-168 15,-24 3-107-15</inkml:trace>
  <inkml:trace contextRef="#ctx0" brushRef="#br0" timeOffset="40559">8733 1886 795 0,'-15'-20'253'0,"2"1"-106"0,2 4-2 16,5 0-21-1,0 6-54-15,4 2-35 0,-1 4-16 16,-2 3-19-16,2 5-1 16,3 13 1-16,0 4 4 15,8 7 1-15,3 3-1 16,9-4 4-16,2-10 7 16,3-7 6-16,-2-5 12 15,-5-10 19-15,-2-4-15 16,-6-6-12-16,-7-6-8 15,-3-6-13-15,-10-3-4 16,-9 4-14-16,-6 5-47 0,3 8-61 16,0 11-112-16,5 10-89 15</inkml:trace>
  <inkml:trace contextRef="#ctx0" brushRef="#br0" timeOffset="40861">10315 2304 630 0,'13'-14'557'0,"15"-13"-411"16,-5 8 18-16,-10 8-25 0,-4 2-48 15,-6 3-46-15,0 3-23 16,-3 3-12-16,0 3-5 16,-9 14 12-16,-7 11 6 15,-10 19-15-15,-6 8-4 16,-12 10-4-16,-6 1-8 16,-11 2-52-16,-12-3-133 15,-10 1-194-15</inkml:trace>
  <inkml:trace contextRef="#ctx0" brushRef="#br0" timeOffset="43234">10884 2058 880 0,'9'-20'188'16,"-2"-3"-76"-16,-7 2 13 15,0 3-1-15,-4 3-7 16,1-3-57-16,0 7-23 16,0 2-2-16,0 7-20 15,-4 2-15-15,4 5-8 16,-6 12 8-16,-7 12 1 16,-4 11 0-16,4 12-1 15,2 13 2-15,3-2-2 0,17 3 0 16,18 0-1-1,4-9 0-15,10-14-3 0,6-17 3 16,6-20 1-16,2-24 4 16,2-21 0-16,-1-16 0 15,-1-14 3-15,-11-5 10 16,-10 0 14-16,-9-3-9 16,-11-6-12-16,-14 0-1 15,-5 8 2-15,-1 12 8 16,-4 18-3-16,7 21-16 15,-3 16-9-15,5 22-2 16,-5 21 11-16,3 16 1 0,-7 18 0 16,4 14 1-16,-1 2-2 15,4-2 0-15,9-6-1 16,6-8 1-16,7-14-6 16,3-15-6-16,-3-15 1 15,1-15 2-15,2-18 9 16,0-10 0-16,6-11 1 15,6-13 1-15,4-2-2 16,1-2 0-16,-8 15 0 16,-6 5-1-16,-3 14-5 15,-3 12 1-15,0 6 0 16,3 6 1-16,7 10 1 16,-1 5-1-16,4 3 2 0,2 2 0 15,4-7 1 1,1-7 1-16,-2-9 0 0,1-15 1 15,-7-5 3-15,-1-15 1 16,-5-3-2-16,-8-5 8 16,-3-7 0-16,-8 1 3 15,-6 1-5-15,-3 5-3 16,-10 2 1-16,-1 12-7 16,1 5-3-16,4 10-6 15,-4 10 2-15,3 13 7 16,-3 10 1-16,7 13 0 15,0 7-2-15,9 6 1 16,12-5-2-16,7-6 1 16,10-9-2-16,2-8 2 0,2-12-3 15,-5-11 4-15,7-8 1 16,-7-10 0-16,5-8 2 16,0-6-1-16,3 4-2 15,-7-7 0-15,-1 4-1 16,-3 5 1-16,-6 5 0 15,-2 4-5-15,-1 8-2 16,-4 6 3-16,4 4-3 16,0 4 1-16,-7 6 0 15,4-2 1-15,-4 2 3 16,-2-8 2-16,-4-3 1 16,0-3 5-16,-3-3 5 15,-3-3-6-15,-3-6-3 0,-4-2-1 16,-3 0 0-1,-5-3-1-15,-5 6-3 0,5 5 0 16,-1 9-6-16,-5 6 8 16,9 11-1-16,-1 8-1 15,6 12 0-15,7 12 2 16,13-1-3-16,9 4 1 16,7-13 1-16,6-10-1 15,2-9 3-15,1-18 1 16,1-10 1-16,-5-10 0 15,4-13 3-15,-4-10 3 16,-2-10 5-16,-1-6 2 0,-6-7 0 16,-5 1-1-1,-7 0-5-15,-10-3 1 0,-7 4-4 16,-2 6 1-16,-5 14 0 16,3 10-7-16,0 15-1 15,5 11-9-15,4 12 1 16,2 21 9-16,2 14 1 15,1 19 2-15,-3 14-3 16,3 6 0-16,0 0 0 16,8-6 0-16,-5-3 0 15,-1-11 0-15,3-11 2 16,-5-12-2-16,-6-17 1 16,3-12 5-16,0-11 2 15,-3-6 2-15,-2-11-9 16,5-11 1-16,-3-4-2 0,6-16 0 15,5-7 0 1,4-2-1-16,7 3-1 0,3 0 0 16,4 13-1-16,-1 10-6 15,-2 14 3-15,-1 9-1 16,0 8 3-16,-3 8-7 16,-3 9 6-16,-7 8 0 15,-6 10-1-15,-6-1 0 16,-3 1 4-16,-4-1 1 15,1-5 1-15,0-7 0 16,2-2 0-16,7-2-2 16,3-5 0-16,4-1 1 0,2-3 1 15,10-3-2 1,3-1 2-16,11-5-12 0,11 0-68 16,10-5-168-16,-1-1-101 15,5 1-293-15</inkml:trace>
  <inkml:trace contextRef="#ctx0" brushRef="#br0" timeOffset="43842">13495 2240 1055 0,'9'-36'210'0,"-2"1"-99"0,-7 1 45 16,-4 6-42-16,-2 8-53 16,3 5-18-16,0 4-24 15,3 5-19-15,0 6-5 16,0 6-5-16,0 5 10 16,3 15 1-16,-3 5-1 15,3 12 0-15,3 3-1 16,4 4 1-16,9-11 0 15,4-5-2-15,5-8 2 16,7-15 4-16,3-16 2 0,1-13 0 16,-1-11 9-1,-4-13 11-15,-2-7 1 16,-7-5-7-16,-6-4-7 0,-2 0 4 16,-12 5 5-16,-5 8-10 15,-2 10 4-15,-7 12-6 16,1 6-10-16,-1 11-1 15,7 6-13-15,-6 14 11 16,-1 18 3-16,-7 25 1 16,0 23 2-16,-3 27-3 15,0 15 1-15,10 7-1 16,3 2-2-16,6-5-7 16,0-3-4-16,3-6-22 15,0-20 11-15,3-17 18 16,1-21-3-16,2-29 9 0,10-24 2 15,6-26 9-15,5-17 7 16,3-15-11-16,3-14-2 16,-8-5-5-16,-12-4-1 15,-13 4-25-15,-22 0-57 16,-22 5-129-16,-20 6-133 16,-14 6-142-16</inkml:trace>
  <inkml:trace contextRef="#ctx0" brushRef="#br0" timeOffset="44154">13476 1815 894 0,'-38'-29'179'0,"10"7"-98"15,6 2 33-15,11 6-7 16,5 5-52-16,6 3-42 15,0 3-13-15,3 3-4 16,0 6 4-16,0 6 2 16,8 4 1-16,-3 4 4 15,6 0 2-15,5-3 9 16,3-8 14-16,-3 0 2 16,3-9 10-16,0-9-2 15,-5-5-17-15,-9-4-7 0,-5-4-18 16,-9-1-3-16,-10 0-65 15,-6 3-104-15,-6 5-146 16</inkml:trace>
  <inkml:trace contextRef="#ctx0" brushRef="#br0" timeOffset="45192">14315 2184 1056 0,'-6'-46'87'0,"3"6"-15"16,6 3 51-16,-6 11 26 15,9 0-63-15,-6 0-9 16,3 4-28-16,-3 2-3 15,2 5 0-15,-2 4-17 16,0 5-8-16,0 3-21 16,0 3-4-16,0 15-7 15,3 14 11-15,-3 19 3 16,3 19-1-16,2 26-1 16,-2 7-1-16,3-3 1 15,0-14 2-15,7-14-3 16,-4-23-4-16,1-21-3 0,-4-13 2 15,-3-15 1-15,1-14 2 16,-1-14 2-16,0-18-1 16,-6-8-1-16,-7-9-1 15,-9 3-3-15,-9 12-5 16,-8 8 4-16,-2 11 3 16,4 12 0-16,5 11-2 15,12 3-10-15,12 12-6 16,7 6 20-16,9 3 2 15,8 5-3-15,9-1 3 16,10-5 0-16,9-8 6 16,11-8-2-16,5-13 0 0,1-13 4 15,-1-7 4-15,-3 1 8 16,-11-3 11-16,-15 3-5 16,-15 5-8-16,-15 6-8 15,-11-3-1-15,-9 4-4 16,-6 4-1-16,0 1-4 15,5 8-1-15,3 3-12 16,6 12 5-16,0 14 8 16,-3 15 0-16,-6 19 0 15,3 18-2-15,-2 7 4 16,13 8-4-16,6-8 1 16,10-12-5-16,6-14-1 15,7-19 7-15,-4-19 1 16,10-15 2-16,-4-17-2 15,-3-9 0-15,5-11 2 0,-8-6-1 16,-8 4-1-16,0-2-1 16,-8 12 0-16,-2 13-3 15,2 3-5-15,0 11-2 16,10 13 8-16,3 8 2 16,6 5-2-16,5 10 2 15,1 5-1-15,-2-5-1 16,5-9 0-16,-2-5 1 15,4-14 1-15,-2-9 0 16,4-14 1-16,-3-14 1 0,1-7-2 16,-8-7 6-1,-6-8 3-15,-9 0 0 0,-17 7 0 16,-5 0-3-16,-10 9-2 16,-3 11-4-16,-3 9-3 15,-2 17 0-15,5 12 1 16,3 13 2-16,7 15 0 15,12 14-1-15,12 4 1 16,14 1-1-16,16-1-4 16,2-15-37-16,6-9-78 15,-9-14-153-15,-6-9-122 16</inkml:trace>
  <inkml:trace contextRef="#ctx0" brushRef="#br0" timeOffset="45552">15664 2093 974 0,'0'-35'273'15,"-3"1"-126"-15,-3 4 33 16,-4 8-68-16,7 5-29 16,0 5-39-16,3 7-30 15,3 5-13-15,3 9 0 16,4 5 5-16,7 14-1 15,5 15-1-15,3 9-3 0,7 11-1 16,-1 0 2 0,-3-5-1-16,-1-10-1 0,-5-14 0 15,-6-11 4-15,-7-15 4 16,1-11 15-16,-1-8 4 16,10-17-14-16,3-10-5 15,3-10-6-15,5-9-2 16,-5-4-1-16,-6 10-17 15,-7 2-42-15,-2 15-24 16,-4 9-61-16,1 17-169 16,-4 16 107-16,0 17-115 15</inkml:trace>
  <inkml:trace contextRef="#ctx0" brushRef="#br0" timeOffset="46656">16271 2290 807 0,'25'-6'179'15,"-5"-9"4"-15,-7-5 1 0,-4-5-24 16,-3-1-53-16,-2-8-39 16,-11 2-14-16,-2 1-22 15,-7 8-12-15,-6-3-12 16,-4 6-6-16,0 12-2 16,-2 5 0-16,0 12 0 15,-1 11-2-15,6 8 3 16,-18 92-2-16,44-103-4 15,4 3-7-15,2-6-2 16,2 0-3-16,3 9 15 0,8-8-5 16,-2-9 7-16,2-9 0 15,-3-3 2-15,0-6-2 16,0 4 1-16,-6-1-1 16,1 3-1-16,-8 1-3 15,2 8 0-15,3 5 2 16,5 4 1-16,2 5 0 15,5 3 0-15,5-2 1 16,8-2 0-16,8-7-3 16,6-9 3-16,4-11 0 15,4-9 4-15,-5-12 2 16,-4-11 7-16,-8-11 6 0,-3-9-1 16,-13-6 3-1,-6-6-4-15,-10 2-3 0,-12-5 2 16,-13 7 2-16,-3 11 3 15,-3 15-12-15,0 11-4 16,0 15-5-16,5 14-5 16,-5 20 5-16,3 19 1 15,0 20-1-15,7 20 2 16,2 15 1-16,17 4-3 16,12-6 0-16,3-13 0 15,6-7 0-15,5-19 1 16,-2-17 1-16,4-14 0 15,4-14 2-15,2-14 2 16,3-12-3-16,0-9-2 16,-3-5 3-16,-5-3-4 0,-5-3 5 15,-8 3-3-15,-11 9-2 16,-2 5 1-16,-7 8 1 16,-3 11-2-16,0 3-4 15,3 4-6-15,0 9 6 16,-3 8 4-16,3 6 0 15,0 6 2-15,2 3-2 16,0-4-1-16,4 0 1 16,5-11 1-16,2-2-1 15,9-6 0-15,0-7 3 16,4-8-2-16,5-4 0 16,2-14-1-16,-4-1-2 0,-4-7 2 15,-3 2 1-15,-9 5-1 16,-2 9 0-16,-6 4 0 15,-2 6-5-15,-1 6-8 16,1 9 5-16,2 6 7 16,9 2-1-16,2 5-1 15,3 2 2-15,3-2 0 16,4-8 0-16,-1-8 1 16,5-9 0-16,-2-6 1 15,-2-11 2-15,-4-2-3 16,-3-7 3-16,-8-2 0 15,-8-7-2-15,-6 5 1 16,-6-2-2-16,-5 10 0 0,0 4-1 16,-3 10-8-1,1 11 0-15,-2 21 9 0,-4 9 3 16,3 16-1-16,3 14-1 16,7 3-1-16,12-6 0 15,20-8-1-15,5-12 1 16,10-9-15-16,-2-14-41 15,-1-2-60-15,-10-12-129 16,-12-2-189-16</inkml:trace>
  <inkml:trace contextRef="#ctx0" brushRef="#br0" timeOffset="47607">18600 1981 992 0,'3'-34'163'0,"-3"2"-43"16,-3 9 21-16,-3 3-20 16,-4 6-54-16,4 7-21 15,0 3-20-15,1 6-19 16,-1 10-5-16,1 11 9 15,2 11-2-15,0 9-6 16,3 5 1-16,8 1-2 0,12-4 1 16,5-7-1-1,0-7 0-15,4-11 3 0,-1-6 1 16,2-16 0-16,1-12 1 16,10-15-1-16,3-11 3 15,2-9 7 1,-9-2 0-16,-8-2-1 0,-13 8-4 15,-10 6-2-15,-3 6-1 16,-3 11-1-16,0 8-7 16,0 8-3-16,-3 6-7 15,0 6-1-15,-4 5 11 16,-2 10 1-16,-4 4 0 16,1 3-1-16,-1 7-2 0,10-3-3 15,6-5 0-15,13 0 0 16,6-1 5-16,6-4 1 15,7 2 0-15,7-4-1 16,-7-1 0-16,0-2-2 16,-10-2 2-16,-8-1-1 15,-11-2-6-15,-9 2-3 16,-17 0-24-16,-18-5-74 16,-16 2-66-16,-13-9-77 15,-6-2-98-15</inkml:trace>
  <inkml:trace contextRef="#ctx0" brushRef="#br0" timeOffset="47895">18701 1669 556 0,'0'-45'439'0,"0"10"-355"16,-8 9-18-16,0 12 18 15,2 8-31-15,0 4-21 16,6-2-17-16,-4 10 0 15,4 0 6-15,4 6-4 16,2 5 0-16,8 5 13 16,8 4 30-16,0-6-24 15,3-3-16-15,-3-3 0 16,-6-10 6-16,0-8-15 16,-7-6-4-16,-6-6 3 0,-6-2-10 15,0-6-26-15,-13 7-64 16,-3 3-60-16,0 8-111 15,4 12-257-15</inkml:trace>
  <inkml:trace contextRef="#ctx0" brushRef="#br0" timeOffset="50286">19870 2061 879 0,'35'-14'231'0,"-13"-7"-89"16,-11-4 9-16,-8-4-23 0,-11-2-51 16,-1-4-23-16,-10-2-14 15,-6 6-2-15,-4 1-10 16,-2 8-20-16,-7 8-8 16,2 17 0-16,2 8-2 15,-1 15 2-15,5 13 0 16,13 5-3-16,9 2-1 15,11-4-7-15,16-4-13 16,8-9 9-16,-2-10-5 16,3-7 7-16,-9-6 7 15,-3-6 6-15,-2-3 1 16,-5-9 0-16,4-2 1 16,-1 0 1-16,-2-4 4 15,-1 4 3-15,-6 6 1 0,0 5-4 16,-6 3-7-16,3 3-14 15,0 5 13-15,3 6 1 16,7 10 2-16,9 7 0 16,12 6 5-16,7-3-3 15,11-2-1-15,4-10 3 16,-1-13 4-16,-5-9 6 16,-6-17 13-16,-3-12-2 15,-5-8-7-15,-8-11 1 16,-3-6-7-16,-6-8 1 15,-10-2-8-15,-6-5-3 16,-6-2 1-16,-7 2-2 16,-3 7 0-16,4 16 3 0,2 14-6 15,1 14-5 1,1 15-11-16,2 18 12 0,-7 16 4 16,-2 18 2-16,-4 20-1 15,3 13-1-15,7 7-1 16,9-3 1-16,15-9 0 15,12-6 0-15,3-10 0 16,6-13 0-16,2-11 0 16,-7-13 0-16,4-13 3 15,4-14-3-15,2-15 3 16,3-10-3-16,0-6 1 16,-2-9 1-16,-4-2 0 15,-13-3 0-15,-6 7 0 0,-6 6-3 16,-4 9 1-1,-4 16-2-15,-2 4-2 0,0 6-5 16,3 6-3-16,4 9 11 16,-1 6-1-16,7 11-1 15,0 8 1-15,-1 2 1 16,4 2 1-16,-3-5 0 16,3-1 1-16,3-13-2 15,-5-6 1-15,-1-14 0 16,6-5 4-16,3-18-1 15,7-10-2-15,5-9 0 16,9-12 2-16,-5-3 0 0,-2-5 2 16,-11 6 5-1,-12-7 1-15,-10 4-5 0,-15 2-2 16,-10 4 3-16,-3 9-7 16,-5 10-2-16,8 11-5 15,4 18 6-15,2 15-3 16,7 19 4-16,2 12 0 15,8 14-1-15,5 6 1 16,10 2-2-16,3-8-3 16,8-8 0-16,-2-13 0 15,3-7 5-15,1-15 0 16,3-11 4-16,4-8-2 16,-1-13 0-16,-1-3 2 15,1-10-2-15,-3-3 0 16,1-6-2-16,-5-4 2 0,1 3-2 15,-7 8 0 1,-3 10-5-16,0 6 0 0,-2 14 1 16,-1 11 3-16,-3 6-3 15,0 12 3-15,-7 2 1 16,-6 3 0-16,0-2 0 16,-3-6 0-16,0-9 0 15,0-5 3-15,0-10 1 16,0-4 4-16,0-13-7 15,-3-5 1-15,0-8-2 16,-3-7 0-16,-4-2 0 16,-5 2-2-16,-4 4 0 0,-3 5-2 15,-2 12-1-15,5 8-4 16,1 9 6-16,2 14 3 16,-3 12-1-16,3 9 1 15,3 13-1-15,7 3 1 16,3-3-1-16,9-5 0 15,7-9-3-15,0-8 3 16,5-12 1-16,5-11 1 16,-1-3 1-16,6-12 0 15,5-5 0-15,-2-6-1 16,-2-3 1-16,-4 3-1 16,-5 2 0-16,-4 4-1 0,-7 6 0 15,-1 2-2-15,0 6-2 16,4 3 3-1,1 8 1-15,6 3 0 0,6 4 0 16,5 5 1-16,3-1 0 16,9-1 0-16,6-4 3 15,-1-6 1-15,-2-8 3 16,-4-8-1-16,-6-4 3 16,-10-8-2-16,-3-9-4 15,-2-6 1-15,-7-2 0 16,-4 0-1-16,-12-3-2 15,-3 5 0-15,-10 4-1 16,-4 5-1-16,-2 9-6 0,0 8 1 16,-3 12 5-1,-4 16 0-15,1 15 0 0,-2 9 0 16,5 14-4-16,13-2 3 16,12-4 1-16,12-8 0 15,10-12 1-15,11-17 2 16,8-8-1-16,3-18 2 15,0-8 0-15,5-17-1 16,-8-9 0-16,1-8-1 16,-4-10 4-16,-7-9 2 15,-6 3 1-15,-3-5-6 16,-6 4 5-16,-5 5-1 16,-6 12 3-16,-5 13-3 15,0 15-7-15,0 12-2 16,-3 11-14-16,-4 17 16 0,-8 15 5 15,-1 13-5-15,-3 12 0 16,0 12 0-16,10 0 0 16,12-9 0-16,13-9-2 15,6-5 1-15,3-15 0 16,3-11 0-16,2-8 1 16,-5-9 0-16,3-11 2 15,1-7-2-15,-1-8 0 16,2-2 0-16,-5-4 0 15,-6-3 1-15,0 10 0 16,-10 1-1-16,-6 6-1 16,0 13-4-16,-3 2-6 0,4 9 7 15,2 5 4 1,7 6 1-16,5 3-1 0,15 3-2 16,2-9 1-16,6-9 1 15,0-4 1-15,4-16 2 16,-1-5-2-16,-3-9 2 15,-3-2-1-15,-10-4 2 16,-4-3-2-16,-12 4 4 16,-9-1-6-16,-6 11-3 15,-3 3 0-15,-4 8-6 16,-5 17 9-16,-9 15 2 16,-1 16-1-16,0 22 3 15,-7 20-2-15,4 14-1 0,9 17 0 16,-1 9-1-16,-2 15 2 15,6 5-2-15,1 3 4 16,-1 2-6-16,0-7 5 16,0-18-6-16,-3-25 2 15,-1-26 1-15,9-26 6 16,-6-23 0-16,1-24 0 16,-9-12-5-16,-10-19-2 15,-9-13-4-15,-6-13-23 16,-2-4-18-16,8-2-18 15,8 3-33-15,20 3-65 16,26 4-132-16,26 2-114 0</inkml:trace>
  <inkml:trace contextRef="#ctx0" brushRef="#br0" timeOffset="53135">23435 2101 577 0,'13'-36'304'0,"-4"3"-164"15,1-1-11-15,-1-3 13 16,1 2-17-16,-4 4-26 16,0-3-24-16,-6 5-16 15,0 0-9-15,-6 6-11 16,-4 3-14-16,1 4-4 15,-1 4-10-15,1 6-11 16,3 6-4-16,-4 12 4 16,-7 16 0-16,-61 144 0 15,74-134 0-15,8 4-2 16,5-5 4-16,4-3-4 16,9 29 4-16,12-11-2 0,2-16 0 15,2-15 10-15,0-14-8 16,1-17 6-16,-5-10 5 15,4-8-10-15,0-10 8 16,0 1-10-16,-2-9 0 16,-5 4 1-16,4-1-2 15,-2 7 0-15,-3 6-1 16,-4 10-2-16,0 11-2 16,-1 12 3-16,0 8-4 15,0 9 2-15,2 9 2 16,-8 3 2-16,0-1 0 15,-10-2 0-15,0-9 0 16,-5-9 1-16,-4-5 0 16,0-4 6-16,0-4 1 0,-7-4-4 15,-2-8-4-15,-4-6 1 16,-6-3-1-16,-4-6-1 16,-2 7 0-16,0 2-1 15,-1 6-3-15,1 4-1 16,0 17 4-16,-3 10 2 15,1 10-1-15,2 14-1 16,3 11 2-16,9-1-2 16,13 1-2-16,10-9 3 15,9-8-2-15,9-11 3 16,2-12 0-16,1-12 0 0,1-6 2 16,-4-6-1-1,0-11 0-15,-1-2 1 0,-5-3-2 16,-6-4 3-16,-1 3-3 15,-5 9 0-15,-1 6 0 16,-6 6-3-16,1 4-3 16,2 10 0-16,10 6 6 15,9 5 0-15,14 0 2 16,18 4-1-16,12-7 0 16,11-8 3-16,0-10-3 15,-4-12 0-15,-13-11 1 16,-9-4 7-16,-9-12 1 15,-17-6 1-15,-9-5-4 16,-10-9 10-16,-12 1-6 16,-9-7-3-16,-11 0-2 0,-2 11 1 15,-3 7-2 1,6 17-5-16,6 14-1 0,2 17-14 16,5 23 15-16,-7 22 3 15,3 28-2-15,-6 15-2 16,7 16 2-16,6-1-1 15,9-6 1-15,6-14-1 16,10-14 0-16,6-18 0 16,8-22 4-16,8-15-1 15,6-19 0-15,10-17-1 16,1-10 4-16,2-7-6 16,-7-13 0-16,2-1 0 0,-4 0 0 15,-9 5 0-15,-8 5-1 16,-5 13 1-16,-7 12-6 15,-3 12 1-15,-2 11 2 16,-3 13 0-16,3 5 3 16,-1 9 0-16,-7-3-1 15,1 0 1-15,-1-6 0 16,-2-6-2-16,-7-6 2 16,3-5 0-16,-6 0 1 15,3-6 3-15,-4-3 0 16,1-6-3-16,-3-1 0 15,-7-10-2-15,1 0 1 16,-4 3-7-16,-1 5 2 0,1 5-1 16,-3 10-1-16,-3 7 4 15,-3 14 2-15,0 11 0 16,3 12 1-16,8 9-4 16,17 3 4-16,14-1-7 15,12-9 4-15,12-10 1 16,1-13 1-16,5-13 2 15,-3-14 0-15,0-7 1 16,-3-14-2-16,1-7 4 16,-4-8-3-16,-6-6-1 15,-4 0 6-15,-6 1-4 16,-11 4 3-16,-5 11 2 16,-3 9-5-16,-6 12-2 15,-3 7-8-15,3 4 0 0,-5 16 8 16,3 2 1-16,-1 11-1 15,1 7 0-15,10-4 0 16,4-3 0-16,10-8 1 16,0-9-1-16,3-8 2 15,3-12 2-15,4-5-1 16,-1-7-1-16,0-7-1 16,2-6 1-16,-5-1-2 15,-3 0 5-15,-3 2-5 16,-8 6 0-16,-3 7 0 15,-2 2 0-15,-6 13-6 16,5 4-5-16,1 7 11 16,0 11-1-16,7 4 1 0,-1 4 0 15,4 3 5 1,6-5-5-16,7-9 1 0,10-8 1 16,5-9 0-16,6-11 2 15,5-7 2-15,-5-8 1 16,-5-4 1-16,-8-8-3 15,-7-3 0-15,-8-5 1 16,-9-4-1-16,-10-1-1 16,-6-7-1-16,-13 1-2 15,-3 11 3-15,-1 9-4 0,4 12 0 16,3 6-8 0,4 19-4-16,3 15 12 0,-1 20 0 15,-5 16 0-15,2 17 2 16,1 13-2-16,6-4 0 15,6-3-4-15,6-16 3 16,7-10 1-16,6-13 0 16,10-13 1-16,2-10 2 15,12-7-1-15,1-7-1 16,3-10 2-16,2-8-1 16,-2-5 0-16,-1-4-1 15,-5-4 0-15,-3 3 1 16,-6-2-2-16,-9 12-1 15,-7 3-6-15,-6 12 1 16,-4 7 1-16,4 11 3 0,-4 0-2 16,1 7 3-1,-1 3 1-15,0 3 0 0,-5-6 0 16,2-3 0-16,-3-6 0 16,0-5 0-16,0-6 2 15,-3 0 2-15,0-6 2 16,4-2-6-16,-8-6 0 15,4-5 0-15,-3 4-4 16,-6-3 0-16,-1 4-1 16,-2 5-7-16,2 6-1 15,-9 6 9-15,0 14-1 16,-7 7 5-16,1 6 0 0,3 5-3 16,3-1-1-1,13-2 0-15,6-7-1 0,6-2 2 16,0-8-1-16,4-4 3 15,2-5 0-15,-2-4 1 16,2-4 4-16,2-7-3 16,5-5 1-16,0-4-1 15,3-4-1-15,0-1 2 16,0 0-2-16,-6 3 0 16,-4 9 0-16,-2 2-2 15,-7 6-3-15,3 6-1 16,-1 8 4-16,1 3 2 15,0 7 0-15,1 5 0 16,5-6 0-16,-2 0 1 16,5-9 2-16,4-8-1 0,7-12 1 15,-1-5 2-15,6-11-2 16,2-10 4-16,-5-5 1 16,-6-2 5-16,-6-8 1 15,-3-4-4-15,-7-9 4 16,-6-2-4-16,-6-2-5 15,-1 8 5-15,-2 13 4 16,0 15-12-16,2 13-2 16,1 12-9-16,3 16 2 15,-4 15 7-15,-2 15 0 16,6 23 3-16,0 17-3 16,6 2-4-16,13-2-26 0,12-5-38 15,5-17-46-15,3-16-83 16,0-13-92-16,-7-12-83 15</inkml:trace>
  <inkml:trace contextRef="#ctx0" brushRef="#br0" timeOffset="54018">27030 1950 283 0,'-9'-21'765'0,"6"4"-668"15,3 5 28-15,0 7 34 16,3 2-51-16,0 1-59 15,10 4-32-15,10-2-4 16,15 3-3-16,12-1-1 0,21-2 1 16,4-2 19-1,4-1 2-15,-8-3-7 0,-15-1 4 16,-7-3 6-16,-18-1 11 16,-12-4-13-16,-9-2-17 15,-7-6-8-15,-9-2 1 16,-7 5-2-16,0 0-4 15,1 6-2-15,2 5-3 16,1 12-6-16,1 9 9 16,0 10 4-16,-6 12 0 15,3 12-3-15,-3 2-1 16,5 1-1-16,9-10-3 0,6-3 4 16,11-10-1-16,8-6 0 15,0-12 1-15,7-5 5 16,2-6-3-16,4-8 2 15,-2-6-2-15,5-4 1 16,-3 1-1-16,-7-8-2 16,2 2 1-16,-5 6-1 15,-2 0-1-15,-7 5-1 16,0 10-3-16,-4 5 2 16,1 5 0-16,-5 7-1 15,0 2 1-15,-3 3 2 16,-2 1 1-16,-3 2 1 15,0-5 1-15,0-4 0 16,-3-4-2-16,3-7 6 16,-6 0 0-16,3-5 1 0,0-3-3 15,0-5-2 1,-3-5-2-16,-3-3-2 0,0 1-1 16,-7 3 0-16,-1 4-3 15,3 3 0-15,-9 10 0 16,-2 10 6-16,-4 11 5 15,-2 14-5-15,3 6-3 16,6 7 0-16,8-7 2 16,11-3-1-16,11-9-2 15,5-9 3-15,-4-11 1 16,4-9 7-16,0-9-3 16,3-5 4-16,3-11-3 0,3-10 2 15,3-5-3-15,-4-9 3 16,-6-5-1-16,-5-2-4 15,-3-6 2-15,-10 3 6 16,0 2-6-16,-4 7 0 16,1 17 0-16,0 13-4 15,3 11-5-15,0 9-8 16,3 16 7-16,0 20 6 16,1 10 0-16,-1 13 2 15,-3 12-2-15,-3 2-17 16,-1-8-47-16,8-5-63 15,8-10-150-15,7-6-208 16</inkml:trace>
  <inkml:trace contextRef="#ctx0" brushRef="#br0" timeOffset="54190">28451 2084 940 0,'6'-3'227'16,"-3"6"-192"-16,-9 8 144 15,-3 9-14-15,-7 8-84 16,-9 15-38-16,-14 0-30 16,1 6-13-16,-6-1-99 15,-5-1-347-15</inkml:trace>
  <inkml:trace contextRef="#ctx0" brushRef="#br0" timeOffset="55488">6204 3636 693 0,'7'-20'281'0,"-1"-3"-142"0,0 1 15 16,-2-2-9-16,-1 5-8 15,-3-1-52-15,0 0-27 16,0 5 2-16,0 4-20 16,0 9-17-16,-3-2-11 15,3 4-12-15,0 6-5 16,0 0 1-16,0 10 4 16,-4 10 0-16,4 11 1 15,0 9-1-15,7 5 1 16,-1-2-1-16,10 0 0 15,4-12-1-15,5-8-2 16,0-9 3-16,7-15 2 16,2-13 1-16,1-12 1 0,4-15 0 15,-1-8-1-15,-3-11 2 16,-4-9 0-16,-6-8 3 16,-8 2 3-16,-4 4 4 15,-10 13 11-15,-6 18-7 16,-3 11-11-16,-1 14-8 15,1 9-7-15,0 6-8 16,-2 14 15-16,0 20 3 16,-6 20-1-16,3 23-2 15,-3 20 0-15,11 9 0 16,9 8-3-16,8 5-2 16,5-1-14-16,9-8-14 0,0-7-1 15,1-20-15-15,-7-25 15 16,-3-26 22-16,-2-18 12 15,-9-20 1-15,6-16 4 16,-2-13 1-16,1-12 1 16,-7-13 2-16,-3-11-8 15,-9-9-1-15,-13-6-7 16,-4 3-25-16,-12 8-21 16,-2 14-29-16,-4 15-56 15,-2 18-27-15,6 4-120 16</inkml:trace>
  <inkml:trace contextRef="#ctx0" brushRef="#br0" timeOffset="55916">6242 3285 394 0,'-3'-29'245'0,"0"0"-164"16,3 6-12-16,0 7-9 16,0-2-23-16,0 7-7 15,0-1 16-15,0 4 6 16,0-4 21-16,0 1-33 0,0 0-2 16,-3 2 3-16,-3 0-3 15,2 4-31-15,1 5-7 16,0 7-3-16,0 9 3 15,0 4 2-15,3 5-2 16,0 4 2-16,6-6-2 16,0-9 1-16,1-6 14 15,2-5 20-15,4-6 43 16,-1-8-10-16,-1-6-26 16,0-6-15-16,3-57-15 15,-23 71-10-15,-2 3-2 16,3 4-38-16,-3 2-102 15,-11 2-20-15,0 16-77 16,3 11-226-16</inkml:trace>
  <inkml:trace contextRef="#ctx0" brushRef="#br0" timeOffset="57013">7325 3581 801 0,'-3'-34'294'0,"0"3"-157"15,-10-1 14-15,-2 4-47 0,-1 8-14 16,3 5-43 0,4 7-25-16,2 1-21 0,1 12-1 15,3-3-15-15,-3 12 15 16,3 9 2-16,6 11-1 15,3 15-1-15,7 8 1 16,15 1-1-16,10-10-1 16,4-5 1-16,2-17 0 15,-3-12 4-15,0-11-4 16,-8-11 8-16,-8-13 8 16,3-5 10-16,-9-5 19 15,-3-3-10-15,-2-1-4 16,-9 1-13-16,-8 2-5 15,1 4-5-15,-6 8 2 16,2 5-10-16,0 7-3 0,3 8-11 16,3 12 3-16,3 17 11 15,-3 16 3-15,3 21-3 16,0 16 1-16,-3 13-1 16,3 6 0-16,0-2 0 15,5 1-1-15,0 1-2 16,-2-13-10-16,2-20-15 15,-2-16 12-15,-4-21 14 16,-4-19 2-16,-12-18 2 16,0-11-1-16,-13-12-1 15,-4-4 1-15,-7-13-1 16,5-6-1-16,5-6-1 0,6-1-6 16,9-7-4-1,13-3-9-15,7 1 8 0,18 2-3 16,14 0 12-16,11 7 1 15,10 4 2-15,8 6 2 16,-2 3-3-16,-8 9 4 16,-8 3-1-16,-12 3 10 15,-13 4 9-15,-6-1-2 16,-2 0-1-16,-12 2 1 16,3 3 9-16,-5 6-13 15,-6 5-11-15,-5 6-3 16,6 4-4-16,-4 4-5 15,-2 4 0-15,-4 11 9 16,-4 13 0-16,0 6 0 16,4 13-1-16,-1 11 0 0,13-3-10 15,9 0-3-15,10-8-6 16,8-9 2-16,1-17 3 16,4-10 12-16,-4-13 3 15,4-7 5-15,-7-13-5 16,6-12 7-16,-1-2-7 15,-5-9 3-15,0 0 4 16,-3 0-2-16,-3 3 4 16,-6 5-3-16,-7 13 2 15,2 6-3-15,-8 8-5 16,-5 8-6-16,2 4-5 16,-3 0-4-16,6 1 6 0,0 8 9 15,3 7 1-15,8 7-1 16,-2 7-2-16,10 6 1 15,0 0-4-15,6 3 3 16,0-9 0-16,-3 1 1 16,-6-7-1-16,-5-8-5 15,-5-3 2-15,-9-5-3 16,-11-1 8-16,-5-5 0 16,-12 2-8-16,-4-4-20 15,-9-2-32-15,-1-4-36 16,7-7-44-16,9-3-38 15,14-1-117-15</inkml:trace>
  <inkml:trace contextRef="#ctx0" brushRef="#br0" timeOffset="57608">8803 3693 273 0,'-13'-2'629'16,"4"-4"-536"-16,9 3 8 15,0 3-12-15,3 0-45 16,0 3-35-16,6-1-9 16,7-2 3-16,6 0-1 15,11 0 1-15,11 0 0 16,3-5 14-16,8-1 19 16,-8-2 20-16,-6-4-10 15,-9 0 10-15,-10 2-10 16,-8 0-6-16,-11-1-9 15,-6 0-16-15,-8-4-12 0,-5 1-3 16,-9-3 1 0,-10 3-1-16,4 3 1 0,-7 2-1 15,2 0 0-15,11 6-1 16,9 1 0-16,1 2-3 16,11 0 0-16,8 0-3 15,-1 2 0-15,12 10 7 16,8 5 0-16,11 9 3 15,8-1-3-15,9 1 2 16,2-6-2-16,-1-3 2 16,-8-2-1-16,-9-1-1 15,-10 0 0-15,-11 1-5 16,-17 5 1-16,-21 5-33 16,-13 9-103-16,-14 1-34 0,-10 2-128 15</inkml:trace>
  <inkml:trace contextRef="#ctx0" brushRef="#br0" timeOffset="58333">9903 3642 1096 0,'-8'-20'130'15,"2"0"-10"-15,0 5 34 16,-4 9-67-16,10 4-65 0,-3 8-19 16,6 8 0-16,0 11 12 15,4 19 0-15,-1 10-3 16,5 14 3-16,-3 7-5 16,1-1-2-16,2 0-5 15,-5-7 1-15,1-10-1 16,-4-17-3-16,0-15 2 15,-3-11 10-15,0-14 13 16,-3-8 40-16,-5-9-57 16,0-12-6-16,-6-14 0 15,6-16-2-15,2-10 2 16,-2-14 0-16,2-6 0 0,0-3-1 16,-4-1-1-1,1 10 0-15,-1 16-1 0,4 19-9 16,6 17-4-16,12 16 4 15,14 13 5-15,16 7 3 16,8 8-1-16,7 8-3 16,-5 4-8-16,-11 7-2 15,-19 3-4-15,-16-3-1 16,-15 2 8-16,-10 3 7 16,-10-6-1-16,4-4-13 15,5-9 12-15,12-5 8 16,3-13-2-16,13-4-4 15,6-7 6-15,10-9 2 16,4-6-1-16,16-8 2 16,3-6 4-16,5 3 3 0,-8 0 6 15,-6 11 3-15,-13 6-2 16,-5 6-8-16,-10 8-5 16,-7 4-4-16,-3 2-12 15,0 5 12-15,3 8 3 16,0 11 0-16,0 8-2 15,4 5 0-15,-1 5-1 16,3-2 2-16,-2-5-2 16,5-6-5-16,-2-7-85 15,-1-8-112-15,-2-8-18 16,-7-6 22-16,0-11-215 16</inkml:trace>
  <inkml:trace contextRef="#ctx0" brushRef="#br0" timeOffset="58612">10392 3227 674 0,'-27'-31'115'16,"-1"8"29"-16,0 6-26 15,6 6-41-15,6 1-25 16,3 10-28-16,4 4-13 16,2 7-4-16,1 6-1 15,6 6 4-15,3 3 8 16,2-4-4-16,12-4 21 15,2-3 0-15,3-10 20 16,4-5 2-16,2-5-13 0,-2-10-9 16,-7-3-13-16,-3-7-13 15,-13 0-9-15,-9-3-12 16,-10 3-48-16,-12 9-54 16,-8 4-25-16,4 15-58 15,7 17-77-15</inkml:trace>
  <inkml:trace contextRef="#ctx0" brushRef="#br0" timeOffset="59315">10722 3545 774 0,'25'-20'227'0,"-9"-7"-88"15,-7 2 1-15,-6-1-7 0,-9 0-17 16,0-2-34-16,0 5-26 15,-7 1-7-15,3 7-18 16,4 4-17-16,-3 2-14 16,6 6-1-16,-4 12-4 15,-2 7 5-15,1 17 0 16,0 5 0-16,2 12-1 16,6 7 0-16,9-3 0 15,7-2-1-15,9-3 1 16,13-12-1-16,3-11 4 15,7-18 0-15,0-11 0 0,2-11 4 16,-6-12-3 0,-2-8 1-16,-4-6 5 0,-11-6 7 15,-5-8 1-15,-13-3 3 16,-7-9-11-16,-7 0 1 16,-6 0-7-16,-1 9 5 15,-4 11 0-15,7 17-8 16,2 15-2-16,1 12-15 15,6 13 15-15,-3 19 2 16,-3 20 1-16,-1 13 0 16,1 14-1-16,3 7-1 15,3-10-3-15,0-3-2 16,3-14-8-16,0-11-10 16,0-15 5-16,0-13 16 0,1-13 3 15,2-10 1-15,3-13 0 16,1-4 1-16,7-13-2 15,0-2 0-15,-1-6 0 16,4 3 0-16,2 2-1 16,-6 8-1-16,-3 9-5 15,-1 8-19-15,-5 10-15 16,2 8 30-16,-3 6 3 16,1 10-6-16,-1 1 9 15,0 4 4-15,2 0 0 16,-5-1-1-16,-1-5 2 15,4-2 1-15,2-1-1 16,1-3 0-16,7 0-1 0,6 1 1 16,3-4-60-1,10-5-171-15,4-6-166 0</inkml:trace>
  <inkml:trace contextRef="#ctx0" brushRef="#br0" timeOffset="60972">12361 3256 995 0,'-28'-6'93'15,"5"-2"-3"-15,10-4 82 16,0-2-35-16,4 0-45 16,0 0-23-16,2-1-17 15,-2 2-9-15,2 3-15 16,1 7-8-16,3 3-15 16,3 3-5-16,3 17-2 15,-3 20 1-15,6 14 2 16,1 21 2-16,-4 22-2 15,-6 9 2-15,0 11-3 0,-7 6 0 16,-6 5-1 0,4-7 1-16,-2-12-1 0,9-21-7 15,-3-19-8 1,13-29-9-16,3-18-3 0,3-15 14 16,8-17 14-16,9-13 3 15,0-11 0-15,4-11 0 16,-7-21-3-16,-8-9 0 15,-14-7 0-15,-17-5-3 16,-14 0-4-16,-16 7 1 16,-13 10-2-16,-7 13 1 15,1 12 4-15,5 11 2 16,14 14 1-16,9 5 0 16,16 10 1-16,13-1 0 0,9 3-2 15,3 3-18-15,7-3 13 16,15-3 6-16,10-2 5 15,11-1-3-15,4 1 0 16,4-7 9-16,-5 2 9 16,-8-2 1-16,-3-3-3 15,-2 2-1-15,-11 1-2 16,-12 7-6-16,-4 1-4 16,-5 7-5-16,-4 4 0 15,9 7 0-15,11 6 1 16,8 9 2-16,14 5-2 15,3 7 0-15,-1 1-1 16,-2 1 0-16,-10-5 2 16,-10-1-4-16,-9-5 1 0,-7-7-3 15,-5-5 4-15,-8-2-2 16,1-6-6-16,-9-6 7 16,-4-3-5-16,0-6 1 15,0-3 1-15,-1-5-3 16,12-6-3-16,5-6 4 15,3-6-15-15,4-3 21 16,2-3-8-16,1 3-1 16,2 4 5-16,4-1-4 15,9 6 6-15,5 6 1 16,1 4 0-16,1 4 0 16,-4 6-2-16,-9 3-6 15,-6 9 3-15,-1 4 5 0,-5 11 0 16,-1 12 1-16,8 1 1 15,-6 5 0-15,9-1 1 16,-1-4-1-16,6-9-1 16,3-5 0-16,-3-5 2 15,-3-10 4-15,0-5 7 16,-7-8-2-16,2-6 0 16,-1-10 4-16,-1-7-3 15,1-9 6-15,-7-5-12 16,-9-1 2-16,-6 0 0 15,-13 3-5-15,-11 5-3 16,-5 13 0-16,-6 6-3 16,0 9 2-16,5 10-2 0,4 10-2 15,10 12 3-15,9 13 1 16,10 10-1-16,6 9 0 16,9 1-1-16,13-4 0 15,7-11 1-15,10-11-2 16,2-15 4-16,6-14 3 15,10-12 0-15,1-7 1 16,2-13 2-16,-7-5 3 16,-4-1 5-16,-15 2-2 15,-12 1-2-15,-9 4-4 16,-10 8 3-16,0 8-9 16,-6 5 0-16,3 4-9 0,3 6 2 15,5 11 5-15,-3 6 2 16,9 12 0-16,0 8 1 15,6-3-1-15,2 1 1 16,-3-7-1-16,0-10 0 16,-3-4 0-16,-2-8 1 15,-3-10 3-15,6-4 4 16,2-6-7-16,0-6 4 16,6 0-5-16,-3-3 3 15,-3 6-2-15,-9-1 1 16,-1 10-2-16,-9 5-5 15,3 1-6-15,0 10 1 16,5 0 10-16,0 10 0 0,6 4 0 16,5 4 0-1,0 0-1-15,-3-3-2 0,2-7-1 16,-2-4 0-16,0-9 4 16,0-6 3-16,1-9 2 15,0-4-1-15,0-4-3 16,5-3 0-16,0-3-1 15,1 3 0-15,44-34-3 16,-58 54 1-16,1 3-1 16,2 0-1-16,1 6 1 15,12 2-2-15,-3 7-14 16,0 5-33-16,0 2-111 16,-3 2-200-16,-8 1-237 15</inkml:trace>
  <inkml:trace contextRef="#ctx0" brushRef="#br0" timeOffset="62405">15181 3305 636 0,'0'-9'291'0,"0"-6"-141"16,-3 1-23-16,0-3-8 15,0-6-13-15,0 0 5 16,-3-2-40-16,-1-4-33 16,-2 6-8-16,-1 3 7 15,-2 6-15-15,-1 3-16 16,-3 7-6-16,-7 8-7 16,1 3 4-16,-6 17 2 15,-1 8 1-15,-2 11-3 16,9 11-1-16,6 0 4 15,16 0-3-15,16-2 1 16,9-9-4-16,10-15 6 0,2-11 1 16,6-13 3-16,-6-14 3 15,-2-9-4-15,-10-12 2 16,-6-7 3-16,-6-8-6 16,-7-5 4-16,-9-3 3 15,-2-1 9-15,-12 0-12 16,-2 9-5-16,-6 13-1 15,3 7 0-15,0 14-4 16,0 12 0-16,-2 15 3 16,-1 8-1-16,0 10 2 15,3 13-1-15,9 7-1 16,10 1 0-16,9 0 0 16,23-6 0-16,12-7 1 0,17-7 0 15,11-11 1-15,8-15 3 16,5-8 0-16,-5-11 16 15,-8-15 17-15,-8-11-2 16,-14-9-9-16,-12-5-6 16,-13-6 3-16,-16 2-6 15,-9 7-8-15,-9 11 4 16,-1 11-12-16,0 15-1 16,4 4-11-16,6 17 9 15,0 9 3-15,-1 13 2 16,8 11-2-16,5 11-1 15,10 6-1-15,9-6-1 16,7-6 3-16,1-10-4 16,2-9-8-16,-4-12 12 0,-4-9 0 15,-2-11 4-15,1-10 1 16,-1-10-1-16,-3-7-4 16,0-1 2-16,-6-6-1 15,-8 5 2-15,-6 7-1 16,-5 7-1-16,-2 4-1 15,-1 8-6-15,0 4-2 16,3 4-2-16,0 10 6 16,0 5 3-16,0 7 2 15,6 4-2-15,7 6 1 16,2-3-3-16,4-2-5 16,3-6-2-16,1-8 2 0,-8-4 7 15,1-11 1-15,3-11 5 16,4-9-3-16,2-6 1 15,1-11 0-15,-4-6 0 16,-7-1-1-16,-5 5 0 16,-4 5 0-16,-6 6-2 15,0 10 0-15,0 9-7 16,3 9-5-16,7 12 7 16,7 3 4-16,5 13-6 15,3 8-8-15,3 4 13 16,1 1-2-16,-7-4 2 15,0-3-2-15,-2-5 0 16,-4-7 4-16,-4-2-1 0,-2-7 0 16,-4-5-2-1,0-6 1-15,1 1 2 0,5-6 8 16,1-5-4-16,6-4-1 16,9-7 0-16,5-6-2 15,-5 0-1-15,-2-3-1 16,-8 3-25-16,-11 7-86 15,-10 4-104-15,-10 5-117 16,-9 9-424-16</inkml:trace>
  <inkml:trace contextRef="#ctx0" brushRef="#br0" timeOffset="62892">17440 3442 1171 0,'-12'18'39'15,"5"-10"-36"-15,7-3 103 16,3 0 17-16,4-1-46 15,2-2-24-15,-2-2 0 0,11-8-18 16,1-8-5 0,8-8 1-16,1-10-7 0,4-10-11 15,-4-4 4-15,-3-6-6 16,-6 0 1-16,-5-1-1 16,-8 7-6-16,-6 11-5 15,-3 11-1-15,0 8-4 16,-5 13-9-16,2 16 8 15,0 13 6-15,-4 15 0 16,4 9-9-16,9 13-7 16,10-4 8-16,13-3-4 15,9-5 8-15,3-9-3 16,1-5 5-16,-14-6-5 16,-6-11 1-16,-13-6-6 0,-3-4-7 15,-12-1-14-15,-7 1-54 16,-12-2-147-16,-18 0-31 15,-7-4-83-15</inkml:trace>
  <inkml:trace contextRef="#ctx0" brushRef="#br0" timeOffset="64849">17935 3130 593 0,'38'-46'320'0,"-2"-2"-200"16,-11-1 26-16,-6 0 48 15,-6 9-30-15,-10 1-66 16,-3 13-13-16,-6 6-33 0,-1 8-25 16,1 7-27-1,3 5-1-15,-3 8 1 0,-4 18 7 16,1 17-2-16,-1 17-1 16,4 20-1-16,0 6-2 15,6-1-1-15,6 2 0 16,0-10-1-16,1-12-12 15,2-13-9-15,0-19-18 16,-2-15 0-16,-4-9 16 16,0-9 17-16,-3-12-9 15,0-11 10-15,-6-2 0 16,-7-13-32-16,-6-4 26 0,-3 1 8 16,0 4 3-16,2 3 2 15,4 8-1-15,7 9 0 16,6 5 2-16,3 10-4 15,3-1-12-15,3 6 2 16,10 5 12-16,12 1 4 16,18 0 9-16,17-1 3 15,17-8-1-15,6-3 11 16,-4-11 12-16,-16 3 0 16,-18-3-3-16,-22 4-2 15,-11 5-11-15,-11 2-5 16,-11 3-5-16,1-2-8 15,-3-2-4-15,-1 2-3 16,1-4 2-16,-4 3-3 16,-4 6 4-16,-2 11-5 0,-3 12 5 15,-6 8 0-15,9 9 0 16,3 3 0-16,10-4-3 16,12-4 1-16,7-12 2 15,6-6 3-15,3-12 2 16,3-8 1-16,-2-8-5 15,2-7 4-15,-6-4-2 16,0-10 3-16,-6-5-2 16,-4-6 1-16,-6-7 1 15,-6 2-5-15,-6-3 1 16,-1 7-2-16,-5 13 0 16,-4 8-9-16,0 14 5 0,-3 12 4 15,-2 14-1-15,6 6-1 16,5 8 0-16,10 3 0 15,12 0-1-15,7-5 2 16,9-4-1-16,0-6 1 16,2-7 2-16,-5-7 0 15,3-8 1-15,0-8-1 16,8-9 0-16,2 0 0 16,-4-8 1-16,4 1-1 15,-7 4-1-15,-3 3 0 16,2 5-3-16,-5 10 0 15,0 4 0-15,3 10 3 16,0 8 0-16,7 9-1 0,-4-1 1 16,5 7 0-1,-5-7 1-15,4-2-1 0,4-6 1 16,1-9 2-16,-2-7-1 16,6-10 1-16,-3-13-2 15,-2-2 3-15,-5-11-2 16,-2-5 2-16,-10-8 0 15,-10-2-3-15,-9 2 4 16,-9-1-3-16,-17 9-2 16,-2 8-1-16,-5 10 0 15,8 9-7-15,-3 14 4 16,6 16 4-16,9 7 0 0,4 14-1 16,2 5 0-1,14-4-9-15,5-4 6 0,4-7 4 16,6-8-1-16,-3-5 0 15,-2-4 1-15,-6-8 1 16,0-4-1-16,-2-2 2 16,-2 0-2-16,2 0 0 15,-2 0-3-15,5 3 2 16,4 0-2-16,3-1 0 16,1 4 3-16,5-2 0 15,-3 1 0-15,3-2 1 16,4 2-1-16,2 4 0 15,7-6 0-15,1-3 0 16,-1-3 0-16,0-6 5 16,-2-8-1-16,1-5 1 0,-2-7-3 15,0-5 7-15,-10 0 1 16,-5-3 2-16,-18 2-6 16,-7 1 0-16,-15 2-5 15,-12 9-1-15,-2 6-4 16,-4 8-1-16,2 14-2 15,4 16 7-15,7 8 5 16,6 8-5-16,4 9-4 16,8 0 3-16,10-7-10 15,7-4 9-15,6-12 2 16,9-12 0-16,0-8 1 16,5-6 0-16,-2-5 3 0,3-10-3 15,1 1 1-15,-7 3 2 16,-6 2 2-16,-8 4-1 15,-11 8-5-15,-3 0-7 16,-2 3-4-16,-1 14 11 16,0 14 4-16,-1 15-3 15,1 18 1-15,0 18 4 16,-1 12-3-16,-2 18 3 16,0 14 12-16,-4 8-11 15,-6 1 4-15,0-7-8 16,0-22 0-16,2-29 3 15,6-29-3-15,3-24 5 16,2-16 4-16,-3-20-6 0,-7-8-6 16,-9-11-3-1,-7-17-19-15,-7-16-3 0,-2-15 0 16,10-9 11-16,2-2 3 16,20 5 2-16,12 8-6 15,22 8 1-15,22 6-1 16,30 0-5-16,24 0 8 15,20-8 10-15,16-1-1 16,-1-5 3-16,-15 5 1 16,-20 4 0-16,-27 8 6 15,-24 8 12-15,-20 10 3 16,-14 5 0-16,-13 8-5 0,-11 6-7 16,2 8-10-1,-5 7 0-15,-8 5-1 0,-1 12-1 16,-2 8 2-16,0 8 0 15,3 13 1-15,9 2-1 16,7 2 0-16,9 5 0 16,16-5 0-16,13-5 3 15,9-3-3-15,14-7-15 16,8-13-35-16,5-2-102 16,-5-17-149-16,-2-2-221 15</inkml:trace>
</inkml:ink>
</file>

<file path=ppt/ink/ink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8:03.331"/>
    </inkml:context>
    <inkml:brush xml:id="br0">
      <inkml:brushProperty name="width" value="0.05" units="cm"/>
      <inkml:brushProperty name="height" value="0.05" units="cm"/>
      <inkml:brushProperty name="color" value="#3165BB"/>
      <inkml:brushProperty name="fitToCurve" value="1"/>
    </inkml:brush>
  </inkml:definitions>
  <inkml:trace contextRef="#ctx0" brushRef="#br0">0 217 993 0,'10'-28'113'15,"-4"8"21"-15,-3 0-29 16,-3 9-3-16,3 7-47 16,0 4-45-16,2 0-8 0,-2 10 6 15,5 9-8-15,9 10 20 16,2 16-15-16,6 18-1 16,-3 9-1-16,3 8 0 15,-1 0 2-15,-2-6-5 16,0-5 0-16,-6-18-2 15,-4-13 12-15,-2-14-8 16,-4-17 15-16,-3-7 29 16,0-14-1-16,7-12-43 15,-1-17 6-15,4-12 15 16,4-4-22-16,-3-1 15 16,2 10-9-16,-5 17-7 0,-8 13 1 15,0 11-1-15,-3 9-7 16,9 14-5-16,4 6 16 15,6 12-4-15,6 11 0 16,10 6 0-16,-7-4-3 16,5-2-1-16,-5-9 4 15,-6-10-4-15,-9-14 13 16,0-4-5-16,-4-17 2 16,7-14-4-16,4-22 16 15,5-18-18-15,3-21 0 16,-2-9 14-16,-7-4-7 15,-7 7-4-15,-4 12-3 16,-8 15 4-16,-8 19-9 0,2 21-8 16,0 13-74-1,-1 14-58-15,4 18 11 0,3 17-113 16,6 12-121-16</inkml:trace>
  <inkml:trace contextRef="#ctx0" brushRef="#br0" timeOffset="346">957 606 632 0,'13'-11'217'0,"-4"-4"-93"15,1 2-11-15,-4-2-3 16,0 1-32-16,4-3-45 0,-1-1 11 16,7-2-14-1,-3-3 2-15,5-2 7 0,-2-4-13 16,0 0 32-16,-5 1-13 15,-8 0-26-15,-11 5 10 16,-3 5-29-16,-9 1 0 16,1 12-4-16,-3 7 3 15,0 6 0-15,-4 19 1 16,8 7 0-16,-6 12-1 16,15 9 1-16,6 3 0 15,12-3-5-15,13-3 8 16,11-9-3-16,8-9 0 15,3-14-16-15,3-8 14 0,5-10-62 16,-5-10-58 0,-6-6-38-16,-5-9-127 0</inkml:trace>
</inkml:ink>
</file>

<file path=ppt/ink/ink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8:12.602"/>
    </inkml:context>
    <inkml:brush xml:id="br0">
      <inkml:brushProperty name="width" value="0.05" units="cm"/>
      <inkml:brushProperty name="height" value="0.05" units="cm"/>
      <inkml:brushProperty name="color" value="#3165BB"/>
      <inkml:brushProperty name="fitToCurve" value="1"/>
    </inkml:brush>
  </inkml:definitions>
  <inkml:trace contextRef="#ctx0" brushRef="#br0">9937 2729 1022 0,'22'-43'255'0,"-9"13"-71"15,-13 6-16-15,-7 7-63 16,1 11-72-16,0 6-17 16,-1 9-13-16,-2 13-3 15,-2 10 18-15,0 11-16 16,-3 8-2-16,8 4 0 15,6-6 2-15,9-5-5 16,5-6 3-16,5-7 0 16,6-11 1-16,7-6 1 15,2-10 1-15,1-10 1 16,1-8-1-16,-8-4 25 0,-6-7-7 16,-3-1-17-16,-6-2 29 15,-4 2-31-15,2 3 4 16,-6 6-6-16,-5 5-1 15,-3 12 1-15,1 9-15 16,-6 19 15-16,-1 10 15 16,3 13-11-16,-4 10-4 15,1 1 0-15,6-4-13 16,-1-7-18-16,1-4-78 16,0-3-188-16,-3-1-270 15</inkml:trace>
  <inkml:trace contextRef="#ctx0" brushRef="#br0" timeOffset="220">10432 3277 1065 0,'19'-18'141'0,"-6"3"27"16,-7 6 7-16,-6 5-102 15,0 4-38-15,-3 7-15 16,0 5 31-16,-4 5-3 15,-5 9-36-15,-7 8-12 16,-3 0 0-16,-8 3-4 16,2-1-67-16,-4-6-164 15,1-4-116-15,6 5-284 0</inkml:trace>
  <inkml:trace contextRef="#ctx0" brushRef="#br0" timeOffset="638">10943 2888 1032 0,'-12'-27'193'16,"2"7"-53"-16,-3 3 40 15,4 2-65-15,3 5-39 16,3 3-19-16,-1 1-40 15,4 0-12-15,4 6 8 0,-4-2-12 16,3 2-2 0,-3 0-3-16,0 8 4 0,-3 6 4 15,-1 7-4-15,4 11 0 16,0 3 3-16,10 7 2 16,12 0-5-16,6 1 1 15,5-3 1-15,5-3 2 16,0 0-4-16,-4-6 0 15,-2-1 5-15,-6-2-2 16,-1-2-3-16,-6-1 0 16,-9-7 1-16,-10-2-6 15,-3-4-13-15,-16-6 18 16,-16-6 0-16,-10-3-63 16,-15-12-47-16,-6-1-92 0,1-7-49 15,12-6-61-15</inkml:trace>
  <inkml:trace contextRef="#ctx0" brushRef="#br0" timeOffset="782">10995 2800 736 0,'19'-31'210'16,"0"5"-65"-16,6 0-13 16,3 4-49-16,10 1-54 15,10 11-17-15,6-2-12 16,-2 6-44-16,-8 4-254 0</inkml:trace>
  <inkml:trace contextRef="#ctx0" brushRef="#br0" timeOffset="-615">8714 2752 1080 0,'6'-31'165'0,"1"8"-90"16,-1-3 48-16,3 3-48 16,7 9-43-16,9 3-3 15,7-1-12-15,10 9 9 0,-1 6-26 16,-6 9 0-16,-4 2 3 15,-12 6-3-15,-5 5 0 16,-14 4-4-16,-8 0 8 16,-4 8-7-16,-10 0 3 15,0 1 0-15,0-3-5 16,6-3 5-16,6-2 0 16,7-11-3-16,6-1 7 15,0-4-11-15,7-2 7 16,9-2 0-16,3 5 1 0,3-1-1 15,8 0 0 1,0 0-1-16,-3 7 7 0,-2-1-7 16,-6 0 1-16,-9 6 0 15,-7-6-9-15,-12 3-14 16,-13-7-9-16,-16-1-153 16,-6-4-16-16,-4 1-65 15,4-3-185-15</inkml:trace>
  <inkml:trace contextRef="#ctx0" brushRef="#br0" timeOffset="-440">9222 3201 742 0,'16'-6'166'16,"-7"6"-81"-16,-6 3 43 0,-6 3 9 15,0 6-16-15,-7 3-45 16,-5 9-55-16,-11 5-13 15,-5 5-8-15,-14 0-143 16,-6-2-197-16</inkml:trace>
  <inkml:trace contextRef="#ctx0" brushRef="#br0" timeOffset="-1253">7436 2804 1041 0,'-12'-26'81'0,"9"0"-22"0,6 3 44 16,9 3-37-16,18 9-8 15,14 2-25-15,10 9 0 16,10 6-19-16,-1 8 1 16,-6 9 14-16,-15 3-27 15,-17 6 10-15,-19 4 11 16,-15 8-18-16,-18 4 7 15,-14 3-12-15,-6-3 2 16,3 1 4-16,2-6-6 16,17-11 0-16,15-4-5 15,13-5-5-15,16-9 6 0,25-7-66 16,30-10-155 0,19-9-42-16,11-5-278 0</inkml:trace>
  <inkml:trace contextRef="#ctx0" brushRef="#br0" timeOffset="-1057">8255 3098 877 0,'8'-9'186'16,"-5"4"-71"-16,-3 1 18 16,0 8-84-16,-3 1-26 15,-8 10 67-15,0 5-43 16,-9 9-14-16,-12 8-33 15,-3-1-1-15,-10 2-12 0,1-1-136 16,0-3-255-16</inkml:trace>
  <inkml:trace contextRef="#ctx0" brushRef="#br0" timeOffset="-7462">58 1923 965 0,'0'-34'133'16,"-11"0"14"-16,-2 2-43 15,1 10 6-15,2 4-29 16,1 10-58-16,6 5-8 15,0 6-15-15,3 8 0 16,3 9-7-16,-3 11 17 0,3 6-12 16,0 15 2-16,0-3 0 15,5-3 4-15,-3-7-4 16,1-7 0-16,0-9-2 16,2-7-2-16,-5-6 3 15,2-8-2-15,3-2 3 16,-2-8 15-16,3-12-15 15,7-6 0-15,3-9 1 16,0-2 9-16,3 3-16 16,-3 8 6-16,-5 9-4 15,-3 11-2-15,3 9 0 16,5 10 6-16,0 5-4 0,6 8 5 16,0 9-6-1,5-1-6-15,-3-3 7 0,6-2-6 16,-2-6 8-16,4-9 2 15,1-8 0-15,-3-12 6 16,0-11 0-16,-2-11-6 16,-2-9 0-16,-4-9 24 15,-3-5-23-15,-8-4 10 16,-8 3 14-16,-6 7-18 16,-9 8 23-16,-4 11-30 15,-1 8 3-15,0 16-12 16,-3 10 9-16,1 13 0 15,7 7 0-15,2 123 8 16,17-116-16-16,5-7 4 16,4-2-3-16,3-6-6 0,24 17 13 15,1-11 0-15,8-16-1 16,-2-10 10-16,-5-13-9 16,-4-10 0-16,-5-9 0 15,-11-4 11-15,-6-5-8 16,-9 0-1-16,-7-1 22 15,-12 0-19-15,-7 5 10 16,-6 1-15-16,-3 11 0 16,0 9-10-16,5 7 10 15,3 14 0-15,0 15-4 16,8 15 9-16,6 17-12 16,6 11 7-16,16 0 0 0,11-5-8 15,4-3 8-15,11-18 0 16,-3-11 1-16,2-11 3 15,-3-15-1-15,2-12-3 16,-2-12 0-16,0-9 17 16,-3-10-16-16,-2-2 6 15,-4-2 1-15,-4 5-5 16,-2 5-2-16,-7 8-1 16,1 12-4-16,-4 11-6 15,0 15 8-15,-4 11-2 16,-2 8 3-16,0 6-3 15,-4 6 2-15,-3-2-9 16,1-5 11-16,-1-4-10 0,0-11 12 16,-3-10-2-16,1-5 10 15,-4-11-5-15,-10-9 6 16,1-7-11-16,-10-7 0 16,-3 0 7-16,-8 2-7 15,5 6-4-15,0 7 2 16,0 10-1-16,2 6-6 15,5 11 4-15,2 6 5 16,3 14-12-16,7 4 4 16,3 7-8-16,9 2 2 15,7-10-7-15,6-5 20 16,3-15-10-16,0-11 11 16,3-15 13-16,-3-12-13 15,1-9 17-15,-1-12 8 0,0-10 4 16,-6-5 2-16,-3-6-16 15,-7 0-9-15,-3 7 28 16,-6 7-26-16,-3 15 7 16,-1 14-15-16,4 15-5 15,0 10-3-15,3 15-3 16,3 21 11-16,7 10 3 16,2 16-3-16,4 7-10 15,9 0-43-15,8-8-73 16,5-9-149-16,3-14-20 15,6-11-504-15</inkml:trace>
  <inkml:trace contextRef="#ctx0" brushRef="#br0" timeOffset="-6764">2268 1660 1046 0,'3'-52'176'16,"0"5"-28"-16,-6-3 20 16,-3 15-92-16,3 10-16 15,3 11-33-15,0 2-24 16,0 17-6-16,0 16 9 16,0 16-6-16,3 15 1 0,-6 20-1 15,6 11 5-15,-3 5-5 16,6 1-1-16,4-9-7 15,2-15-10-15,7-14-4 16,-2-19-7-16,-6-11 7 16,0-19 19-16,-2-10-10 15,-5-10 5-15,-4-11 0 16,-10-5-13-16,-4-3-3 16,-8-3 15-16,-3 1 1 15,-6-2 2-15,2 7 6 16,4 5 0-16,3 3 2 15,5 10 0-15,9 4-4 16,8 6-14-16,3 6 3 0,5 9 7 16,12 3 6-1,9 5 0-15,8-3 3 0,11-3-1 16,10-2-2-16,-5-6 0 16,-1-6 2-16,-8-4 6 15,-9 2-8-15,-10 0 0 16,-9-1 10-16,-7 0-7 15,-3 6-6-15,-6 0 3 16,-3 4-12-16,0 6 10 16,0 14 2-16,6 7 0 15,3 9 6-15,10 6-2 16,14-4-2-16,7-4 0 0,8-12-1 16,5-10 12-1,2-10-12-15,-5-12 8 0,-3-10 48 16,-5-8-24-16,-4-7 13 15,-10-9-11-15,-12 0-15 16,-10-6-11-16,-19 0-9 16,-12 1-13-16,-21 2-1 15,-4 9-83-15,-7 8-85 16,8 12-138-16,8 11-169 16</inkml:trace>
  <inkml:trace contextRef="#ctx0" brushRef="#br0" timeOffset="-6202">3802 1991 672 0,'-12'-20'146'0,"-1"3"-39"16,-3 0-22-16,0 0 9 16,1 5-3-16,2 4-30 15,2-3 26-15,3 2-30 0,2-2-36 16,-2-1 39 0,2-5-25-16,6-6-5 0,0-2 23 15,11-1-33-15,0-9 0 16,12 1-16-16,-1-3 1 15,4 3 16-15,2-1-21 16,-6 9 0-16,-5 10 21 16,-9 1-18-16,-5 6 5 15,-3 7-8-15,-3 2-7 16,0 2 5-16,0 2-23 16,-5 10 25-16,-3 6-6 15,2 11 6-15,2 9-12 16,7 6-1-16,13 3-1 15,18-1 9-15,11-2 0 0,9-3 5 16,4-3-1 0,-2-6 2-16,-12-8-1 0,-12-3 0 15,-9-12 3-15,-12-2-7 16,-13-3 1-16,-9 0 3 16,-11-4 8-16,-13-2-8 15,-6 0-45-15,-11-6-85 16,2-5-26-16,7-4 10 15,18-5-64-15,15-8 39 16</inkml:trace>
  <inkml:trace contextRef="#ctx0" brushRef="#br0" timeOffset="-5175">4219 1563 686 0,'50'-43'126'0,"-11"3"-13"16,-11 8 46-16,-9 9-36 15,-9 10 5-15,-7 4-15 16,-6 3-13-16,0 3-68 15,3 6-32-15,-7 9 11 16,4 13 12-16,0 17 10 16,0 13-18-16,-4 17 0 15,1 5 4-15,3 0-19 16,3 1 0-16,6-13 5 16,7-11-5-16,3-14-1 15,-1-11-6-15,1-18 7 16,0-13-4-16,0-15 4 15,-7-12 0-15,-1-7-7 16,-8-14-5-16,-14-4 4 0,-14 1-8 16,-10 8-4-16,-6 6 19 15,1 6-21-15,9 14 16 16,12 10 4-16,9 4-21 16,16 8 4-16,10 8 19 15,12 1 0-15,16 4 9 16,14-1-9-16,5-1 0 15,4-6 6-15,-1-1-2 16,-13-5-4-16,-14-2 4 16,-14 0 0-16,-6 0 20 15,-13 0-20-15,-6 0 12 0,-3 3 4 16,-4-3-10 0,-10 3-13-16,-2 8 3 0,0 4 0 15,0 5-4 1,3 11 4-16,6 6 0 0,17 1-1 15,8-1 6-15,17-6-5 16,13-7 1-16,8-11 0 16,4-7 8-16,-4-15-8 15,-5-5-1-15,-7-9 28 16,-9-11-11-16,-12 0 13 16,-9-6-14-16,-8-3-2 15,-5 0 1-15,-12 5-15 16,-8 7 0-16,-7 9-4 15,-3 10 7-15,-2 12-5 0,1 14 2 16,7 10 0-16,7 3-7 16,10 11 6-16,15 5 1 15,9 0-11-15,17 0 12 16,7-4-4-16,5-10 3 16,-4-11 0-16,5-16 2 15,0-8-2-15,-1-11 0 16,0-5 2-16,0-7 4 15,-4 3-6-15,-7 0 0 16,-5 6 0-16,-9 6-4 16,-3 3 4-16,2 8 0 15,-2 6-10-15,6 10 14 16,6 11-7-16,5 5 3 0,-2 2-1 16,3 6-7-16,-2-6-3 15,2-8 3-15,-1-6-2 16,1-7 17-16,1-16-7 15,3-12 0-15,4-11 4 16,-5-5 7-16,-5-6-8 16,-10-5-3-16,-10-1 18 15,-9 6-17-15,-6 3 16 16,-7 11-17-16,0 11-4 16,-5 15-8-16,-1 20 12 15,0 15 0-15,3 13-5 16,2 13-5-16,22-2 8 15,6-4-12-15,16-12-5 16,8-11 0-16,9-16-63 0,0-12-105 16,-1-10-93-16</inkml:trace>
  <inkml:trace contextRef="#ctx0" brushRef="#br0" timeOffset="-4029">2519 2930 1094 0,'0'-58'149'16,"0"1"-22"-16,0-6-38 15,3 6 25-15,7 6-55 16,2 8-4-16,-5 11 13 0,-1 15-64 16,-6 11-4-1,0 12-11-15,-6 17 11 0,-4 20 5 16,-5 20-5-16,-4 22 0 16,-3 19 4-16,-8 13 7 15,5 5-15-15,9 7 4 16,0-1-16-16,16-7 9 15,10-24-16-15,2-19 11 16,7-30 7-16,3-25-1 16,-3-23 1-16,3-20 5 15,5-15 0-15,-2-16 1 16,-3-9 0-16,-6-9-1 0,-16 5 0 16,-7-4 11-16,-8 5-17 15,-11 7 6-15,-5 4-6 16,-2 12-1-16,-1 9-4 15,-1 11 5-15,10 8 2 16,6 9-9-16,12 0-9 16,14 6-24-16,24-3 46 15,20-5 6-15,26-7-6 16,11-2 0-16,1-3 1 16,-12-3 9-16,-23 6-7 15,-23 2-3-15,-15 6 0 16,-13 0 21-16,-3 4-14 15,0-1 2-15,0 3-7 16,-3 0-2-16,0 3-5 16,6 5-4-16,0 12 9 0,7 6 6 15,5 2-6-15,4 7 0 16,8-6 1-16,4-7 6 16,7-8-5-16,9-8-2 15,11-15 0-15,2-10 8 16,1-13-6-16,-7-7-2 15,-10-8 15-15,-16-4-14 16,-11 3 26-16,-17-4-6 16,-9 9-2-16,-10 4 22 15,-8 10-38-15,8 11-2 0,4 10-2 16,2 11 2 0,0 14-7-16,1 14 6 0,-4 12 0 15,2 15-2-15,3 7 2 16,8 0 0-16,8-2-2 15,4-5-6-15,8-6 5 16,-1-18-16-16,3-11 18 16,-3-9-2-16,6-14 6 15,0-9-2-15,6-5 1 16,5-8 2-16,-2-4-4 16,-2 5 0-16,-4 7 0 15,-3 6-11-15,-3 10 11 16,1 9-1-16,-1 10 1 15,0 4 0-15,0 4-6 16,-3 3 6-16,-7-1-22 0,-3-8-14 16,-9 0-41-1,-9-6-11-15,-14-8-138 0,-15-7-124 16</inkml:trace>
  <inkml:trace contextRef="#ctx0" brushRef="#br0" timeOffset="-3708">2955 2727 880 0,'3'-32'166'0,"-6"9"-53"0,-5 0-26 16,0 9-14-16,-3 3-49 15,5 5-20-15,-2 8 4 16,-3 7-3-16,2 8-6 15,5 9 1-15,1 5 0 16,13 1 1-16,10-1 3 16,8-7 3-16,7-10 19 15,3-9 3-15,1-8 26 16,-3-11-18-16,-6-7-12 16,-11-1 16-16,-10-4-40 15,-9-2-1-15,-19 5-14 16,-6 3-93-16,-11 3-60 0,2 11-179 15</inkml:trace>
  <inkml:trace contextRef="#ctx0" brushRef="#br0" timeOffset="-3015">4200 2499 965 0,'-4'-45'154'0,"1"3"-20"16,-39-52-4-16,34 85-7 16,5 6-25-16,-5 3-58 15,8 0-21-15,-9 12-17 0,-4 22 9 16,-6 17 23-16,-6 21-34 15,-3 20 3-15,6 10 0 16,6 4-2-16,8-9-1 16,16-2-34-16,3-12-37 15,6-17-116-15,5-15-94 16,7-12 20-16,5-15-174 16</inkml:trace>
  <inkml:trace contextRef="#ctx0" brushRef="#br0" timeOffset="-2701">4498 3045 719 0,'-3'-32'153'0,"-6"0"-13"16,-7 3-21-16,0 1-16 15,-1 2-16-15,-2 6-1 16,7 3-7-16,-1 5-57 16,4 10-22-16,2 8-14 15,1 8 14-15,6 11 2 16,0 9-2-16,13 7 0 15,2-5 3-15,17 2 2 16,10-13 6-16,5-11-10 16,4-8-1-16,-3-8 28 15,-7-12-8-15,-6-6 10 16,-13-7 1-16,-8-4-12 16,-12-3-9-16,-12 0-10 0,-18 2-18 15,-10 1-20-15,-12 8-79 16,-8 2-19-16,4 10-73 15,15 9-78-15,17 2-422 16</inkml:trace>
  <inkml:trace contextRef="#ctx0" brushRef="#br0" timeOffset="-2475">4910 2538 879 0,'0'-34'194'15,"0"5"-68"-15,5 8 17 0,-5 8-73 16,3 9-58 0,6 16 28-16,10 14 32 0,10 14-27 15,2 17-13-15,2 17-23 16,-5 9 7-16,-15 12-16 16,-21 1-7-16,-17 5-9 15,-22-1-167-15,-24-5-101 16,-1-13-158-16</inkml:trace>
  <inkml:trace contextRef="#ctx0" brushRef="#br0" timeOffset="-2291">5341 3201 840 0,'14'-26'192'15,"-3"9"-63"-15,-8 6 16 16,-6 5-68-16,0 8-47 15,-8 10-18-15,-5 8-12 16,-9 9 0-16,-6 8-69 16,-10 6-196-16,3-3-357 15</inkml:trace>
  <inkml:trace contextRef="#ctx0" brushRef="#br0" timeOffset="-1800">5937 2755 1030 0,'3'-40'124'0,"0"6"-59"16,-3 5 54-16,0 9-24 15,6 6-61-15,2-1-1 16,3 4-32-16,9 0 13 16,2 2-3-16,-3 4-4 15,0 1 10-15,-3 8-15 16,-3 4-2-16,-7 6 27 16,0 9-19-16,2 11 10 0,-3 9-14 15,1 11-4-15,5 3 5 16,-2 6-5-16,1 0 0 15,-1 0 1-15,1-2 4 16,-4-13-5-16,-6-5 0 16,-3-9 1-16,0-11-5 15,-4-8 3-15,1-7 1 16,0-5 27-16,-4-6-13 16,-7-2 1-16,3-5-12 15,-10-1-2-15,9 0-1 16,2-1 0-16,13 0-13 15,13 1 8-15,12-4-28 0,14 5-26 16,8-8-114-16,10 7-41 16,4 2-72-16</inkml:trace>
  <inkml:trace contextRef="#ctx0" brushRef="#br0" timeOffset="-1586">6705 3190 754 0,'16'-6'256'0,"-8"0"-98"16,-5 3 39-16,-3 0-79 15,-8 6-67-15,2 6-25 16,-7 8 6-16,-9 8-7 0,-6 10-25 16,-4 11-6-16,-5 3-14 15,1-1-143-15,4-3-158 16,1-2-280-16</inkml:trace>
  <inkml:trace contextRef="#ctx0" brushRef="#br0" timeOffset="2603">12208 2166 1001 0,'48'-11'156'0,"-14"-1"-38"0,-15 4-13 15,-8-4-7-15,-11 7 19 16,-5-4-80-16,-1 3 4 15,-10-3-39-15,-9 4 3 16,-19-4-4-16,-20 1-1 16,-26 1 0-16,-20 5 2 15,-30-1 1-15,-9 3-3 16,-13 0 0-16,6 3 0 16,7-3 3-16,15 2-3 15,15 1 0-15,4 3 2 16,-9-2 5-16,-10-2-7 15,-18 4 0-15,-40 2 0 0,-48 1 0 16,-37 6 0-16,-25 2 0 16,-12-1 6-16,18 2-1 15,32-9-4-15,24-5-1 16,10-4 2-16,12-2 5 16,-12 0-7-16,-10 2 0 15,-5 4-7-15,-4 6 11 16,2 4-6-16,21 0 3 15,30 1-1-15,27-4 8 16,33-5-8-16,27-6 0 16,24 0 4-16,13-6 0 15,-5 0-4-15,-9 1 0 16,-23-1 3-16,-20 6-1 0,-17 3-2 16,-3 0 0-1,-1-3-2-15,17 2 6 0,12-7-4 16,23-1 0-16,18-6 1 15,14 2-1-15,8-5 0 16,7 0 0-16,-2 7-11 16,-8-1 15-16,-13 3-4 15,-17 6 0-15,-14 6 0 16,-9 1-1-16,-4 1 1 16,4 0 0-16,8-6-1 15,6 2 9-15,4-8-8 16,-3 2 0-16,-8-4 1 0,-11 1-3 15,-6 2 2 1,-7 3 0-16,-2 3 3 0,4 2 0 16,0 1-3-16,9 0 0 15,9-6 1-15,18 3-9 16,18-6 8-16,18 3 0 16,15 0-7-16,17 0 10 15,9 3-6-15,6 2 2 16,1 13 1-16,-10 13-4 15,-9 15 4-15,-8 9 0 16,-5 2-8-16,3 5 18 16,0 0-14-16,2 5 4 15,-1 5 0-15,-1 10-1 0,0 1 1 16,-1 12 0 0,-2 2-3-16,0 9 15 0,-3 8-12 15,-5 3 0-15,8 3 1 16,3-4 0-16,7-12-1 15,11-15 0-15,15-23-5 16,5-18 11-16,5-11-6 16,4-8 0-16,10-3 0 15,11-6 25-15,20 0-25 16,30-9 6-16,34-5 5 16,35-12 3-16,41-2-15 15,36-9 1-15,23-3 0 16,592-37-9-16,-698 59 9 15,-3 4 0-15,3 0 3 0,0 0 10 16,146 5-16 0,16 3 3-16,12-8 0 0,23-3-8 15,17-3 8-15,4-3 0 16,-12-7 5-16,-22 0 5 16,-28 2-9-16,-22-7-1 15,-23 1 0-15,-10-3-10 16,7-7 10-16,10-1 0 15,6-4 0-15,10 0 11 16,3-2-14-16,-8 3 3 16,-11-1 0-16,-13 3 0 15,-17 4 0-15,-17-4 0 16,-5 6-5-16,-9-3 12 0,4 0-15 16,11 0 8-1,15 0 0-15,7 1 4 0,2 2-4 16,-14-1 0-16,-22 10 4 15,-18-1 0-15,-26 1-7 16,-30-1 3-16,-21 1 0 16,-21 3-6-16,-18 2 6 15,-11 0 0-15,-8 3-2 16,-9 3 12-16,-3-5-16 16,-5-1 6-16,-5 0 0 15,-3 4-2-15,1-4 2 16,5 0 0-16,2-2 2 0,1-1 4 15,4-3-8 1,3 1 2-16,5 0 0 0,-9 1 3 16,1 0 0-16,-9 4-3 15,-14 0 6-15,-4 0-4 16,-6 4 11-16,3-4-11 16,1 0-1-16,-1-3 21 15,3-2-18-15,2-9 7 16,-1-9-2-16,-2-5-7 15,-4-6 15-15,0-17-17 16,-6-9 0-16,-6-9 10 16,-7-2-4-16,-6 0-4 15,-1 0 2-15,3 6 1 0,4 5 1 16,2 0-6 0,8 3 0-16,3 3 8 0,0 0-6 15,-3 3-2-15,0 0 0 16,-5 3 1-16,-12-1-9 15,-9 7-4-15,-9 10 12 16,-15 4-6-16,-21 11 6 16,-15 12-13-16,-15 11-13 15,-27 11-81-15,-18 9-181 16,-16 14-652-16</inkml:trace>
  <inkml:trace contextRef="#ctx0" brushRef="#br0" timeOffset="11855">9400 880 839 0,'3'-9'206'16,"-6"0"-57"-16,-1 2 25 16,1-3-37-16,-3 2-53 15,0-4-15-15,2 4-17 16,-5 2-14-16,3 0-10 16,-1 3-23-16,4 3-4 0,0 0-1 15,3 3-1-15,0 0 1 16,0 6-1-16,-3-1 1 15,3 6 8-15,3 2-8 16,-3 0 0-16,6 1 3 16,10 3-3-16,6 6 7 15,7-3-6-15,13 5 1 16,5-2 5-16,3-1-7 16,-1-1 0-16,-8-2 2 15,-10-1 0-15,-9-5-3 16,-12 2 1-16,-7-7 0 0,-3-2 7 15,-3 0-4 1,-13-1-1-16,-6-2 2 0,-13 0-4 16,-7-4-18-16,-8-2-76 15,-1-6-75-15,1-2-120 16,2-4-136-16</inkml:trace>
  <inkml:trace contextRef="#ctx0" brushRef="#br0" timeOffset="12047">9288 859 685 0,'-6'-28'381'15,"4"2"-206"-15,2 6 8 0,2 3-40 16,7 0-86 0,13 2-26-16,90-24-29 0,-87 33 2 15,3 3-4-15,5 3-6 16,-5 3-75-16,32 4-151 15,1 11-119-15</inkml:trace>
  <inkml:trace contextRef="#ctx0" brushRef="#br0" timeOffset="12552">10074 1048 887 0,'-27'-20'229'0,"5"6"-116"16,6-1 45-16,10 7-60 16,3 5-60-16,9-2-3 15,10-1-32-15,20-6 3 16,17 4 10-16,20-7-12 16,16 1 10-16,1 2-1 15,-5 1-7-15,-16 5 19 16,-14 1-11-16,-23-1 13 15,-10 0 13-15,-13 4-15 16,-6-2 22-16,-9-4-18 16,-4-1-26-16,-12-5 7 15,-6-3-10-15,-5-3 0 16,-8 0 3-16,4 3 3 0,2 2-6 16,13 7 0-1,6 2 0-15,10 4-8 0,6 2 7 16,3 0-4-16,0 0 4 15,3 0-9-15,4 5 9 16,6 1 0-16,6 5 1 16,9 1 5-16,7 2-5 15,7 0 0-15,-4 3-1 16,3 1 8-16,-3 2-10 16,-2-1 3-16,-10 4 0 15,-10-2 1-15,-13-2-1 16,-12 5-2-16,-20 1 1 0,-15 3-58 15,-13 7-92 1,-6-1-230-16</inkml:trace>
  <inkml:trace contextRef="#ctx0" brushRef="#br0" timeOffset="13061">10954 1082 1162 0,'8'-34'162'15,"-5"2"21"-15,0 7-56 16,5-1-50-16,0 0-42 16,6 1-16-16,5-1 4 0,0 3-20 15,6 3-1-15,3 8-2 16,2 7 2-16,0 2-6 15,0 11 2-15,-5 7 0 16,0 8-2-16,-3 8 4 16,-6 6 0-16,-2 9 0 15,-11 0 3-15,0 0-1 16,-6-10-2-16,0-9 0 16,0-10 6-16,3-8-5 15,3-9 13-15,-3-9 13 16,3-8-9-16,0-6 7 15,5-12-16-15,9-6 0 0,2-1 9 16,10 2-16-16,-4 1 1 16,6 5-2-16,-4 5 3 15,-5 5-8-15,-3 14-4 16,-4 10-1-16,1 10 3 16,-3 14 3-16,3 5-6 15,4 7-4-15,-12 7-12 16,1 3 6-16,-1-3-25 15,-8 0-63-15,0-6-87 16,0-5-166-16,0-10-585 16</inkml:trace>
  <inkml:trace contextRef="#ctx0" brushRef="#br0" timeOffset="13947">12056 671 689 0,'0'-40'436'0,"-11"-3"-300"16,-11 2 18-16,-13-1-22 16,-12-1-54-16,-8-3-25 15,-14-2 4-15,-19-3-24 16,-21-2-14-16,-15 5-4 0,-19-4 15 15,-12 7-18 1,-10 2-4-16,-13 9 2 0,-14 10-7 16,-10 14 6-1,-20 10-9-15,-20 14 1 0,-16 12-4 16,-8 11-2-16,-1 5 5 16,19 7 3-16,29-5 0 15,45-5-4-15,49-10 1 16,46-8-5-16,38-8 0 15,28-5-5-15,13 1 8 16,9 3 0-16,4 2 4 16,3 2-2-16,3 8 0 15,4 1 0-15,2 9 1 0,3 10 2 16,4 10-3 0,0 11 2-16,-4 14-1 0,-3 6 14 15,-2 6-12-15,-4-3-2 16,-6 4 16-16,-7-6-16 15,-3-3 4-15,-3-3-3 16,0-14 1-16,4-6-3 16,-4-17 0-16,3-12 0 15,3-11 0-15,3-6 3 16,4-2-3-16,9-4 2 16,3 4 0-16,14-1 1 15,5-2-3-15,21 6 0 16,23-5 5-16,42 0-3 15,58-5 1-15,50-5-3 0,39-5-2 16,28-5-1 0,0 0 0-16,-27-2 3 0,-23 0-3 15,-23 1 10-15,-26-3-7 16,-12 0 2-16,-9-6-1 16,-14-3-1-16,-15-3 0 15,-24 0 0-15,-17-3-4 16,-26 3 8-16,-19 4-6 15,-17-1 4-15,-7-5-2 16,-9 2 12-16,-8-5-9 16,-1-10 3-16,-5 1 12 15,-4-3-15-15,-9-5 12 16,-7-9-9-16,-9-4-5 16,-4-4 10-16,-6-10-11 0,-7-10 0 15,-5-10 3-15,-1 1 2 16,-12-1-10-16,-9 13 5 15,-11 16-25-15,-15 23-30 16,-19 23-76-16,-11 23-203 16,-1 23-246-16</inkml:trace>
  <inkml:trace contextRef="#ctx0" brushRef="#br0" timeOffset="18599">11278 3579 908 0,'6'-47'235'15,"-3"5"-99"-15,-3 4 44 16,-3 4-24-16,-3 6-70 15,-2 2 10-15,2 0-47 0,-4 3-13 16,1 3 26 0,3 9-40-16,-1 0-2 0,4 5-5 15,3 6-5-15,3 2-11 16,1-2 1-16,2 4 0 16,-3 16 4-16,0 14-3 15,-3 15 3-15,0 16 5 16,3 21-3-16,-3 7-3 15,-3 0-3-15,3 4 0 16,0-8 5-16,-3-10-5 16,3-13 0-16,0-12 0 15,-3-12 5-15,3-17-5 16,0-9 0-16,-3-7 0 16,3-6 0-16,0-3 0 0,-3 0 0 15,3-3 0-15,-4-8 0 16,-5-10 0-16,-4-7 0 15,-2-6 0-15,-8-3 0 16,0 3 0-16,4 2 0 16,0 6 0-16,4 6 0 15,5 6 0-15,1 3 0 16,6 5 0-16,-1 0 0 16,4 6 0-16,4-3 0 15,-4 6 0-15,3 6 0 16,3 8 0-16,0 5 0 15,7 7 0-15,9 9-3 16,6-4 5-16,11-3-2 0,9 1 0 16,5-4 1-16,5-8-1 15,2-9 0-15,1-8 0 16,-4-6 0-16,-7-11 0 16,-1-6 0-16,-11-5 0 15,-7-10 0-15,-6-5 0 16,-9-6 0-16,-10-3 0 15,-6 1 0-15,-6 5 0 16,-2 6 0-16,-6 11 0 16,1 6 0-16,1 9-27 15,-4 3-84-15,-6 10-64 16,-13 6-228-16</inkml:trace>
  <inkml:trace contextRef="#ctx0" brushRef="#br0" timeOffset="20398">11064 5151 967 0,'-13'-15'145'0,"4"-1"11"16,0-8 3-16,2 2-35 15,4-1-27-15,6-6-43 16,7-3-4-16,2 2-33 16,4-2-1-16,3 3 16 15,0 9-29-15,-2 9-1 16,2 5-2-16,-5 6 7 0,6 9-14 16,-1 2 7-16,3 9 0 15,1 9-3-15,-8 8 4 16,-7 2-1-16,-6 5 0 15,-9-1 6-15,-2-6-13 16,-4-9 7-16,4-8 0 16,-1-8 7-16,7-6-4 15,0-6 2-15,0-9 6 16,3-6-10-16,3-10 16 16,3-7-15-16,10-10-1 15,9-4 17-15,5 0-14 16,1 6-4-16,-2 5 1 15,-7 13 3-15,-9 8-8 16,-1 14-1-16,1 6 5 16,-4 7-7-16,7 10 7 0,1 6 0 15,-1 8 0-15,-7 1 5 16,1 2-12-16,-1-6-2 16,-6-3-27-16,-3-5-39 15,-3-9-99-15,3-5-101 16,-3-10-95-16</inkml:trace>
  <inkml:trace contextRef="#ctx0" brushRef="#br0" timeOffset="21128">11849 4639 888 0,'9'-42'167'15,"-6"4"-51"-15,-6 3 44 0,0 7-20 16,0 8-27-16,0 5-30 15,-1 5-43-15,1 10-29 16,3 2-10-16,0 6 6 16,0 13-7-16,-3 7 7 15,3 9-7-15,-3 9 3 16,3 3-3-16,3-2-20 16,0-5-24-16,4-8-47 15,-4-9-4-15,3-10 12 16,-6-10 10-16,0-1 4 15,-6-10 11-15,-1-3 39 16,-5-5 12-16,-4 0 9 0,0-4-3 16,0 7 1-16,1 2 0 15,2 1 11-15,7 5-4 16,-2 3 0-16,2 0 18 16,6 0-20-16,0 0 4 15,0 0-5-15,3 0 2 16,0 3 2-16,2-1-3 15,4-2 0-15,4 4 22 16,6-4 0-16,6-6 34 16,6-6 10-16,4-4 7 15,-2-5 4-15,-8-5-30 16,-3 2 2-16,-13-2 2 16,-2-6-33-16,-10 0 2 0,-4 4-6 15,-2 5-10 1,-1 5 6-16,1 10-15 0,3 5-11 15,-1 6 10-15,1 11-4 16,-3 12 4-16,-7 14 1 16,2 6 0-16,-2 8 2 15,7 1-2-15,9-10 0 16,3-2-9-16,3-15 7 16,2-4 1-16,0-12-4 15,3-10 5-15,8-11 11 16,3-2-11-16,3-7 0 15,10-4 0-15,-4 2 4 16,2 3-5-16,-8 3 1 16,3 8 0-16,-2 6-6 0,-1 8 3 15,3 4-2-15,-3 2 2 16,2 6-84-16,-2 0-30 16,0-3-83-16,5 3-147 15</inkml:trace>
  <inkml:trace contextRef="#ctx0" brushRef="#br0" timeOffset="22739">12875 4925 982 0,'3'-32'137'0,"0"3"35"15,-6 4-32-15,-6 2-19 16,2 9-51-16,1 2-6 16,0 7-7-16,2 5-49 15,1 0-8-15,0 5 0 16,0 13 2-16,-6 8 4 15,2 8-6-15,-2 9 0 16,1 6 4-16,8-7-4 16,8-2 0-16,3-8-1 15,6-6 9-15,2-10-8 16,0-4 1-16,-3-6 0 0,3-6 16 16,1-9-14-16,2-8-3 15,6-3 7-15,-3-6-1 16,7-8-2-16,-4 0-4 15,2 1 3 1,-8 6-2-16,-6 6 1 0,-4 13-2 16,-9 2 0-16,1 6-13 15,-4 6 9-15,0 2-3 16,0 7 7-16,3 5 3 16,3 2-3-16,0 4 0 15,1 0 1-15,-1-3 3 16,0-6-7-16,1-5 3 15,-1-10 0-15,0 0 7 16,1-4-2-16,5-6-3 16,7-3-2-16,4-9 8 0,2-3-8 15,1-1 0-15,-7 8 1 16,-4 3-5-16,-8 6 4 16,-4 3-6-16,3 8 4 15,0 7-2-15,4 0 1 16,7 9 3-16,-1 3 0 15,2 0-5-15,-2-3 5 16,3 0 0-16,0-2 0 16,0-10 9-16,6 0-11 15,2-8 2-15,-2-6 0 16,0-4 7-16,0-8-4 16,-6-4-3-16,-3-7 12 0,-7-3-12 15,-4 1 20-15,-16-1-20 16,-2 3 1-16,-9 7 12 15,-3 1-13-15,-3 10 0 16,-2 6-6-16,5 5 9 16,0 8-14-16,3 13 9 15,6 7 2-15,-16 95-10 16,42-109 9-16,3 1-9 16,2-4 10-16,7-5 0 15,16 8 3-15,6-11-3 16,8-16 0-16,-5-5 17 15,-6-14-3-15,-5-7 15 16,-11-11 0-16,-9-7-15 16,-6-6 16-16,-7-11-27 15,-6 0-1-15,-10 4 20 0,0 8-21 16,-3 16 8-16,7 14-9 16,0 16 0-16,5 10-1 15,1 18-21-15,0 13 22 16,0 18 6-16,0 23-4 15,0 13-4-15,9 16 2 16,7 2-3-16,15-5-3 16,7-15-3-16,12-14 6 15,8-23-3-15,8-23 8 16,4-17-2-16,-4-14 3 0,-5-15-2 16,-8-5 9-16,-15-6-10 15,-16-3 0-15,-13 0 7 16,-9 3-5-16,-9 0 0 15,-4 8 2-15,0 10-3 16,3 7-2-16,7 7 0 16,0 8-14-16,3 8 11 15,0 7 8-15,-4 7-6 16,1 10 2-16,3 5 0 16,6 3-2-16,3-3 1 15,10-6 1-15,6-1-6 16,10-10 12-16,2-12-7 15,5-5 2-15,2-11 0 16,-6-10 7-16,-7-2-8 16,-1-6 0-16,-13-5 19 0,0-6-18 15,-6-4 8-15,-8 4-5 16,-2 6-1-16,-4 5 7 16,0 12-10-16,3 8-13 15,3 15 9-15,3 5 6 16,3 12-2-16,0 11 0 15,10 6 0-15,0 0-3 16,9 2 1-16,4-4-7 16,8-7 7-16,9-3-48 15,1-7-30-15,-3-8-54 0,-11-7-98 16,-11-3-103 0,-19-9-471-16</inkml:trace>
  <inkml:trace contextRef="#ctx0" brushRef="#br0" timeOffset="22948">14739 4839 685 0,'3'-34'272'0,"-3"5"-127"15,-9 0 30-15,3 4-12 16,-7 8-27-16,4 6-67 16,2 5-40-16,1 6-21 15,-7 17-4-15,-9 17 21 16,-9 15-17-16,-11 13-7 15,-6 16 2-15,-2-4-3 16,5-8-91-16,7-6-131 0,6-17-171 16</inkml:trace>
  <inkml:trace contextRef="#ctx0" brushRef="#br0" timeOffset="23519">12647 4442 973 0,'14'-9'132'0,"-3"-2"0"15,-5 2 19-15,-6 0-18 0,0 7-58 16,0-1-14 0,-6 0-35-16,0 3-22 0,-4 3-1 15,-10 2-3-15,1 10 0 16,3 5-8-16,1 8 14 16,8 1-8-16,7-3 4 15,13-1-2-15,12-4 30 16,14-10 2-16,8-5 10 15,10-6 13-15,-5-13-25 16,-11-3 9-16,-10-4-8 16,-12-8-17-16,-12-1 5 15,-11-5-19-15,-11 2 0 0,-11-2-2 16,-5 9 2 0,-7 4-24-16,-1 9-54 0,4 16-44 15,-6 10-163-15,-1 11-235 16</inkml:trace>
  <inkml:trace contextRef="#ctx0" brushRef="#br0" timeOffset="24960">10435 5365 859 0,'-6'-41'157'16,"0"5"-32"-16,-1 4 27 15,1 7-13-15,0 11-10 16,3 2-37-16,3 6-64 16,0 6-10-16,-5 0-17 15,5 3-1-15,0 6 0 16,0 11-2-16,0 9 2 16,5 13 6-16,-5 10-6 15,6 5 0-15,10 1 2 16,9-2 7-16,16-1-13 15,17-10 4-15,24-5 0 16,23-10 7-16,28-17-6 16,33-8-1-16,18-10 3 0,15-7 2 15,9 2-4-15,7 1-1 16,2-1 0-16,-5 5-12 16,8 0 12-16,14-1 0 15,15-6-1-15,23 4 4 16,28-4 3-16,16 2-6 15,25-3 0-15,2 5-5 16,-7 2 2-16,-9 1 1 16,-22 2 1-16,-35-3 2 15,-34 0 0-15,-49 0-1 0,-47 2 0 16,-49-2 8 0,-39 0-6-16,-27 2 4 0,-19 2 6 15,-6-1-1-15,0 0 8 16,-6-5-19-16,3-1 0 15,-3-3 5-15,3-2 1 16,-4 0-5-16,4-3 6 16,0-6-4-16,-3-12 10 15,-1-11-13-15,-2-7 0 16,-2-16 10-16,-8-5-5 16,2-9-4-16,-10-6 0 15,-4-6 1-15,-4 1 5 16,-4 0-7-16,8 6 0 15,5-1 15-15,11 6-10 16,5 12-5-16,7 11 7 16,3 11 5-16,3 12 4 0,-3 14-16 15,0 5 0-15,-3 4 6 16,0 0-2-16,-4 2-5 16,-2-5 1-16,-4 3 0 15,-7 0-5-15,-11-4-1 16,-20 2 6-16,-15 1-4 15,-23-2 9-15,-32 6-6 16,-35 1 1-16,-44 8 0 16,-51 0-8-16,-48 4 8 15,-37 6 0-15,-16 4-11 16,-8 0 11-16,11 11-1 0,6 2-4 16,7 10-6-16,1 8 8 15,11 5-13-15,16 1 14 16,25-3-7-16,36-7 12 15,40-10-6-15,26-3 2 16,32-9 1-16,15 3-5 16,18-3 2-16,11 3 3 15,15 0 1-15,14 0 1 16,6 3-3-16,1-3 1 16,-2 0 0-16,2 1 1 15,9-8-1-15,11-4 0 16,18-5 0-16,15-4 5 15,10 0-5-15,3 0 1 16,-1-4 0-16,4 4 2 16,0 0-3-16,0 0 0 0,0 0-9 15,4 4 11-15,-1-4-4 16,-3 0-3-16,3 0-3 16,3 7 4-16,1 16-3 15,2 10 7-15,10 17-1 16,0 13 5-16,6 12-7 15,0-4 3-15,-2 6 0 16,3-2 0-16,-7-7 0 16,3-1-34-16,0-11-200 15,6-8-272-15</inkml:trace>
  <inkml:trace contextRef="#ctx0" brushRef="#br0" timeOffset="39239">10061 4768 682 0,'-17'-12'116'15,"6"-2"-17"-15,-3-1-21 16,1 1-18-16,7 3-2 16,0-3-23-16,2 5 5 15,1 4-1-15,6 2-3 16,-3 0 12-16,0 6-15 16,4-3 3-16,-4 0 12 15,0 3-17-15,0-3 13 16,0 2-15-16,-4 4-1 0,1 6 18 15,-6 2-23-15,-1 9-6 16,-2 5 7-16,-4 6-15 16,-1 7 10-16,6 2-3 15,-3 5-4-15,9 1 4 16,5 2-15-16,2-2 5 16,7-1 5-16,5-2-9 15,2-3 5-15,-4-1-5 16,1-7-1-16,6-4 13 15,0 0-13-15,6-4 4 16,3-8 2-16,5 6-4 16,-5-1 1-16,-2-6-4 0,-4-2 2 15,-3-4 5-15,1-4-3 16,-1-4-4-16,3-2 4 16,3-2 2-16,10 3-5 15,2 0-1-15,15 3 0 16,5-3 0-16,12 2 0 15,11-2 0-15,19-3 4 16,8-3 2-16,8 0-5 16,-1 3-1-16,-5 3 0 15,-15 3-2-15,-11-1-7 16,-16 7-119-16,-17-4-215 16,-14-2-413-16</inkml:trace>
</inkml:ink>
</file>

<file path=ppt/ink/ink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14.374"/>
    </inkml:context>
    <inkml:brush xml:id="br0">
      <inkml:brushProperty name="width" value="0.05" units="cm"/>
      <inkml:brushProperty name="height" value="0.05" units="cm"/>
      <inkml:brushProperty name="color" value="#ED1C24"/>
      <inkml:brushProperty name="fitToCurve" value="1"/>
    </inkml:brush>
  </inkml:definitions>
  <inkml:trace contextRef="#ctx0" brushRef="#br0">23 6 744 0,'0'-3'151'0,"0"0"-19"16,0 3-15-16,0 0-48 16,-3 0-21-16,-3 3-4 15,3-3-25-15,-4 3 2 16,4-3-8-16,3 2-4 16,0 5 13-16,0-2-15 15,0 7-5-15,3-1 10 16,1 3-11-16,2-2 8 15,-3-4-5-15,3 1 6 0,-3-6 57 16,4-6 13-16,-1 0-5 16,0-5-25-16,5-1-10 15,-6 0-3-15,3 1-12 16,-5 0-19-16,-3-1 5 16,-3 6-11-16,-5 0-38 15,-3 3-162-15,-16 3-342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53.950"/>
    </inkml:context>
    <inkml:brush xml:id="br0">
      <inkml:brushProperty name="width" value="0.05" units="cm"/>
      <inkml:brushProperty name="height" value="0.05" units="cm"/>
      <inkml:brushProperty name="color" value="#3165BB"/>
      <inkml:brushProperty name="fitToCurve" value="1"/>
    </inkml:brush>
  </inkml:definitions>
  <inkml:trace contextRef="#ctx0" brushRef="#br0">102 108 700 0,'-19'-5'211'16,"0"-1"-58"-16,-3 0-23 16,6 1 20-16,2-4-36 15,9 5-43-15,-1-6-16 16,6-2-10-16,-5 4-4 16,10-1-10-16,-2 4-14 15,3-1-8-15,-1 0-6 16,9 0 3-16,5 4-4 0,13-4 0 15,5 3-2-15,15 6-1 16,-2 9-3-16,-5 4-7 16,-14 10 3-16,-11 5 0 15,-20 10 7-15,-14 7-1 16,-14 1 2-16,-7-3 0 16,-3-6 0-16,7-12 2 15,6-10-1-15,8-8 0 16,14-6 0-16,1-4-1 15,7-4 0-15,4-1 0 16,21-4 7-16,17-8-3 16,22-5-4-16,24-4-38 0,6 0-122 15,-4 9-164 1,-6 3-184-16</inkml:trace>
</inkml:ink>
</file>

<file path=ppt/ink/ink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13.544"/>
    </inkml:context>
    <inkml:brush xml:id="br0">
      <inkml:brushProperty name="width" value="0.05" units="cm"/>
      <inkml:brushProperty name="height" value="0.05" units="cm"/>
      <inkml:brushProperty name="color" value="#ED1C24"/>
      <inkml:brushProperty name="fitToCurve" value="1"/>
    </inkml:brush>
  </inkml:definitions>
  <inkml:trace contextRef="#ctx0" brushRef="#br0">12468 507 697 0,'0'-4'282'15,"-3"2"-177"-15,0-4 12 16,3 6 12-16,0-6-34 16,0 6-15-16,0-2-10 15,3-2-22-15,-3-1-12 16,0-7-26-16,3-5 1 15,3-6 10-15,4-5-14 0,4-9-2 16,8-6 4-16,3-3-6 16,10-9-2-16,2 7-1 15,-2 8 0-15,-2 12-4 16,-5 13 1-16,0 15-3 16,-2 15 5-16,2 8-5 15,2 5 5-15,-5 10-1 16,-6-2-2-16,-7-1 0 15,1-7-2-15,-10-5 6 16,0-12 1-16,-3-1 5 16,3-14 1-16,-6 1 3 15,0-11-10-15,-3-3 13 0,-4-6-10 16,-2-3 0-16,-7-3 13 16,0 2-15-16,-7 0 12 15,0 4-4-15,-2 7-8 16,3 7-2-16,-5 9 1 15,5 11 0-15,-3 9-1 16,2 9 4-16,4 13-8 16,3 5-1-16,10 4-9 15,9-3 10-15,13 1-5 16,9-9 4-16,12-5 3 16,7-13 6-16,5-10-3 15,1-10 0-15,-6-13 2 16,-2-6 10-16,-8-14-10 0,-5-7 8 15,-1-2 16 1,-6 1-15-16,-7-4 21 0,-2 3-19 16,-10 8-7-16,-5 8 18 15,-6 11-16-15,5 8-8 16,-4 5-2-16,7 7 0 16,0 12-2-16,3 11 4 15,0 11 0-15,9 10-3 16,7 6 4-16,6-3-1 15,8-5 0-15,1-12 0 16,-2-8-2-16,-4-18-2 16,0-7 4-16,-3-11 9 0,5-10-6 15,1-12-3 1,-3-2 2-16,0-15 1 0,-1 1 5 16,-10-4-8-16,-3-1 0 15,-8 3 12-15,-6 5-12 16,-5 7-1-16,-3 12-2 15,-6 9 2-15,4 10-1 16,-2 8-1-16,-1 10 0 16,3 3-1-16,1 9-10 15,2 5-8-15,13 1 2 16,10-1 2-16,3-5 14 16,9-4-7-16,0-10 9 15,5-9-3-15,-2-6 10 16,0-9-4-16,-2-2-1 15,2-3 0-15,-3-3-2 0,-3 6 2 16,-5 8 0-16,-4-5 0 16,-4 8-1-16,-6 3 0 15,-3 8-3-15,-3 6 4 16,3 11 0-16,0 11 0 16,-3 4 0-16,6 5 3 15,0 1-3-15,1-9-1 16,8-2-3-16,1-13 4 15,-1-8 0-15,4-8 0 16,3-8 0-16,0-10 7 16,4-9-1-16,-1-7-4 15,4-8 6-15,-1-11 1 0,0-4 4 16,-3-3-7 0,-8-1-1-16,-8 1 11 0,-9 9-14 15,-8 8 5-15,-3 12-7 16,-3 7-1-16,1 8-3 15,7 14-2-15,-1 10 6 16,4 6-4-16,6 9-8 16,3 5-7-16,10 0-2 15,9-5 7-15,3-4 6 16,0-5-4-16,1-8 10 16,0-3-2-16,-4-4 8 15,0-2-8-15,-3 1 3 16,-2 1 1-16,-3 0-3 15,3 7-3-15,-4 5 5 0,-4 6-4 16,1 8 7-16,-4 1-4 16,3-1 2-16,1 1 0 15,-1-7-1-15,4-7 2 16,3-7-1-16,4-7 8 16,2-11-8-16,3-4 10 15,7-12 5-15,-1-6 6 16,4-11 4-16,4-9-11 15,-1-8 1-15,-4-6 2 16,4-5-12-16,1-1 9 16,-4 9-12-16,-7 12 0 0,-6 13-4 15,-6 19 2 1,-5 12-10-16,0 10 10 0,6 11-10 16,-1 9 10-16,3 8 0 15,0 7 0-15,-7 4-2 16,-5-2-6-16,2-3 1 15,-3-8 6-15,-3-12-1 16,1-6 2-16,2-9 0 16,-6-7 0-16,0-7 9 15,0-5-7-15,0-4-2 16,-3-4 11-16,-7-4-11 16,-2 2 9-16,-4-1-6 15,-6 0-2-15,0 4-2 16,0 8-8-16,0 4 8 15,-5 13-4-15,2 6 7 0,0 16-4 16,6 11 1-16,-3 9 1 16,8 8-4-16,14 1-4 15,3-7 2-15,11-7 5 16,5-13-2-16,3-12 2 16,3-13 1-16,-3-6 0 15,5-11 9-15,-5-3-6 16,0-8-2-16,-3-4 11 15,-4-5-9-15,1 2 7 16,-9 1-5-16,-4 5 0 16,-6 9 8-16,-4 8-13 15,1 4-8-15,0 5 8 0,-1 11-3 16,1 9-1 0,0 3 4-16,1 15 0 0,3 1-1 15,9 1 1-15,8-12 0 16,8-7-3-16,8-10 10 15,7-11-7-15,1-6 0 16,-1-11 0-16,3-2 2 16,-7-10 0-16,-4-9-2 15,-2 1 5-15,-9-2 0 16,-3 4-1-16,-7 4-4 16,-5 5 0-16,-4 12 3 15,-4 5-3-15,-2 6-3 16,0 12 3-16,-1 8 0 0,1 9-4 15,3 8 4-15,6 3 0 16,7 4-6-16,12-7 5 16,6-12 1-16,5-7 3 15,5-18 0-15,-1-12 0 16,1-8-3-16,1-7 0 16,-4-11 7-16,-10 1-1 15,-9 0-3-15,-7 0 6 16,-9 8-6-16,-9 4 15 15,-4 7-18-15,1 7 0 16,-4 12-4-16,-3 10 8 16,0 21-4-16,-1 11 0 0,1 20 0 15,0 17 4 1,0 12-4-16,0 8 0 0,7 8-1 16,-1 13 4-16,7-1 1 15,3 7-1-15,3 2-3 16,0-10 4-16,0-7-4 15,-10-15 0-15,-2-20 2 16,-1-22 4-16,-10-18-6 16,-6-19 10-16,-8-25-8 15,-12-6 2-15,-8-24-4 16,-9-11-2-16,-4-21-1 16,0-8-7-16,3-3 7 15,16 3-5-15,17 10-11 16,18 6-5-16,32 4-31 15,25-1-22-15,31-4-18 0,37-4-157 16,21-2-82-16,7 5-142 16</inkml:trace>
  <inkml:trace contextRef="#ctx0" brushRef="#br0" timeOffset="-13963">55 375 578 0,'-14'-32'625'0,"1"7"-422"15,-2 5-5-15,8 6-75 16,4 8-46-16,0 6-57 16,3 2-13-16,0 2-7 15,0 1-1-15,3 1 1 16,0 8-7-16,4 12 7 16,2 8 9-16,0 15-6 0,4 16 0 15,-2 7 14-15,-6 0-17 16,-2-5 5-16,0-3-5 15,0-21 0-15,-3-12 5 16,0-20 2-16,0-4-6 16,0-10 12-16,-3-3 14 15,3-3 17-15,-3-8-26 16,-3-9-15-16,-4-13 13 16,-2-13-15-16,2-11-1 15,1-17 1-15,2-11 7 16,11-6-11-16,2-4 3 15,6 7-22-15,4 17 18 0,3 25-36 16,0 24-14 0,9 17-19-16,11 22-43 0,6 15-34 15,3 10-107-15,-7 13-87 16,-6 8-460-16</inkml:trace>
  <inkml:trace contextRef="#ctx0" brushRef="#br0" timeOffset="-13251">111 627 789 0,'-12'-4'220'16,"9"-4"-55"-16,3 2-34 15,0-2-46-15,3 2-61 16,6 1-5-16,7-1-15 0,6 1 11 16,10-4-5-1,13 3-9-15,2 0 8 0,4-1-9 16,-4 7 0-16,3-7 3 15,-8 4 0-15,-7 0 1 16,-10-3-3-16,-12 3 11 16,-7 3 28-16,-9 0 39 15,-3-3-22-15,-4 0-25 16,-2-2-28-16,-4 2-1 16,-3 0-3-16,0 6 0 15,0 8-1-15,0 9 1 16,-1 9-6-16,6 8 4 0,3 6-13 15,11-4-6-15,17 2-5 16,8-9-4-16,10-6 26 16,9-16-2-16,-3-10 6 15,-2-8 9-15,57-61-6 16,-91 47 16-16,-2-1 18 16,-6 0 9-16,3 0 4 15,-5-28-27-15,-9 2-2 16,-5 3-5-16,-6 9-16 15,-7 11 0-15,-2 12 0 16,-5 8 1-16,7 15-8 16,1 12 6-16,5 9-5 15,6 11 4-15,9 3-23 16,3 9 4-16,19-2-1 16,11-5-2-16,6-12 0 0,13-11 16 15,8-12 8-15,-5-13 6 16,3-15-6-16,2-9 12 15,-8-6 7-15,0-2 2 16,-10-3 13-16,-6 11-16 16,-9 3-15-16,-2 12 0 15,-12 8-3-15,1 6-13 16,8 8 8-16,11 7 5 16,3 7-3-16,7 10 0 15,2 2 3-15,2 2-5 16,-8-4-4-16,1-9-11 15,-7-10-13-15,0-6-15 0,3-10-59 16,8-12-195 0,8-11-235-16</inkml:trace>
  <inkml:trace contextRef="#ctx0" brushRef="#br0" timeOffset="-12591">1823 712 351 0,'-12'0'647'0,"-1"-2"-537"0,4-2 27 15,2-1-11 1,4-2-24-16,9 5-44 0,1-12-26 16,2-3-10-16,4-6 17 15,3-6 14-15,-1-5 8 16,4-6-26-16,-3-6-7 16,1 1-3-16,-9 2-11 15,-8 5 7-15,0 13-16 16,-3 10-5-16,-2 10 0 15,-1 5-10-15,1 5-4 16,-1 15 12-16,-3 12-12 16,2 5 8-16,4 12-13 15,6 5-6-15,13-5 13 0,9-4-16 16,11-11 20 0,-1-5 4-16,-4-3-6 0,-12-6 6 15,-6-6-8 1,-13-2-21-16,-13-1 31 0,-9-2-35 15,-6 2-12-15,-4-8-23 16,4-3-36-16,3-3 11 16,11-8-38-16,14-3-46 15,14-10 20-15,11-10-76 16,13-11-189-16</inkml:trace>
  <inkml:trace contextRef="#ctx0" brushRef="#br0" timeOffset="-10684">2172 389 669 0,'41'-63'166'16,"-11"9"-8"-16,-14 5-6 15,-10 16 10-15,-6 3-32 0,-3 14-30 16,0 4-28-16,-1 9-34 16,4 3-31-16,-3 3-7 15,3 9-13-15,3 4 13 16,1 21 7-16,-1 18-2 16,-3 14 2-16,0 14-7 15,0 8 0-15,0-11 0 16,6-5 0-16,4-15-12 15,2-20-33-15,-2-15-17 16,-1-19 45-16,-3-6 0 16,-2-12-2-16,-4-5 17 15,-7-5-2-15,1-7 4 16,-10-11-1-16,-9-3 2 0,0-3-4 16,-8 3 3-16,-2 3 0 15,10 12 15-15,3 11 3 16,9 9-18-16,10 2-5 15,13 6-17-15,6 6 19 16,18-2 3-16,15 2 0 16,11 2 6-16,6-8-5 15,1 0 6-15,-10-2 13 16,-15-4-12-16,-17 4 23 16,-9 2-3-16,-13 0-1 15,-3 2 30-15,-6 1-27 16,-2 0-5-16,0-1-18 0,-1 5-6 15,-2 1 3-15,-2 10-4 16,-2 7-3-16,-1 9-3 16,3 10 9-16,7 1-6 15,3-2-2-15,15-5 4 16,4-13-1-16,6-8 0 16,11-14 2-16,2-6 13 15,-1-5-11-15,1-18 4 16,-2 0 8-16,-5-11-11 15,-6-1 25-15,-9-6-11 16,-7-9-8-16,-9 5 18 16,-13 6-25-16,-9 1-2 15,-8 9 3-15,-5 12 2 16,0 12-9-16,1 8 4 16,4 12-8-16,8 8 1 0,6 14 6 15,6 11-4-15,7 10-2 16,9-1-5-16,10 0 5 15,12-13-4-15,8-10 10 16,8-14-1-16,0-11 4 16,4-9-2-16,2-6 6 15,0-11-5-15,-1-2 4 16,-2-5-5-16,-3-1 0 16,-3-3 4-16,-4 5-2 15,-1 3-4-15,-5 9-2 16,-6 8-4-16,1 6 6 15,-8 8-9-15,1 10 11 0,3 7-3 16,3 8 4-16,-2-3-1 16,2 2 0-16,-3-5 0 15,3-3 3-15,-3-12-2 16,0-6-1-16,-2-6 18 16,5-12-18-16,-3-8 10 15,6-5-10-15,-6-7 6 16,-3-3 19-16,-10 0-17 15,-9-1-5-15,-13-1 10 16,-3 3-8-16,-6 5 2 16,0 9-7-16,3 11-4 15,-1 9 3-15,4 9-11 16,3 11 3-16,0 11 2 0,7 6 1 16,9 6 1-1,6 3-12-15,7-6 6 0,9-11 10 16,0-9-7-16,1-9 8 15,-4-7 4-15,0-8-1 16,-4-1 1-16,-2-7-1 16,0 4 0-16,-7-1 8 15,-3 6-10-15,-3-5-1 16,0 8 0-16,0 0-15 16,3 2 10-16,7 4 3 15,2 6 4-15,12-1-4 16,1 3 2-16,6-2 0 0,7-4 9 15,6-8-9 1,5 0 0-16,-2-14 2 0,4-1 2 16,-3-5 5-16,-4-2-7 15,-6-9 6-15,-10-1 18 16,-9-8-16-16,-8 2 5 16,-11-2 0-16,-14 6-14 15,-8 3 5-15,-10 8-6 16,1 9 0-16,-2 9-8 15,2 7 6-15,6 10 0 16,2 10-4-16,5 13-1 16,8 5 7-16,10 5-17 15,6-5 8-15,13-5 6 16,7-13-3-16,2-4 6 16,0-13 4-16,5-5-3 0,-5-12 5 15,1 1-4-15,-7-3-2 16,-5 3 16-16,-9-6-15 15,-8 5 17-15,0 1-12 16,-5 5-5-16,-3 6-1 16,5 3-1-16,3 5-6 15,0 17 2-15,8 4 10 16,-5 18-5-16,0 10 0 16,2 14 1-16,6 6 8 15,1 5-9-15,4 5 0 16,3 1 3-16,-3-1 2 15,0-10-6-15,-7-19 1 0,-6-19 0 16,-3-14 9 0,-9-16-8-16,-10-6 10 0,-10-8-2 15,-10-7-3-15,-2-2-7 16,-3-13 1-16,3-4-15 16,7-9 10-16,1-8-28 15,17-12 3-15,16-11 10 16,22-7 0-16,27-5 15 15,20-3 1-15,14 4 4 16,12 0 3-16,0 9-3 16,-8 4 0-16,-8 9 7 15,-18 6-2-15,-14 5 7 16,-12 7 3-16,-16 5 12 16,-10 5 8-16,-9 6-24 15,-9 7-7-15,-10 4 9 0,0 4-7 16,0 8-12-16,3 3 4 15,2 5-2-15,3 13-7 16,0 10 11-16,2 9-1 16,2 12-2-16,11 8-7 15,8-3 7-15,18 0-24 16,7-5-41-16,11-8-5 16,10-10-150-16,-2-9-139 15,4-4-357-15</inkml:trace>
  <inkml:trace contextRef="#ctx0" brushRef="#br0" timeOffset="-10488">4981 509 1053 0,'13'-14'189'0,"-4"2"21"16,-9 9-15-16,-3 1-113 16,0 4-45-16,-10 13-9 15,-6 5-8-15,-9 16 10 16,-11 14-28-16,-2 12 0 15,-3 1-4-15,5 4-9 16,4-10-89-16,4-6-112 16,2-5-163-16,1-15-529 15</inkml:trace>
  <inkml:trace contextRef="#ctx0" brushRef="#br0" timeOffset="-7050">5563 472 1100 0,'-24'-42'137'15,"7"1"59"-15,-10-1-35 16,5 0-56-16,6 15-35 16,4 4-21-16,2 6-26 0,7 11-12 15,3 6-11 1,0 2-14-16,3 10 13 0,0 17 1 16,4 14 3-16,2 11-3 15,1 14 6-15,2 1-5 16,4 1-1-16,0-11 0 15,3-10-5-15,1-10 5 16,-1-13-2-16,-7-11-1 16,4-7 3-16,-3-14 4 15,6-13-4-15,3-7 0 16,0-6 11-16,0-10-11 16,-2 1 0-16,-7 2 0 15,-7 10 3-15,-3 6-3 16,-3 8 0-16,0 10-12 15,-3 8 10-15,3 3-22 0,3 10 22 16,0 5-14-16,7 5-17 16,2 5 25-16,7-5-26 15,0-3 3-15,6-12 25 16,2-4 0-16,1-7 6 16,-3-10 3-16,-3-7-2 15,0-6 13-15,-6-9-3 16,-3-3 15-16,-4-9 2 15,2-2-14-15,-11-3 8 16,0 0-2-16,-11 7-12 16,-1 10 5-16,-4 15-13 15,0 6 0-15,0 8 0 0,7 9-7 16,-4 8 4 0,7 8 2-16,6 13-17 0,6 8 2 15,7 5-22-15,12 1 1 16,10-9 26-16,4-9-15 15,-1-13 22-15,-4-12 2 16,-2-12 2-16,-4-7 16 16,-3-17-15-16,2-4 13 15,-8-4 20-15,0-5-17 16,-10-2 10-16,-6 5-5 16,-6 6-11-16,-10 8 6 15,-2 8-17-15,-4 9 0 16,0 9-4-16,-3 12 2 0,2 14 0 15,1 17 2 1,6 9 0-16,13 11-5 0,10 2-9 16,12-14 4-16,9-5 3 15,14-11-23-15,3-12 14 16,2-12-7-16,5-14-11 16,-1-12-46-16,-3-5-136 15,-10-8-54-15,-9-3-283 16</inkml:trace>
  <inkml:trace contextRef="#ctx0" brushRef="#br0" timeOffset="-5234">7004 590 701 0,'-22'7'250'0,"6"-3"-141"15,4-4-13-15,9-4-3 16,-2 4-28-16,10 0 1 16,-2-2 4-16,3-1 2 15,0-3-23-15,1 0 11 16,-1-4-23-16,7-9-23 16,-4-6 12-16,4-6-10 15,6-10 1-15,1-1-17 16,5-7 1-16,3-2 7 0,4-3-7 15,3 3-1 1,-4 13 0-16,-9 15-4 0,1 11 3 16,-4 22-7-16,3 9 8 15,0 10-9-15,4 8 10 16,0 6-2-16,-10 0-12 16,-7-9 7-16,-4-11 2 15,0-9 8-15,-2-11-4 16,-3-3 24-16,-3-11-14 15,-7-4-8-15,1-5 5 16,-7-5-1-16,-4-6 8 16,1 2-13-16,-3 0-1 0,0 7 14 15,-3-2-14 1,1 10 0-16,10 3 0 0,0 8-8 16,-2 8 5-16,4 13 3 15,-7 12 0-15,3 14-6 16,-3 9 6-16,6 5-3 15,10 3-5-15,13-10-9 16,12-3 6-16,6-7 2 16,10-10 9-16,10-14 0 15,0-8 2-15,-1-15-1 16,0-8 2-16,5-12 3 16,-2-11 18-16,-1-6-15 15,1-12 3-15,-1 1 12 0,-5-3-19 16,-6 8 3-1,-7 12-4-15,-9 10-2 0,-9 12-4 16,-4 11 1-16,1 4 1 16,2 10-10-16,4 0 9 15,10 5 0-15,0 5-11 16,-1 3-8-16,-6 0 10 16,0 0-10-16,-2-6 14 15,-9-3 5-15,-5-8 2 16,5-3 3-16,-8-6 3 15,-5-3 3-15,2-3 0 16,-5-5-9-16,-6-6 11 16,-5 0 7-16,-3 3-16 15,-6-3 8-15,-1 6-10 0,-5 8-1 16,-2 6 0-16,4 9-1 16,1 8 1-16,2 14-7 15,6 6 7-15,12 12-7 16,3 2-5-16,16 3-11 15,6-2 20-15,13-9-14 16,4-9 4-16,7-14 12 16,3-11 1-16,4-12 1 15,-1-11 0-15,-6-12-1 16,-3-5 19-16,-9-1-10 16,-4-5 14-16,-12 0 6 15,-7-3-22-15,-3 8 4 16,-9 1 6-16,2 11-11 15,-2 8-6-15,-1 7-5 0,4 5 1 16,3 11 3-16,3 9-2 16,3 12 3-16,3 11 0 15,10 5 0-15,3-2 0 16,6-3-2-16,1-9 0 16,0-11 0-16,-1-6-1 15,-3-14 3-15,0-6-1 16,7-9 2-16,-4-10 6 15,6-7-4-15,-1-8-2 16,-2-3-1-16,-3-1 3 16,1 2-2-16,-7 5-1 15,-10 11 1-15,2 8-5 16,-8 13 1-16,-3 4-2 0,3 13 1 16,5 10 4-16,3 10 0 15,0 1-1-15,6 8 3 16,-4-7-10-16,-1-2 8 15,4-13-3-15,-6-5 1 16,-1-14 1-16,-3 0-1 16,1-9 2-16,5-17 0 15,1 1 10-15,4-10-9 16,-1-5-1-16,3-6 3 16,-4 9 2-16,-2 8-8 15,-4 9 3-15,1 9-6 16,-1 10 0-16,7 12 6 15,3 7 0-15,3 5 0 0,3 5-14 16,-2 3-56-16,0 0-60 16,-1-5-167-16,0-3-63 15</inkml:trace>
  <inkml:trace contextRef="#ctx0" brushRef="#br0" timeOffset="-4110">9060 590 910 0,'-3'-24'170'0,"-3"2"-33"0,6-1 16 16,-5 0-44-16,10 3-21 16,-2 0-41-16,3 0-24 15,2-3 7-15,6-6-21 16,2-8 5-16,0 0 17 15,-4 0-3-15,-2 5-1 16,-4 6-12-16,-6 12-7 16,0 6-5-16,-3 8-3 15,0 2-12-15,3 17 4 16,-3 6 8-16,-1 14 4 16,4 14-4-16,4 15 0 15,-1 0 1-15,6-5 0 16,4-5-1-16,4-13 0 0,2-17 5 15,-2-10-5 1,3-12 0-16,6-12 0 0,-1-12 10 16,3-7-7-16,5-9-3 15,-8-6 6-15,-3-6-5 16,-6-3 10-16,-7 0-11 16,-5 4 1-16,-8 8 22 15,1 4-14-15,-3 15 1 16,0 6-10-16,-1 12-7 15,7 0 4-15,0 12-12 16,0 10 15-16,0 12 5 16,0 12-5-16,0 9 0 0,7-4-2 15,5-2-8-15,4-14 8 16,0-13-6-16,3-11 8 16,3-5 1-16,-2-15 2 15,5-5-1-15,0-11-2 16,4-7 0-16,-4-8 5 15,-3-4-3-15,-8 2-1 16,-6-3 16-16,-8 1-15 16,-5 13 9-16,-1 5-2 15,-2 12-5-15,8 5-4 16,-3 9-8-16,6 3-2 16,0 6 5-16,5 8 7 15,-2 11-4-15,10 10 1 16,0 5-9-16,-1 2 9 15,4 1-13-15,-3-6 4 0,-7-1 8 16,1-4-11-16,-7-3 10 16,-3-9-8-16,-3-6-19 15,0-8 17-15,-7-4 6 16,-5-9 7-16,-8-1-2 16,-2-3 4-16,-6 0-4 15,1-4-4-15,5 0-7 16,9 7 7-16,7-1-12 15,9 3 1-15,3-2 8 16,6 2-9-16,10-1 16 16,3 2 1-16,11-3 1 15,5-6-1-15,0-7 1 0,3-5 0 16,-2-6 7 0,-5-2 3-16,-2-3 28 0,-7 2-16 15,-6-11 8-15,-8 7 5 16,-6-2-19-16,-7 1 2 15,-9 8 6-15,-1 8-22 16,-7 5 1-16,0 7-3 16,3 9-7-16,0 9 7 15,4 15 0-15,2 15 2 16,4 11-4-16,3 17 4 16,9 1-6-16,13-7 2 15,9-7 2-15,7-8-5 16,6-18 2-16,1-4 2 0,5-16-3 15,4-11-6-15,0-12-21 16,-6-1-40-16,-8-7-58 16,-15-1-118-16,-12 2-109 15</inkml:trace>
  <inkml:trace contextRef="#ctx0" brushRef="#br0" timeOffset="-2791">10613 579 734 0,'-3'1'80'0,"3"3"25"15,3-4 35-15,0 0-1 16,4-4-25-16,-1 3 10 16,-3-3 26-16,3-5-88 15,-2-6-39-15,-1-4 20 16,3-6-30-16,7-10 1 15,7-1-12-15,2-5-2 16,6-2 9-16,4-5-8 16,2-1-1-16,-2 10 0 15,-4 4 1-15,-6 12-2 0,1 14-7 16,0 18 6-16,-1 14-6 16,3 12 2-16,-3 7-19 15,-2 4 6 1,-7 2-7-16,-7-5 13 0,-3-12 0 15,0-11 13-15,-3-8 5 16,0-9 1-16,0-10 14 16,-22-43-10-16,16 35-7 15,-2 1 16-15,2-3-9 16,-2 0 3-16,-12-12 6 16,1-3-12-16,-3 10 8 15,0 2-11-15,0 8 0 16,6 7-7-16,-1 7 3 0,4 9 0 15,-2 10-4-15,5 4 4 16,-2 13-5-16,5 5 1 16,4 0-7-16,9 2 5 15,10-5-2-15,6-3 2 16,3-8 4-16,2-9-1 16,1-9 2-16,-3-7 2 15,1-14-1-15,-1-6 13 16,-2-7-11-16,2-9-2 15,-6 1 21-15,0-7-17 16,-3 2 13-16,-7 1 5 16,-6 7-7-16,-3 5 5 15,0 10-19-15,-6 6 2 16,6 9-6-16,-3 3-15 0,3 11 18 16,3 6 0-16,3 13 2 15,1 7-1-15,5 4-1 16,4 0 0-16,6-7-3 15,0-6 4-15,5-13-1 16,-5-9 0-16,3-14 0 16,3-5 4-16,2-12-4 15,4-9 0-15,4-5 7 16,-3-4-5-16,-2-1-2 16,-8-4 0-16,-3 5 0 15,-6 4 3-15,-4 10-3 16,-5 11-7-16,-4 10 5 15,0 14-4-15,0 10 4 0,0 10 2 16,4 6 0 0,-4 6-1-16,0-6 1 0,3-5-4 15,1-12 0-15,2-6-1 16,-3-5 4-16,2-9-1 16,0-9 2-16,3-5 7 15,1-6-6-15,1-6-1 16,6-9 12-16,-4 1-12 15,8 0 0-15,-1 3-1 16,0 8 1-16,-2 9-3 16,2 10-3-16,-6 16 5 15,6 14-5-15,-3 8 6 0,0 9-3 16,-1 0-9 0,-5 0-18-16,1-12-3 0,-6-5-36 15,-2-12-47-15,2-6-98 16,-5-8-161-16</inkml:trace>
  <inkml:trace contextRef="#ctx0" brushRef="#br0" timeOffset="2385">1544 1604 972 0,'-57'-8'138'16,"13"2"-23"-16,17-6 25 15,12 4-54-15,8 5-55 0,7 0-18 16,16-8-1-16,12-1 2 16,24-8-14-16,14-2 2 15,30-10 4-15,17 3-4 16,2 1-2-16,-13 2 0 15,-20 9-32-15,-30 11-77 16,-30 4-48-16,-29 10 12 16,-12 0-8-16,-9 4-10 15,-8 1 27-15,5 5 92 16,6-12 44-16,2 3 39 16,11-4 39-16,9-1 24 15,0-4 24-15,-1 0-1 16,4 0-7-16,0-4-12 0,-3 4-39 15,3 4-13 1,0-2-42-16,-3 12 21 0,-3 6 24 16,-4 12-40-16,1 17 20 15,-5 8-18-15,3 12-17 16,-3 9 7-16,4 6-9 16,-2 2 0-16,6-6-4 15,-1-12 4-15,7-15-27 16,-3-25-7-16,3-8 31 15,0-18 3-15,0-2 0 16,-9-2 6-16,-4-10-10 16,-3 4 4-16,-6-4 0 0,0 4-3 15,-1 2 3-15,4 6-8 16,3-2 8-16,7 4 0 16,2-2-7-16,7 0-8 15,7-2-6-15,9-5 21 16,15-7 0-16,21-6 8 15,14-6-8-15,14-11 0 16,5-8 14-16,-2 1-7 16,-10-1 23-16,-9-4-1 15,-17 15 3-15,-15 8 15 16,-17 10-36-16,-7 8-2 16,-11 8-9-16,-2 8-11 15,-1 8 11-15,6 4 7 16,-3 12-5-16,6 11-4 15,3 8 2-15,2 1 0 0,0-7-1 16,6-2 6-16,-6-11-5 16,3-12 2-16,-5-6 1 15,3-14 14-15,4-9-17 16,3-2 0-16,9-15 3 16,7-11 0-16,2-2-4 15,5 7 1-15,-4 0 0 16,-3 6-3-16,-4 9 2 15,3 14-11-15,5 12 0 16,-1 8-126-16,3 11-61 16,4 10-73-16,2 5-181 15</inkml:trace>
  <inkml:trace contextRef="#ctx0" brushRef="#br0" timeOffset="3518">3793 2093 656 0,'0'-43'475'15,"-3"6"-322"-15,-4 3 17 16,-8-7-29-16,2 10-86 16,-4 2 0-16,1 1-22 15,-3 5-19-15,4 9 11 16,2-3-25-16,4 10 0 0,2 7-1 15,1 4-22-15,-3 16 23 16,-4 6 0-16,0 8 4 16,1 20-16-16,5-2 3 15,9 4-15-15,12-15 15 16,11 2-19-16,10-20 15 16,0-9-3-16,4-14 16 15,-8-14 9-15,-2-9-4 16,-7-15 28-16,-3-8 23 15,-10-4-25-15,-9-5 10 16,-6-2-27-16,-13 0-12 16,-6 4 19-16,-7 6-21 15,-7 10 1-15,4 8-2 0,1 12-3 16,2 8-2-16,7 15 1 16,3 10 5-16,8 13-4 15,11 12 7-15,6 16-3 16,14 9 0-16,11-1-4 15,10-2 1-15,11-8-5 16,4-21 8-16,1-14-3 16,-4-8 3-16,-9-15 0 15,-2-15 7-15,-4-7-6 16,-7-8 11-16,-4-9-8 16,-7-3-2-16,-3-1 24 15,-11 9-22-15,-3-1 4 16,-3 16 1-16,-3 6-6 15,3 15-6-15,-5 1-14 16,8 9 17-16,3 13-7 0,2 6 7 16,4 13 0-16,4 7 0 15,2 3 6-15,8-3-15 16,2-9 9-16,3-8-1 16,2-11-7-16,-5-6 9 15,-3-8-1-15,0-14 4 16,3-4-4-16,-3-14 8 15,-3-3-8-15,1-6 0 16,-1-7 14-16,-13 2-12 16,1 3 1-16,-4 0 3 15,-3 14-4-15,-6 6-3 0,2 9 1 16,-2 8-18-16,3 8 16 16,0 4-5-16,3 13 7 15,0 13 0-15,3 4 1 16,6 7-1-16,1-4 0 15,6-2 0-15,3-17-8 16,-4-6 8-16,1-8 0 16,-3-12 4-16,-1-6-4 15,1-14 9-15,4-3-9 16,-1-9 0-16,3-8 4 16,0-3-2-16,-1 4-2 15,-2-5 0-15,-3 10 2 16,4 6-6-16,-9 5 4 15,6 9-4-15,-3 8-4 0,9 4 2 16,-1 10 3-16,6 2-9 16,4 14-6-16,-4 10 16 15,-5 9-6-15,-4 5 8 16,-4 1-3-16,-2-6 4 16,-1-6-1-16,1-11 0 15,2-13 1-15,1 0-5 16,3-13 4-16,0-8 0 15,4-10 0-15,-1-5-1 16,-2-5-33-16,0-10-70 16,-10-2-82-16,-11-2-83 0,-11 4-102 15</inkml:trace>
  <inkml:trace contextRef="#ctx0" brushRef="#br0" timeOffset="6381">5604 2048 948 0,'-4'-18'108'0,"4"-3"-13"16,-3 3 22-16,0-9-26 15,6-1-16-15,0-4-12 16,7-8-19-16,9-5 9 16,9-11-40-16,7 3-5 15,1 2 27-15,-5 8-20 0,-6 11 7 16,-12 12-2-16,-10 5-12 16,-3 7 4-16,-3 2-12 15,0 4-16-15,-3 2 9 16,2 2-28-16,-5 16 27 15,-4 11 3-15,-2 10-16 16,5 14 15-16,4 6-22 16,12-3 8-16,16-1 17 15,7-3-13-15,-4-12 14 16,0-6 0-16,-8-11 1 16,-9-7-4-16,-8-12 2 15,-3 2 3-15,-5-3 19 16,-12-3-16-16,-5 2 3 15,-10-2-6-15,-3-2-7 16,2-3 2-16,11-3-89 0,9 3-26 16,13 3 8-16,6-9-44 15,16-1 72-15,14-14-36 16,11-5-14-16,10-3 73 16,-1 5 61-16,-4 9 27 15,-15 2 30-15,-12 10 38 16,-6-4 24-16,-2 0-21 15,-9-4-17-15,9-1 21 16,-2-9-39-16,4 0-8 16,0 1 31-16,-4 2-18 0,-2 6 16 15,-7 2-45 1,-3 12-24-16,-3-2-1 0,-3 5-14 16,2 0-8-16,-2 8 7 15,-6 4 2-15,-4 11-2 16,-3 8 1-16,0 17 0 15,5 3-2-15,8 16 3 16,12-1-1-16,13-3 0 16,11-6 3-16,7-6-7 15,5-19 4-15,6-15 0 16,-1-14 9-16,7-14-7 16,-4-17-2-16,-1-2 9 15,-8-11 0-15,-7-7 16 0,-7-3-10 16,-16-3-9-1,0-7 23-15,-8 7-16 0,-9 5-4 16,-7 10 8-16,-7 10-16 16,4 9-1-16,-3 14-4 15,7 6 4-15,-4 15-3 16,6 11 3-16,-2 13 0 16,2 19 0-16,7 7 2 15,13 4-4-15,12-1 2 16,6-8 0-16,5-17-2 15,0-11 6-15,0-18-4 16,-5-8 0-16,4-20 1 0,-1-3 5 16,2-15-6-1,2-5 0-15,-7-3 5 0,1-9-3 16,-6 7-2-16,-9 10 0 16,0 6 2-16,-4 9-7 15,-7 9 3-15,-3 10-7 16,3 7 3-16,3 8 9 15,0 6-4-15,7 9 1 16,0 7 0-16,-1-7 0 16,1 0 0-16,0-6 0 15,-4-8-2-15,5-11 2 16,-3-5 0-16,6-4 1 16,2-12 1-16,0-5 2 15,3-3-4-15,3-4 0 16,-3-5 1-16,0 3 0 0,-3-10-1 15,0 13 0-15,-8-1 4 16,1 14-13-16,-5 7 6 16,-4 14 1-16,3 5-8 15,4 11 11-15,2 4-1 16,4 5 0-16,3-3 0 16,0-2 6-16,4-3-6 15,-4-10 0-15,3-12 0 16,0-4 4-16,0-4-3 15,7-9-1-15,-1-4 0 16,5-3 8-16,-2-12-8 16,-2 1 0-16,-1-6 2 0,0-1-1 15,2 4-1 1,-2 3 0-16,-6-1 1 0,-3 12-3 16,-3 6-3-16,-7 11 3 15,4 8-6-15,1 7 10 16,-3 0-3-16,6 5 1 15,-4 0 0-15,-1-4-1 16,-5 0 1-16,-1-10 0 16,-3 0 10-16,-3-6-4 15,-3-3 3-15,0-5-9 16,-7-6 0-16,-5 2 3 16,-4-8-3-16,-8 8-4 15,2 8-6-15,-3 3 8 16,-1 10 1-16,1 11-1 0,3 12 2 15,-5 11-3-15,8 14 3 16,3 1 0-16,10 1-5 16,9-3 1-16,12-9 0 15,7-17 4-15,11-8 0 16,0-7 0-16,3-17 0 16,-2-13 0-16,-2-8 9 15,-7-5-8-15,1-3 7 16,-7-12-1-16,-7 9-4 15,-6-6 12-15,-3 6-15 16,-6 8 0-16,0 9-1 16,3 9 1-16,-2 11-2 15,5 6-14-15,0 5 16 0,0 9 2 16,0 14-2-16,0 9 0 16,8 0-1-16,4 3 5 15,10-6-8-15,4-9 3 16,2-8 1-16,-3-6 8 15,-3-11-8-15,2-12 0 16,-2-8 11-16,3-7-9 16,-3-12 0-16,3-8 2 15,0 2-3-15,-9-10 9 16,-2 3-10-16,2 6 0 16,-7 1-1-16,1 7-1 15,5 6 2-15,4 10-3 16,7 3 2-16,2 13-5 0,11 13 6 15,-4 5-3-15,-1 20-4 16,-2 3 13-16,-9 7-13 16,-7 9 7-16,-1-3 0 15,1-5 5-15,-3-15-5 16,3-5 0-16,-1-9-1 16,-2-15 8-16,3-5-5 15,1-5-1-15,0-9 2 16,7-4 13-16,-2-8-14 15,3-8 9-15,-6-9 2 16,0-8-13-16,-7-4 10 16,1-4-10-16,-10 4 0 0,0 13 11 15,-3 10-10-15,-3 15-1 16,0 11 0-16,0 6-21 16,1 11 17-16,-6 14 1 15,5 4 3-15,0 20 4 16,3 14-3-16,0-6-1 15,11 1 0-15,0-7 4 16,6-17-7-16,2-4 3 16,3-5 0-16,0-19 2 15,3-1 1-15,4-10-3 16,2-8 3-16,5-5 3 16,-4-8-6-16,2-6 0 15,-2 3 0-15,-4-5 1 16,2 0-1-16,-8 2 0 15,0 9-1-15,0 5-3 0,-6 16 3 16,4 8-7 0,-6 14 8-16,0-8-11 0,2 7 10 15,-7 1 1-15,-2-6-1 16,-1-8 4-16,-3 0 4 16,0 0-5-16,-3-6-2 15,0-8 13-15,0-4-11 16,0-5-2-16,-6-3 0 15,-4-6 3-15,1 0-7 16,-7 2 0-16,-4 9-4 16,1 3 5-16,5 9-11 15,-10 12 14-15,-1 12-2 0,0 17 2 16,-3 11-2-16,1 8 2 16,13 6 0-16,9-3-4 15,18-9 5-15,12-5-1 16,17-9 0-16,6-17 1 15,5-11 8-15,2-12-9 16,2-11 0-16,-9-12 11 16,-4-5-11-16,-15-12 1 15,-14-3 0-15,-11 1 1 16,-8-10-1-16,-8 1-1 16,-10 8-4-16,-4 3-5 15,1 18 3-15,-1 5 0 16,7 14 3-16,3 12-3 0,4 14-5 15,-1 5-60-15,0 7-73 16,-6-1-113-16,4 1-80 16,-4-4-595-16</inkml:trace>
  <inkml:trace contextRef="#ctx0" brushRef="#br0" timeOffset="6745">8557 1329 770 0,'0'-5'220'0,"-3"2"-163"15,3 0 10-15,-3 3-10 16,0 3-17-16,-3 3-26 15,-1 3-11-15,-8 42 17 16,18-43-19-16,3-3 8 16,3 2 18-16,4-1 25 15,9-1 32-15,0 1-7 16,1-12-5-16,-1-5-8 16,-6-3-31-16,-3 0 1 15,-7-4-17-15,-6-2-14 16,-9 3-3-16,-7 4-16 0,-3-6-59 15,-6 12-95-15,6 7-136 16,-1 0-388-16</inkml:trace>
  <inkml:trace contextRef="#ctx0" brushRef="#br0" timeOffset="7315">10096 1636 501 0,'3'-34'544'16,"-3"2"-439"-16,-6 3 32 0,-2 9-47 15,-4 6-18-15,-1 3-19 16,0 2-25-16,-5 9-10 16,2 3-18-16,3 6 0 15,-3 11 2-15,1 5 2 16,10 4-8-16,5 2 3 16,11 1 1-16,5-9 10 15,6-7-9-15,6-6 7 16,2-14 14-16,-2-2-3 15,-3-4 16-15,-6-9-12 16,-3 3-12-16,-10 2 12 16,-3-6-22-16,-9 6-2 0,-3 2-11 15,-7 6-37 1,-3 1-21-16,-3 10-85 0,-1 4-43 16,7 11-15-16,3 11-71 15</inkml:trace>
  <inkml:trace contextRef="#ctx0" brushRef="#br0" timeOffset="7693">10099 2073 345 0,'-3'0'431'0,"-5"-3"-335"16,5 0 51-16,-3-2-31 0,3-1-33 15,0 3 7 1,1 0-9-16,-3 1 9 0,10-2-31 15,-10 4-32-15,10 0-8 16,-5 0-19-16,2 4-6 16,-2 4 4-16,-2 6 2 15,4 9 6-15,-2 9-6 16,6-1 0-16,0-3 0 16,8-4 3-16,2-7 3 15,-2-9 16-15,3-8 28 16,2-8 19-16,-3-4-22 15,0-5-9-15,-4-3 10 16,-5-4-33-16,-7 6 10 16,-7-5-19-16,-5 5-3 15,-4-2-6-15,-3 9 1 0,-3-3-12 16,0 10-13-16,3 4-56 16,5 6-95-16,2 6-134 15,2 5-274-15</inkml:trace>
</inkml:ink>
</file>

<file path=ppt/ink/ink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23.842"/>
    </inkml:context>
    <inkml:brush xml:id="br0">
      <inkml:brushProperty name="width" value="0.05" units="cm"/>
      <inkml:brushProperty name="height" value="0.05" units="cm"/>
      <inkml:brushProperty name="color" value="#ED1C24"/>
      <inkml:brushProperty name="fitToCurve" value="1"/>
    </inkml:brush>
  </inkml:definitions>
  <inkml:trace contextRef="#ctx0" brushRef="#br0">687 400 807 0,'9'-20'243'0,"1"0"-126"16,-4 1 14-16,-3 1-3 16,0 0-19-16,3 2-45 15,-1-1 9-15,-10-3-32 16,2 2-11-16,-6 4 4 16,-7 0-33-16,-6 5 5 15,-3 7-6-15,-4 2 2 0,-2 5-6 16,-8 10 4-16,7 2 0 15,7 5-5-15,6 3-2 16,10 5 5-16,15 2-3 16,10 7 0-16,9-1-4 15,10-2 7-15,4 5 2 16,2-11-1-16,0 5 8 16,-7-3-13-16,-4-3 6 15,-8 0-1-15,-11-7-8 16,-3-2 7-16,-8-3 2 15,-13-2 4-15,-13-1-3 16,-6 3-2-16,-12-3-34 16,-3-8-37-16,0 0 6 0,4-6-33 15,15-12-2 1,12-2-29-16,19-6-13 0,23-6-121 16</inkml:trace>
  <inkml:trace contextRef="#ctx0" brushRef="#br0" timeOffset="217">897 469 634 0,'16'-6'212'0,"-4"-5"-54"16,-5 5-3-16,-4 3-32 15,-3 3-20-15,0-5-26 16,0 10-43-16,-3-5-21 16,3 3-9-16,0 8-4 0,6 7 30 15,0 10-19 1,1 9 9-16,2 6-13 0,-3 3-3 15,4 0-8-15,-1-3-5 16,4-6-145-16,-4-11-106 16,4-6-28-16,-7-15-116 15</inkml:trace>
  <inkml:trace contextRef="#ctx0" brushRef="#br0" timeOffset="524">1045 394 697 0,'-11'-39'60'16,"-9"7"36"-16,4 6 32 0,0 1-20 16,0 14-35-1,4 4-30-15,5 7-28 0,4 0-8 16,0 4-7-16,3 4 0 16,3-2 9-16,4 0-7 15,-1-1 5-15,6 1 13 16,1-3 43-16,3-3 29 15,3-3-17-15,-2-3-11 16,-3 1 1-16,-3-1-28 16,-14 0-20-16,-8-2-17 15,-8-1 0-15,-9 0-4 16,-10 1-12-16,0 5-39 16,-1 6-74-16,11 5-104 15,9 6-33-15,16 10-290 0</inkml:trace>
  <inkml:trace contextRef="#ctx0" brushRef="#br0" timeOffset="900">1347 507 763 0,'-13'-12'219'0,"-2"6"-112"16,2 0 18-16,3 0-26 15,7 4-62-15,3 2-18 16,13-6-10-16,6 6 15 16,12 0-4-16,5 6 6 15,5-6-7-15,0 8-17 0,-8 4 0 16,-14-6 6-16,-7 5-5 16,-9 2 3-16,-6 0 3 15,-9 9 14-15,-15 10 2 16,-7 5-17-16,-14 9-2 15,1-3 2-15,2 0-7 16,10-3-2-16,19-9-1 16,13-5 2-16,13-6 8 15,15-9-7-15,14-2-1 16,8-6 12-16,7-6-11 16,10-6-2-16,-1-2-32 0,-6-3-174 15,-4 0-216 1</inkml:trace>
  <inkml:trace contextRef="#ctx0" brushRef="#br0" timeOffset="1135">1980 551 1019 0,'-33'0'107'15,"11"0"-77"-15,10-5-2 16,12 5-22-16,15 0 9 0,15 0 6 16,11 0-15-1,13-6-1-15,13 4-1 0,2-1-4 16,-6 6-60-16,-8 5-119 16,-17-3-105-16</inkml:trace>
  <inkml:trace contextRef="#ctx0" brushRef="#br0" timeOffset="1299">2126 700 373 0,'-36'12'463'0,"5"0"-345"15,12-7 3-15,3-2-46 16,13 0-36-16,6 5-17 16,7-8 17-16,5 6-2 15,14-6-33-15,10 6 0 0,14-3-4 16,15-3-69-16,7-3-317 15</inkml:trace>
  <inkml:trace contextRef="#ctx0" brushRef="#br0" timeOffset="2842">1818 922 381 0,'-25'1'437'16,"2"5"-358"-16,7-3-17 16,10 0 18-16,2-3-12 15,11-6 26-15,5 0-8 16,7-3-11-16,17-9-5 15,8-14-23-15,19-6 12 16,8-7-26-16,1-7-3 16,-4 1 20-16,-15 2-23 15,-12 3 2-15,-11 1-8 0,-16 2-12 16,-3 2 15-16,-8 5-10 16,-6 4 3-16,-3 6 5 15,-2 9-21-15,3 9 8 16,-4 8-9-16,1 0 0 15,-3 11-5-15,-9 9 5 16,-6 14 0-16,-5 12-1 16,-2 9 5-16,11-5-8 15,6 8 4-15,16-6 0 16,10-7-1-16,10 7 1 16,2-4 0-16,6-11 0 15,1-8 6-15,5-5-5 0,4-19-1 16,11-5 0-16,4-12 5 15,5-8-5-15,-4-3-10 16,-10 3-29-16,-13 0-92 16,-12 3-182-16,-8 9-294 15</inkml:trace>
  <inkml:trace contextRef="#ctx0" brushRef="#br0" timeOffset="3168">2942 604 608 0,'-3'-7'467'16,"3"2"-390"-16,-3 2 15 15,3-3 24-15,0 6-45 16,6 0-39-16,4-5-7 16,5-1-5-16,7-2-1 15,10 2 4-15,13-6-20 16,9-1-3-16,4 5 0 16,2 3-13-16,-10 0-84 0,-11 5-81 15,-20 5-41 1,-16 0 8-16,-17 10-491 0</inkml:trace>
  <inkml:trace contextRef="#ctx0" brushRef="#br0" timeOffset="3314">3088 709 468 0,'-39'20'320'0,"11"-6"-199"0,9-8-13 16,13-6-22-16,6 0-39 16,0 0-7-16,3 0-21 15,6 0-1-15,10 0 21 16,11 0-31-16,8 0-8 15,12-6-4-15,14-2-175 16,3-3-480-16</inkml:trace>
  <inkml:trace contextRef="#ctx0" brushRef="#br0" timeOffset="3809">3676 609 695 0,'-16'-17'398'16,"4"3"-292"-16,-4-6 42 16,10 2-20-16,-2 3-53 15,8 2-33-15,3 2-12 16,8-7-17-16,5 4 9 0,3-1-22 16,3 4 0-1,3 6 6-15,-3-1 0 0,3 12-8 16,2-1 2-16,-2 9 0 15,-6 6-1-15,0 12 1 16,-10 10 0-16,-12 4 1 16,-3 7 2-16,-7-5-1 15,-3-3-2-15,7-13 0 16,3-6 0-16,1-15 3 16,5-8-3-16,5-6 23 15,-2-3 13-15,3-11-25 16,3-3 3-16,1-11 0 15,9-3 0-15,3-4-14 16,3-7 1-16,8 7-1 16,-2 1 5-16,-2 3-8 0,-4 11 3 15,-3 9 0-15,-3 8-4 16,-2 6-1-16,-1 6 5 16,-1 2-8-16,1 10 9 15,0 6-4-15,0 2-6 16,-4 9-42-16,-2 1-67 15,-1 3-157-15,-2-2-130 16</inkml:trace>
  <inkml:trace contextRef="#ctx0" brushRef="#br0" timeOffset="4045">4321 672 911 0,'-10'-17'113'15,"4"5"5"-15,0 4 19 16,2 8-82-16,4-6-36 16,10 6-17-16,6-2 10 15,9-3 25-15,14 0-16 16,11-3-9-16,4 3-6 16,1-7-3-16,-8 6-6 15,-12 3-37-15,-10 3-135 16,-16 0-90-16,-9 0-440 15</inkml:trace>
  <inkml:trace contextRef="#ctx0" brushRef="#br0" timeOffset="4259">4467 535 776 0,'-10'-15'181'0,"7"4"-38"15,0 5-3-15,0 4-32 16,-3-4-61-16,3 6-24 15,3 6-9-15,0-4-9 16,3 7 12-16,-3 12 20 16,0 6 3-16,3 10-16 15,-3 7-21-15,-3 1-6 16,3-7-10-16,3 1-161 16,3-7-130-16,4-6-309 15</inkml:trace>
  <inkml:trace contextRef="#ctx0" brushRef="#br0" timeOffset="4495">4833 538 928 0,'11'-29'153'0,"-3"3"-20"16,-5 12 27-16,-3-1-34 15,-3 10-51-15,0 5-66 16,-2 5-6-16,2 16 9 15,0 5-1-15,0 6 10 16,1 13-21-16,-1-1 1 16,0 9 7-16,-2-4-8 0,5-4-22 15,-3-2-159-15,0-15-162 16,0-10-271-16</inkml:trace>
  <inkml:trace contextRef="#ctx0" brushRef="#br0" timeOffset="6004">5160 220 902 0,'22'-17'158'0,"-3"9"-87"16,-10 3 48-16,-5-2 20 0,-4 7-6 15,0-6-26-15,0 6-29 16,-7 0-1-16,1-2-43 16,-4-2-26-16,-10-5-6 15,-11 4-1-15,-20-6 3 16,-18 2-4-16,-27 4 0 16,-28 5 2-16,-22-6 5 15,-22 0-7-15,-10 0 0 16,-12 4 2-16,-8-2-4 15,1 2 1-15,4 2 1 16,3 0-5-16,11 0 7 16,14-6-2-16,15 0 4 15,7 3 0-15,14 1 2 0,-1 2-6 16,-1 0 0-16,-2 0 9 16,2 0-7-16,4-3 7 15,14-3-5-15,11-5-3 16,9-1 15-16,14-2-14 15,9 2-1-15,0-2 9 16,3 3-7-16,4 5-5 16,-3 3 2-16,-8-2 0 15,-3 10-6-15,2-2 6 16,2 3 0-16,15 5-2 16,11-5 5-16,12-3-3 15,7 2 0-15,-2-1 1 0,-1-2-2 16,-10 4 0-16,-11-6 1 15,-1 6-2-15,-10 0 5 16,-5-4-3-16,8 4 0 16,10 0 0-16,14-1 0 15,11-5 0-15,12 0 0 16,10 0-7-16,0 0 11 16,3 0-10-16,0 6 4 15,0-6 2-15,0 0-2 16,0 0-1-16,-6 11 3 15,-7 4-2-15,-6 11 2 16,0-6 0-16,-1 11 0 16,-2 1 3-16,6 2-7 15,1 6 1-15,-4 8 3 16,3 9 0-16,6 12 4 0,1 1-4 16,3 6 0-1,1 1 0-15,10-2-4 0,-5 2 5 16,3-12-1-16,0-1 2 15,0-7 4-15,3-12-6 16,1-2 0-16,-1-11 0 16,3 2 0-16,4-5 0 15,3-4 0-15,9 7-1 16,14-1 8-16,15 3-7 16,18-7 0-16,21 4 1 15,21-14 4-15,14-3-5 16,15-8 0-16,11 0-3 0,9-6 5 15,15-12-4-15,12-2-8 16,16-3 7-16,11-9-4 16,2 6 7-16,7-6 0 15,-4 6 1-15,-4 3 4 16,-4 3-4-16,6-3-1 16,-5 2 0-16,-12 4-3 15,-8-3 0-15,-24 2 3 16,-12-2-2-16,-16 8 8 15,-11 6-7-15,0 0 1 16,-6 0 0-16,-8 3 4 16,-10 3-3-16,-10-1-1 15,-9 1 5-15,-7 6-1 0,-8-12-1 16,-5 6-3 0,-8-4 0-16,-10-2 19 0,-12-2-12 15,-11 2 4-15,-12-4 8 16,-4 2-18-16,-8 2 11 15,-1 0-12-15,-3 0 0 16,3 0 8-16,0 0-4 16,6-6-4-16,4 0 5 15,3 0-1-15,3-8-1 16,3-9-3-16,4 3 0 16,-1-6 7-16,-3-13-7 15,1 1 0-15,-5-11 6 0,6-8 0 16,-10-8-7-16,5-12 1 15,1-4 0-15,-4-4-1 16,-10 3 1-16,-3 3 0 16,-6 11 0-16,-6 11 1 15,-4 11-1-15,4 12 0 16,-2 8 0-16,8 6-1 16,1 12 3-16,2-4-4 15,0 4 2-15,0 4 0 16,-3 4-5-16,3 0 4 15,-3 0 1-15,0 0-6 16,-2 4 8-16,-1-4-2 16,-2 0 0-16,-12-6 0 0,-6-1-6 15,-18 7 4-15,-23 0-28 16,-31 7-52-16,-39 14-128 16,-31-3-344-16</inkml:trace>
</inkml:ink>
</file>

<file path=ppt/ink/ink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34.754"/>
    </inkml:context>
    <inkml:brush xml:id="br0">
      <inkml:brushProperty name="width" value="0.05" units="cm"/>
      <inkml:brushProperty name="height" value="0.05" units="cm"/>
      <inkml:brushProperty name="color" value="#177D36"/>
      <inkml:brushProperty name="fitToCurve" value="1"/>
    </inkml:brush>
  </inkml:definitions>
  <inkml:trace contextRef="#ctx0" brushRef="#br0">260 346 930 0,'-9'-37'162'16,"4"8"3"-16,-6 5-30 15,2 7 1-15,2 7-33 16,4 4-28-16,0 0-37 16,3 6-26-16,3 3-12 15,0 0-7-15,-6 13 7 16,3 22 4-16,-6 20 3 16,-7 18-4-16,-2 13 2 0,-4-1 0 15,0-7-3 1,0-10 0-16,5-20-1 0,6-11 0 15,0-17 0-15,8-8 3 16,0-11 7-16,0-8 17 16,5-2 27-16,-2-3-18 15,0-22-32-15,2-9 1 16,6-20-5-16,-2-23 1 16,4-20 1-16,2-6-3 15,1-5 0-15,6 5 4 16,-6 21-4-16,0 28-4 15,-7 20 1-15,-1 25-8 16,0 21-3-16,15 17 10 16,6 17-4-16,9 17 5 15,4 15 1-15,2 22-1 0,-13 6-5 16,-2-3-21-16,-1-15-30 16,-6-10-57-16,-3-23-60 15,-5-17-64-15,-5-10-51 16,-12-10-419-16</inkml:trace>
  <inkml:trace contextRef="#ctx0" brushRef="#br0" timeOffset="390">20 703 753 0,'-16'-3'263'15,"10"-3"-172"-15,6 6-14 0,9-5-19 16,19-1 41-16,20-7-11 15,22-5-18-15,23-14-33 16,14-5-18-16,1-3 1 16,-4-17-6-16,-11 5 6 15,-13 3-5-15,-17 1 10 16,-16-1 16-16,-8 6 7 16,-14 3-9-16,-6 3 4 15,-12 6-16-15,-4 2-4 16,-10 4-9-16,1-1-1 15,-6 3-3-15,2 9 0 16,1 0-2-16,2 8-8 16,1 8-9-16,6 2-8 0,0 16 6 15,-3 14 11-15,0 17 1 16,3 18 0-16,0 14-2 16,6 5-5-16,2-5-25 15,6-8-29-15,5-11-58 16,3-11-90-16,-3-22-53 15,0-18-61-15</inkml:trace>
  <inkml:trace contextRef="#ctx0" brushRef="#br0" timeOffset="566">820 417 813 0,'-22'-23'159'0,"9"6"-50"16,4 5-5-16,6 7-30 0,3 5-55 15,15 0-17-15,20 3 20 16,32-3-9-16,31 0-13 16,293-17-9-16,-347 22-188 15,-6-5-283-15</inkml:trace>
</inkml:ink>
</file>

<file path=ppt/ink/ink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36.927"/>
    </inkml:context>
    <inkml:brush xml:id="br0">
      <inkml:brushProperty name="width" value="0.05" units="cm"/>
      <inkml:brushProperty name="height" value="0.05" units="cm"/>
      <inkml:brushProperty name="color" value="#177D36"/>
      <inkml:brushProperty name="fitToCurve" value="1"/>
    </inkml:brush>
  </inkml:definitions>
  <inkml:trace contextRef="#ctx0" brushRef="#br0">52 603 1164 0,'-30'0'62'0,"16"0"28"16,6-5 40-16,16-2-25 15,-2 2-45-15,-1-4-24 16,6-5-31-16,1-9 10 16,7-5 0-16,6-13-1 15,4-4-2-15,2-9-2 16,5-1 6-16,-4 4 5 16,-4-6-1-16,-12 4-8 15,-7 5 7-15,-9 9 7 0,-6 13-9 16,-3 0-12-16,-4 18-5 15,0 5-9-15,4 6 4 16,-7 11 3-16,-3 12 1 16,-7 17 1-16,7 16-3 15,0 18 2-15,16 10 1 16,12-4-1-16,13-7-2 16,11-10-4-16,2-20-9 15,-1-17 12-15,1-15 3 16,1-14 1-16,-1-13 3 15,-4-5 1-15,4-8-2 16,1-14 1-16,-5-3-1 16,1-6-2-16,-1-3 3 15,1-1-3-15,-1 7 1 16,-1 12-1-16,-8 11-5 0,-3 17-5 16,-3 12 1-16,-1 14 8 15,1 9-3-15,0 5-1 16,-7 5 1-16,2-5-4 15,-6-8 8-15,-2-8 0 16,0-13 0-16,2-5 14 16,-5-5-3-16,0-10-8 15,0-4-2-15,-5-5-1 16,-1-7 7-16,-2-6-7 16,-6 8 10-16,-2 4-8 0,-3 5-2 15,0 8 0 1,0 6-5-16,-6 9 0 0,0 14 0 15,-3 15 4-15,4 13 1 16,9 10-3-16,8 11 0 16,14-3-5-16,15-18 3 15,6-2 2-15,8-15-1 16,2-16 4-16,-4-12 2 16,1-12-1-16,-5-8 4 15,-5-5 1-15,0-7-1 16,-9-7 4-16,-4-1 5 15,-2-1-9-15,-4 10 5 16,-6 5-2-16,-3 12-8 16,3 8 0-16,-3 9-12 15,3 6-5-15,3 14 16 0,7 11 1 16,5 3 1-16,12 15 2 16,7-9-3-16,7-4 0 15,5-13-1-15,-2-14 2 16,-3-6-1-16,-3-12 6 15,-4-11-4-15,-1-9-2 16,-2-8 0-16,1-7 5 16,0-1-5-16,-7-1-1 15,-2-3 1-15,-4 9 0 16,-3 14 0-16,-7 6-4 16,7 11 2-16,0 12-9 15,3 8 7-15,-1 6-6 0,6 6-5 16,-5-6 4-1,-5-1 3-15,-3-1 7 0,-5-10 1 16,-3-5 2-16,-3-6 7 16,-6-5-4-16,-5-6-3 15,0-4-2-15,-11 1-1 16,-8-3 0-16,2 0 1 16,-4 12 0-16,-2 2-3 15,1 6-2-15,2 14 3 16,2 12-2-16,7 11 3 15,9 15-1-15,10 11 1 16,13-4 0-16,15-2 2 16,19-2-1-16,8-15 1 0,11-17-1 15,3-15 4-15,-2-16 0 16,-1-15 1-16,-5-11-3 16,-7-9 9-16,-10-14 13 15,-10-9-4-15,-8-3-2 16,-10-8-10-16,-10 0 3 15,-6 8-4-15,-8 1-1 16,-8 14-4-16,8 11 0 16,-6 17-2-16,8 9-4 15,-1 11-4-15,7 17-8 16,0 13 16-16,-4 18 0 16,1 24-3-16,-3 19 3 0,9 13 0 15,3-1 0 1,6-6 0-16,7-16-2 0,0-18-2 15,1-17 2-15,-9-23 1 16,6-8 1-16,2-9 7 16,6-12-6-16,3-8-1 15,6-5 1-15,7-7 0 16,-2 4 0-16,-4 5-1 16,-7 3 0-16,-3 8-3 15,-6 12-3-15,4 12 5 16,-1-1-5-16,-2 12 4 15,3 6-11-15,-1-4-14 16,-3 1-32-16,0 0-40 16,3-12-138-16,3 0-195 15</inkml:trace>
</inkml:ink>
</file>

<file path=ppt/ink/ink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40.089"/>
    </inkml:context>
    <inkml:brush xml:id="br0">
      <inkml:brushProperty name="width" value="0.05" units="cm"/>
      <inkml:brushProperty name="height" value="0.05" units="cm"/>
      <inkml:brushProperty name="color" value="#177D36"/>
      <inkml:brushProperty name="fitToCurve" value="1"/>
    </inkml:brush>
  </inkml:definitions>
  <inkml:trace contextRef="#ctx0" brushRef="#br0">19 15 810 0,'0'-10'249'16,"0"10"-192"-16,3 0 14 16,-3-5 29-16,3 10-30 15,-3-5-33-15,0 2-16 16,0 10 45-16,-3 8-19 15,-3 4-32-15,3 10-6 16,-4 0-2-16,7 0-1 16,7-5 7-16,2-6 10 15,4-5 8-15,7-13 1 0,-1-5 32 16,3-5-18-16,-3-10-6 16,3-2-3-16,-3-7-11 15,-7-1-4-15,-9-1-7 16,-9 4-15-16,-10-2-1 15,-6 7-2-15,0 0 1 16,-6 6-9-16,6 3-18 16,-1 8-30-16,7 8-29 15,6 9-29-15,4 11-96 16,9 16-67-16,7 9-269 16</inkml:trace>
</inkml:ink>
</file>

<file path=ppt/ink/ink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39.709"/>
    </inkml:context>
    <inkml:brush xml:id="br0">
      <inkml:brushProperty name="width" value="0.05" units="cm"/>
      <inkml:brushProperty name="height" value="0.05" units="cm"/>
      <inkml:brushProperty name="color" value="#177D36"/>
      <inkml:brushProperty name="fitToCurve" value="1"/>
    </inkml:brush>
  </inkml:definitions>
  <inkml:trace contextRef="#ctx0" brushRef="#br0">0 509 788 0,'3'-2'103'16,"3"-1"51"-16,-1 1 9 15,-5-6 2-15,3 3-16 16,-3-3-64-16,2-9-22 16,4-3-23-16,5-12-9 15,8-5 3-15,3-9 0 16,3 1-13-16,3-4 2 15,4-2 0-15,-7-2-17 16,0 11-5-16,-5 5 7 16,-4 5 6-16,-13 18-14 15,0 8 0-15,-6 10-11 0,-3-2-2 16,0 12 2-16,-7 15 11 16,-3 9 4-16,-4 16-2 15,-2 12-1-15,6 1-1 16,13-3-3-16,10-10 3 15,8-8 2-15,15-20-2 16,1-6 0-16,7-10-1 16,6-17-12-16,14-10-22 15,5-15-47-15,0-14-126 16,-11-5-150-16,-17-12-369 16</inkml:trace>
  <inkml:trace contextRef="#ctx0" brushRef="#br0" timeOffset="1152">1334 375 982 0,'26'-51'159'0,"-8"11"-40"16,-8 14 39-16,-7 15-34 15,-6 11-67-15,3 0-23 16,-3 5-25-16,-4 10 2 16,-2 10 10-16,-7 12-6 15,-6 9-3-15,-6 9-6 16,-16 9-3-16,-17-3-3 16,-15 8-76-16,-7 0-252 15,-2-10-473-15</inkml:trace>
</inkml:ink>
</file>

<file path=ppt/ink/ink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38.482"/>
    </inkml:context>
    <inkml:brush xml:id="br0">
      <inkml:brushProperty name="width" value="0.05" units="cm"/>
      <inkml:brushProperty name="height" value="0.05" units="cm"/>
      <inkml:brushProperty name="color" value="#177D36"/>
      <inkml:brushProperty name="fitToCurve" value="1"/>
    </inkml:brush>
  </inkml:definitions>
  <inkml:trace contextRef="#ctx0" brushRef="#br0">9 766 1097 0,'3'-40'118'16,"0"0"39"-16,-3 3-10 15,-3 0-41-15,3 8-41 16,0 6-13-16,-3 9-34 15,3 8-18-15,0 6-2 16,0 9-19-16,-3 8 21 16,3 14 0-16,-3 9 3 15,3 12-2-15,-3 3-1 0,6-4 1 16,0-12-1-16,6-7 2 16,4-9 4-16,0-7-1 15,6-9 7-15,0-10-3 16,6-11 2-16,1-9 0 15,6-8 8-15,-1-7-12 16,-2-3-4-16,-4 5 4 16,-8 4-6-16,-6 13 6 15,-3 1-7-15,-5 16-2 16,-3 2-6-16,3 5-6 16,0 4 12-16,7 8 0 15,-1 3 2-15,4 0-1 16,-1 0 1-16,-2 0 0 0,-1-9 1 15,1 0-1-15,-1-4-3 16,-3-7 3-16,4-7 6 16,2 0-6-16,4-4 2 15,6-10 0-15,5-8 4 16,1 0-6-16,4-2 0 16,-7 6-1-16,-2 5-1 15,-7 11-4-15,-2 9 2 16,0 11 2-16,2 7 0 15,6 7 1-15,3 6-1 16,0 1-1-16,2-3-2 16,1-4 4-16,-3-7 1 15,-3-10 1-15,-3-8 1 0,0-6 0 16,0-10 2-16,0-8-2 16,-5-1 1-16,2-13 3 15,-10-1 2-15,-9-1 3 16,-7-1-4-16,-7 7-1 15,0 3 1-15,-13 5-3 16,2 6-4-16,-1 14-4 16,1 9 1-16,0 8 0 15,-2 19 2-15,8 9-1 16,3 18 1-16,13-5-1 16,6 5-2-16,16-8 1 15,9-16 2-15,3-15 0 0,5-9 2 16,-5-9 3-16,1-18-3 15,-1-7 2-15,-6-15 9 16,6-17-6-16,-4-12 7 16,-2-11 0-16,-3-8 2 15,-10-1-4-15,-6 3 0 16,-6 4 0-16,-6 13-1 16,-1 21-7-16,1 7-3 15,2 24-4-15,1 11-7 16,3 17-6-16,0 21 17 15,-4 19 3-15,1 26-3 16,0 20 0-16,6 15 0 16,6 3 1-16,13-10-1 15,13-19 0-15,5-17 0 16,9-23 0-16,1-21 2 0,3-19 1 16,4-15 0-16,1-13 2 15,-5-17 1-15,-1-6-4 16,-15-9-2-16,-5-6 2 15,-14-1 2-15,-8 2-4 16,-14 10 4-16,-8 7-3 16,-7 19-1-16,3 5-6 15,-3 13-1-15,-2 14 3 16,2 16 3-16,-3 13 0 16,0 19-1-16,3 8 2 15,9 1-5-15,13 3 5 0,16-12-2 16,12-14-1-16,10-12 3 15,11-11 1-15,4-20 0 16,4-11 0-16,-2-16 2 16,-5-9 0-16,-9-10 0 15,-11-5 1-15,-11-4 2 16,-7-3 0-16,-9 7 1 16,-3 12-4-16,0 14-2 15,-3 10-1-15,3 9-10 16,0 18 0-16,10 13 10 15,-1 18 2-15,4 11-2 16,9 12 0-16,0 3-1 16,9-4 1-16,5-8-1 15,5-8-5-15,7-8-16 0,2-11-46 16,-2-10-59-16,-13-8-107 16,-10-6-63-16,-9-18-130 15</inkml:trace>
  <inkml:trace contextRef="#ctx0" brushRef="#br0" timeOffset="193">2010 689 372 0,'-15'-54'556'0,"2"-1"-434"16,7 4-17-16,-4 5 53 15,4 3-11-15,3 9-26 16,-2 11-37-16,2 9-32 0,0 8-50 16,3 6 2-1,-8 23-4-15,-12 18 12 0,-9 9-9 16,-9 22-1-16,-9 10-4 15,-4-1-2-15,10-5-79 16,6-12-130 0,7-13-90-16,4-17-369 0</inkml:trace>
  <inkml:trace contextRef="#ctx0" brushRef="#br0" timeOffset="663">212 278 800 0,'-9'-18'136'0,"2"-2"7"16,4 3-18-16,-3 3 6 15,3 8-18-15,0-6-27 16,-1 10-32-16,1-1-41 16,0 6-13-16,0 5-1 15,0 6 0-15,3 6 2 16,0 9-1-16,0-1 0 0,3 1 2 15,6-9-2-15,1-6 9 16,3-8 5-16,5-6 21 16,8-8 15-16,-1-10-4 15,1-1 3-15,-4-13-5 16,-9 4-20-16,-10-4-5 16,-9 3-19-16,-13 4-3 15,-6 5-6-15,-8 6-27 16,-2 8-62-16,1 15-108 15,8 13-173-15</inkml:trace>
</inkml:ink>
</file>

<file path=ppt/ink/ink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46.198"/>
    </inkml:context>
    <inkml:brush xml:id="br0">
      <inkml:brushProperty name="width" value="0.05" units="cm"/>
      <inkml:brushProperty name="height" value="0.05" units="cm"/>
      <inkml:brushProperty name="color" value="#177D36"/>
      <inkml:brushProperty name="fitToCurve" value="1"/>
    </inkml:brush>
  </inkml:definitions>
  <inkml:trace contextRef="#ctx0" brushRef="#br0">0 689 754 0,'3'-35'291'0,"0"4"-181"0,0 8 40 16,-3 3-8-16,3 2-16 16,1 10-62-16,-4 2-40 15,3 6-19-15,0 0-5 16,3 12 0-16,4 8 13 15,2 10 3-15,4 5-4 16,3 14-4-16,0-8-1 16,1 1-2-16,-1-10 1 15,-3-7-4-15,-4-13 1 16,-2-4 11-16,-1-8 0 16,-3-14 17-16,7-6-18 15,6-11 2-15,3-7-11 0,6-13-1 16,2-6-1-16,-5 8-2 15,-9 9-7-15,-7 14-33 16,-2 12-62-16,-4 14-59 16,0 14 27-16,10 6-43 15,-1 12-43-15,7 6-80 16</inkml:trace>
  <inkml:trace contextRef="#ctx0" brushRef="#br0" timeOffset="1117">610 803 357 0,'-5'-18'525'0,"-1"-4"-379"0,-2-6-1 16,-6-1-7-16,6-6-51 15,-9 0-4-15,4 4 12 16,-3 6-32-16,1-1-30 16,-1 11-22-16,0 10-11 15,-1 8-2-15,3 8 1 16,-5 6-1-16,-1 10 0 15,-2 4-6-15,3 3-5 16,6 3-6-16,7-3-14 16,9-5 0-16,6-9 14 15,7-6 10-15,6-8 8 16,3-9 1-16,2-2 1 16,-2-7 1-16,0-2 2 0,-3 2-2 15,-3-4-1 1,-6 7 4-16,-4 3-5 0,-6-2 0 15,2 8-4-15,-3 8 0 16,1-2 3-16,11-1 2 16,8 4-1-16,3 2 2 15,10-5 1-15,6-6 2 16,7-6-3-16,-1-14 1 16,4-5 3-16,-6-10 19 15,-4-5 19-15,-6-11-4 16,-4-6-7-16,-9-15-3 15,-6-5-7-15,-5-9-2 16,-8 3 1-16,-14 12-3 16,-3 14-1-16,-10 14-5 0,2 17-13 15,3 18-5-15,-3 13 3 16,-3 21-3-16,0 20 4 16,0 19 0-16,-2 18 1 15,15 9 3-15,9 5-3 16,15-8-6-16,10-6 5 15,8-12-11-15,4-16 4 16,1-10 2-16,-7-19 2 16,1-20 4-16,-4-12 3 15,-2-6 1-15,-1-13-4 16,0-7 2-16,0-2 1 16,-3-3-2-16,-3 4-1 15,-2 11 1-15,-6 5-1 0,-5 8 0 16,-3 9-6-16,0 3-7 15,5 12 11-15,-2 2 2 16,3 9 0-16,4 5 0 16,2-3 1-16,1-3 1 15,3-6-2-15,-4-10 0 16,1-4 1-16,-4-10 3 16,4-4-1-16,3-5 1 15,4-4-2-15,-1-5 1 16,-2-3-1-16,0 1-2 15,-1 2 2-15,-3 6-4 16,-4-1 2-16,-6 10-4 0,0 8-7 16,-3 8 5-1,7 10 5-15,-1 7 1 0,7 1 0 16,2 6 1-16,9-1-1 16,1-5 1-16,3-11 0 15,7-10 1-15,6-8 0 16,-2-8 1-16,5-15-1 15,-3-6 1-15,-5-5 1 16,-14-8-2-16,-6-2 10 16,-13 5-7-16,-16-1 2 15,-7 9 3-15,-5 4-7 16,0 14-3-16,3 6-4 16,0 20 2-16,-1 13 1 0,0 14 1 15,4 14-2 1,7 6 2-16,10-2 0 0,16-3-1 15,22-7-3-15,11-19-5 16,4-6-12-16,7-9-34 16,-11-11-78-16,-6-5-124 15,-16-6-109-15</inkml:trace>
</inkml:ink>
</file>

<file path=ppt/ink/ink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48.170"/>
    </inkml:context>
    <inkml:brush xml:id="br0">
      <inkml:brushProperty name="width" value="0.05" units="cm"/>
      <inkml:brushProperty name="height" value="0.05" units="cm"/>
      <inkml:brushProperty name="color" value="#177D36"/>
      <inkml:brushProperty name="fitToCurve" value="1"/>
    </inkml:brush>
  </inkml:definitions>
  <inkml:trace contextRef="#ctx0" brushRef="#br0">197 548 628 0,'19'-22'406'16,"0"-4"-283"-16,0 0 33 15,-13 3-18-15,0-2-29 16,-9-7-39-16,-3 6-14 16,-10 1-15-16,-3-1-7 15,-6 2-17-15,0 11-2 0,-5 8-15 16,0 7-2-16,0 12 1 15,2 12 0-15,0 11 1 16,9 9-2-16,9-4-1 16,23 5 1-16,12-10-1 15,16-9-2-15,17-11 1 16,-1-14 4-16,-10-6 2 16,-3-20 1-16,-14-4 0 15,-11-5-3-15,-13-6 6 16,-9-2-2-16,-10 3-4 0,-9 6 0 15,-11 5 0 1,-1 9-3-16,-7 8 2 0,6 11-4 16,-1 10 4-16,8 8-3 15,3 9 4-15,15 11-3 16,13-3 0-16,23-3-5 16,19-4 5-16,27-12 3 15,21-10 0-15,11-16 0 16,1-14 2-16,-3-6 2 15,-20-15 6-15,-18-3 15 16,-16-11 5-16,-17 0 8 16,-15-9-9-16,-13 9-5 15,-12 8-1-15,-4 6-7 16,-6 17-4-16,6 12-12 16,1 9-8-16,9 16-10 0,-4 15 18 15,-5 19 3-15,-4 23 2 16,-4 19-4-16,-5 19-1 15,6 2 1-15,3 12 0 16,7 6-1-16,2 5 0 16,1-4-10-16,0-7-16 15,2-32 2-15,8-22 18 16,11-29 6-16,11-43 8 16,16-25 3-16,2-15 7 15,0-17-3-15,-9-2-8 16,-13 2 0-16,-22-1-7 15,-22 2-14-15,-22 10-47 0,-21 7-66 16,-10 13-122 0,-4 12-192-16</inkml:trace>
</inkml:ink>
</file>

<file path=ppt/ink/ink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59:42.584"/>
    </inkml:context>
    <inkml:brush xml:id="br0">
      <inkml:brushProperty name="width" value="0.05" units="cm"/>
      <inkml:brushProperty name="height" value="0.05" units="cm"/>
      <inkml:brushProperty name="color" value="#177D36"/>
      <inkml:brushProperty name="fitToCurve" value="1"/>
    </inkml:brush>
  </inkml:definitions>
  <inkml:trace contextRef="#ctx0" brushRef="#br0">62 526 849 0,'-13'-17'149'16,"4"3"4"-16,-4-9-21 15,2 9-32-15,5-1-12 16,3 4-6-16,0 3-29 16,3 2-22-16,0 0-6 15,3 6-9-15,-3 0-16 16,0 0-3-16,0 12-6 16,0 7 9-16,0 21 2 15,0 3-1-15,-3 11-1 16,3 6 0-16,0 0 1 0,6-8-1 15,8-3-9-15,2-18-14 16,-1-17 10-16,7-8 6 16,1-12 6-16,-1-8 2 15,0-12 2-15,1-3-2 16,-4-5 1-16,-8 2 4 16,3 7-3-16,-8 5-1 15,-6 9 9-15,0 3-11 16,0 8-2-16,-3 2-6 15,3 4-13-15,-3 5 12 16,9 9 9-16,-3 0 1 16,13 0 1-16,6 6-2 15,13-3 4-15,1-11-3 0,5-4-1 16,-3-8 2-16,-4-8 2 16,-2-10 2-16,-6-2-3 15,3-5-2-15,-7-6 0 16,-7-13 7-16,-2-2-8 15,-3-5 9-15,-14 2-2 16,-2 9 8-16,-7 3 6 16,1 23-19-16,-1 3-2 15,1 11-9-15,-4 13 8 16,3 11 1-16,-4 7-1 16,6 6-1-16,8 9 0 15,11 0 0-15,17-9-7 0,17-6 3 16,12-11 4-16,7-13 2 15,2-7-1-15,-5-18 1 16,-11-2 3-16,-6-6 0 16,-12-5 0-16,-9-7 11 15,-15 7 5-15,-2-3-1 16,-6 2 3-16,-7 7-4 16,-2-1-3-16,2 15-7 15,1 2-7-15,3 9-14 16,2 14 5-16,-2 12 8 15,0 5 2-15,-1 7-1 16,1 13 0-16,9 0-1 16,13-5-24-16,9-2-32 15,16-8-27-15,17-1-105 16,15-12-84-16,7-9-194 0</inkml:trace>
  <inkml:trace contextRef="#ctx0" brushRef="#br0" timeOffset="1213">1571 629 789 0,'3'-26'202'0,"-3"-5"-48"15,-3 5 17-15,-7 1-26 16,1 1-20-16,-5 10-54 16,6 0-21-16,-3 8-30 15,5 6-20-15,3 6-14 16,0 8 12-16,-4 12 2 0,1 11 0 15,0 3 0-15,2 14 1 16,11 1 0-16,9-1-1 16,10-8 2-16,7-5-2 15,9-11 0-15,3-12 0 16,0-10 3-16,-7-11 4 16,0-14-2-16,-10-3-2 15,0-11 1-15,-1-3 0 16,-8-4-1-16,-7 0 2 15,-5 8 0-15,-7 4 7 0,0 8-1 16,0 10-11 0,-4 8-2-16,4 0-12 15,4 8-6-15,-1 10 20 0,6 8 1 16,4 4 0-16,6 8-1 16,6 0-1-16,6-10-4 15,5-7 3-15,2-11 2 16,-3-16 1-16,7-2 2 15,-4-12 1-15,-7-10-1 16,1-3 0-16,-7-10-1 16,-9-8 2-16,-10-1 4 15,-9 4 1-15,-10 2 2 16,-9 9 0-16,0 12-3 16,-3 10-8-16,3 2-1 15,3 20-7-15,2 7 5 0,9 9 3 16,5 9 0-16,6 8 0 15,5 3-2-15,15-6 1 16,2-3-1-16,7-8-1 16,3-8 3-16,-1-16 4 15,2-4-4-15,-1-10 2 16,0-3 1-16,-4-11-1 16,-6 1 5-16,-5-4 0 15,-7 3 3-15,-7 1-3 16,-6 5 3-16,-3 0-3 15,0 8-2-15,0 4-5 16,0 8-12-16,3 8-5 16,0 4 17-16,3 14 1 15,6 8-1-15,4 9-4 0,6 2 3 16,3-2-7-16,6-10 6 16,2-15-2-16,-2-6 4 15,7-18 0-15,-4-8 1 16,7-15 2-16,4-5-2 15,-4-17 1-15,-3 2 5 16,-10-14 4-16,-6 0-2 16,-8-2-1-16,-16-1 0 15,-4 3-7-15,-7 8 9 16,0 16 0-16,1 13-10 16,5 12 0-16,1 14-12 15,2 20 8-15,1 14 4 16,3 17 0-16,0 18 1 0,3 20-2 15,12-6 0-15,7-12-2 16,10-2-1-16,5-20-1 16,5-10 2-16,2-19 3 15,0-15 2-15,3-16 0 16,5-17 4-16,-2-9-5 16,0-18-1-16,-5-10 3 15,-7-10 8-15,-10-8 2 16,-12-2-2-16,-7 8 6 15,-9 14-1-15,-6 11-7 16,-4 21-9-16,0 19-2 16,4 12-16-16,-4 26 18 15,-6 20 4-15,4 22-3 0,2 15-1 16,4 12 0-16,15-7-6 16,13-5 1-16,6-11 0 15,7-15-13-15,-4-19-3 16,11-12 4-16,8-19-11 15,13-9-43-15,4-11-27 16,-7-12-82-16,-10 0-103 16,-23-7-252-16</inkml:trace>
  <inkml:trace contextRef="#ctx0" brushRef="#br0" timeOffset="1525">2734 220 461 0,'-33'-17'503'16,"2"5"-423"-16,2 10-8 15,4-4-18-15,5 12-28 16,7 2-8-16,1 10 6 16,5 2 4-16,1-1-5 15,3 1-5-15,6 4 5 16,3-16 11-16,7 3 9 15,1-11 38-15,5-5 3 16,-2-7-24-16,0-2-20 16,-4-6-11-16,-4-3-8 0,-9 3-12 15,-6 0-9 1,-13 6-16-16,-3-3-34 0,-11 14-133 16,5 6-130-16,3 14-382 15</inkml:trace>
  <inkml:trace contextRef="#ctx0" brushRef="#br0" timeOffset="2024">4216 589 1247 0,'-25'-3'66'0,"12"-3"-54"16,7 4 63-16,9-10 18 15,10 4-36-15,6-4-38 16,3-8 23-16,11-9-4 16,1-5-27-16,4 3 1 15,0-9-5-15,-5 3-5 16,-8 4 9-16,-9 9 11 15,-10 0-8-15,-9 10-7 16,-8 0-7-16,6 8-3 16,-1 6-4-16,1 0-4 0,5 3-6 15,0 14 15-15,0 6-10 16,8 11 5-16,0 12 7 16,9 3 0-16,5 2 0 15,3-5 0-15,-3 0 0 16,-3-3-1-16,-3-6-1 15,-5-11 2-15,-8-6-7 16,-6-8 7-16,-5-12 0 16,-7 0-4-16,-8 0-3 15,-5-12-62-15,-4 0-33 16,4-10 15-16,11-7-61 16,28-11-147-16,20-17 40 15,23-6-64-15</inkml:trace>
  <inkml:trace contextRef="#ctx0" brushRef="#br0" timeOffset="3081">4807 191 524 0,'48'-53'260'0,"-17"9"-105"16,-14 5-15-16,-11 13-19 16,-6 9-11-16,-3 5-20 15,0 6-28-15,0 6-30 16,0 3-23-16,-5 12-7 16,5 10 40-16,-5 14-6 15,-6 17-18-15,1 9-6 16,-2 12-5-16,2-3-3 15,4-4-2-15,5-11 0 16,8-7-2-16,2-15-24 16,3-11-19-16,-2-15 16 0,-1-11 19 15,0-11-6-15,-6-3 7 16,-6-18 5-16,-3 1-9 16,-7-9 3-16,-3 3 6 15,0-7 2-15,-3 11 0 16,6 9 0-16,7 9 0 15,4 10-10-15,10 5-9 16,9 5 19-16,19 5 0 16,8 1 1-16,17 1 0 15,8-4 1-15,3-2 10 16,-1-6 19-16,-15-3 3 16,-12 0-1-16,-14-3 14 15,-12 4 4-15,-8 2-7 16,-10-7-11-16,-1 2-8 0,-2 5-8 15,-3-6-15-15,-4 6-2 16,-7 6-6-16,-5 6 4 16,-4 8-4-16,-2-1 4 15,9 13 0-15,6 5 2 16,16-5 0-16,5-1-3 16,9-11-3-16,5-6 5 15,6-8 2-15,0-6 3 16,2-11-2-16,1-4-1 15,-3-10 4-15,0-7-3 16,-6-4-2-16,-6-5 7 16,-7 1-1-16,-9 4-3 0,-9-2 1 15,-11 6-4-15,1 12 0 16,-4 9-6-16,1 11 1 16,0 11-3-16,6 9 6 15,6 12 0-15,10-2 0 16,6 5-6-16,13 0 7 15,6-3 1-15,3-4-2 16,0-8-5-16,2-9 5 16,-2-5 2-16,0-6 1 15,4-12 2-15,-4-2 0 16,1-6-1-16,-1 1-2 16,-3 1-2-16,-3-2 2 15,0 9 2-15,0-3-2 16,-6 10-5-16,4 4-4 0,-3 6 0 15,41 50 5-15,-45-37 4 16,5 1-2-16,-2-6 1 16,3 3 0-16,15 9 1 15,5-1-5-15,-8-13 5 16,4-6 0-16,-1-9 0 16,-7-6 2-16,1-8 4 15,-3-9-2-15,3-8-1 16,0-3 3-16,4-12 1 15,-6-2 0-15,-7-1-1 16,-7 7 3-16,-12-1 6 16,-6 14-10-16,-10 13-5 15,-3 13-3-15,-5 12-3 0,5 16 4 16,-3 15 0-16,9 6 2 16,7 9 0-16,15-9-1 15,10-3 1-15,12-3-5 16,10-17-14-16,6-3-12 15,1-8-28-15,-4-4-122 16,-12-5-141-16,-17-11-606 16</inkml:trace>
  <inkml:trace contextRef="#ctx0" brushRef="#br0" timeOffset="7192">1703 1864 895 0,'-2'-50'293'0,"-7"6"-148"15,-5-2 20-15,4 9-39 16,-2 11-28-16,9 6-30 15,0 0-18-15,3 9-23 0,0 11-18 16,0 0-9 0,0 0-4-16,3 14 1 0,0 15 3 15,0 16 2-15,-3 21 3 16,0 20-4-16,-3 17 0 16,-7 11-1-16,-2 1 1 15,5-1-1-15,4-11 0 16,6-26-1-16,4-20-3 15,5-25-3-15,4-21 6 16,0-17 1-16,7-5 0 16,2-15 0-16,4-13-2 15,-4-5 1-15,-6-13-3 16,-13 0-8-16,-12 0-2 16,-16-6 1-16,-10 3 3 15,-10 3 5-15,-11 8-2 0,-4 15 1 16,-3 8 5-16,8 15-1 15,8 5-1-15,19 0-2 16,11 6-3-16,17 0-22 16,19 0 30-16,17 0-3 15,15-8 3-15,16-4 0 16,12-2 0-16,-2-3 2 16,-10-3 0-16,-17 0 2 15,-14 3 5-15,-13 5 8 16,-11 9 6-16,-5-3-2 15,-7 0-12-15,-3 6 1 16,-3 0-10-16,-4 0-3 0,4 6-3 16,3 0-2-16,0 3 8 15,3 8 0-15,4 9 2 16,5 5-2-16,4 9 0 16,9-9 5-16,2-5-5 15,4-8 1-15,4-10 3 16,1-16-1-16,5-4 1 15,-3-14-2-15,-1-11 1 16,1-3 0-16,-8-2 2 16,-5-5 5-16,-12-1 6 15,-7 2-1-15,-9 6 5 16,-4 3-3-16,-2 17-7 16,-1 3-7-16,4 11-3 15,3 6-10-15,0 11-1 16,-3 7 11-16,-4 16 1 0,-4 9 0 15,5 8-1-15,-4 0-1 16,10 7 0-16,3-15-4 16,8-9-6-16,-3-8 3 15,1-9 5-15,0-11 2 16,2-4-1-16,-2-4 2 16,7-4 0-16,6-14 6 15,6 3-4-15,3-9-1 16,4 0-1-16,-1 6 0 15,-4 4-2-15,-5 7-1 16,0 9 0-16,-3 9-1 16,-3 7 0-16,-1 4-3 0,-4 6-1 15,-6 6-1-15,-5-13 4 16,-8 7-1-16,-6-8 3 16,-8-4-6-16,-10-3-14 15,-7-11-24-15,-8 6-45 16,-3-12-81-16,-1 0-52 15,9-5-15-15,7-9-79 16</inkml:trace>
  <inkml:trace contextRef="#ctx0" brushRef="#br0" timeOffset="7578">1932 1458 920 0,'4'-20'148'0,"-4"-1"3"16,-4 11-21-16,1 4-39 16,-3 4-21-16,3 4-39 15,0 4-31-15,-4-1 5 16,1 10-5-16,0 8 3 15,3 8-2-15,-4-5 0 16,7 5 1-16,10-5 1 0,5-6 3 16,11-8 4-16,5-10 0 15,2-8 13-15,-2-2 20 16,-9-12 4-16,-6-2-4 16,-9-6-15-16,-11 3-13 15,-8 0-15-15,-7-1 0 16,-14 13-7-16,2 0-61 15,-4 13-74-15,7 13-107 16,9 5-97-16</inkml:trace>
  <inkml:trace contextRef="#ctx0" brushRef="#br0" timeOffset="8092">3047 1501 824 0,'3'-51'247'0,"-3"0"-120"16,-3 7 43-16,0 4-21 15,-2 15-40-15,-6 7-42 16,2 7-15-16,2 5-33 16,1 12-18-16,-3 17 2 15,-10 11 0-15,-7 23 8 16,-8 20 0-16,-8 18 7 16,4 5-5-16,9 9-8 15,10-6-4-15,19-1 0 0,16-2-2 16,13-12-2-16,15-16-60 15,4-19-62-15,9-23-65 16,0-12-37-16,7-24-42 16,-7-11-204-16</inkml:trace>
  <inkml:trace contextRef="#ctx0" brushRef="#br0" timeOffset="8452">3305 2139 821 0,'-7'-15'100'0,"1"4"36"16,0-1-12-16,-1 4 15 15,4 2-23-15,3-5-8 16,-3 8-50-16,6-9-16 0,4 1-24 16,-1-3 5-16,10-6 5 15,3-6-7-15,6-5-4 16,1-1 5-16,-1-5-4 16,-3-3 0-16,-6 9-2 15,-3 0 6-15,-7 4 3 16,-3 16-3-16,-6-1-16 15,0 9-6-15,0 6-5 16,0 3-9-16,-4 11 14 16,-2 10 1-16,-4 12 1 15,4 4 1-15,-4 14-5 16,10-5 4-16,9-7-4 16,13-8 2-16,3-11 0 0,7-12-1 15,5-2-1-15,7-18-16 16,5-8-36-16,-5-12-55 15,-2-5-74 1,-14-7-112-16,-13-7-53 0</inkml:trace>
  <inkml:trace contextRef="#ctx0" brushRef="#br0" timeOffset="8814">3463 1584 483 0,'-18'-14'209'15,"5"8"-98"-15,3-6 3 0,7 7-34 16,0 0-9 0,3 1-6-16,3-7 3 0,-3 5 11 15,0-1-6-15,0 6-3 16,-3 1-8-16,0 0-8 16,0 1-21-16,0-1-20 15,-4 7-12-15,4-1-1 16,3 0-1-16,0-1 1 15,3-1 0-15,7 1 1 16,2 0 5-16,4 1 5 16,6-6 17-16,0-11 6 15,0 2 4-15,-9-8 2 16,-7 3-14-16,-6-9-12 16,-8 9-13-16,-12-6-1 15,-5 8-11-15,-7-1-47 0,4 13-56 16,3 2-82-16,9 14-59 15,13 5-75-15</inkml:trace>
  <inkml:trace contextRef="#ctx0" brushRef="#br0" timeOffset="9073">3696 1443 1041 0,'-16'-36'147'0,"-1"10"34"16,9 6-40-16,0 14-66 0,8 0-51 16,10 6-19-16,7 6 29 15,11 8-1-15,13 16 14 16,6 9-6-16,5 19-14 16,-5 4-7-16,-6 15-7 15,-14 0-4-15,-22 12-5 16,-10-5-1-16,-19-8-3 15,-20 5-37-15,-20-10-117 16,-15-2-223-16</inkml:trace>
  <inkml:trace contextRef="#ctx0" brushRef="#br0" timeOffset="12650">4216 1036 550 0,'13'-4'261'0,"-4"-4"-151"0,-2 2 26 16,-1-2-35 0,0 2 3-16,-1 6-4 0,-5-6-28 15,3 0-13-15,-3 6-11 16,-3 0 3-16,3 0-10 16,3-6-9-16,-3 6-6 15,0 0-2-15,3 0-7 16,-6 0-3-16,0 6-3 15,-2-6 0-15,-4-6-3 16,-7 6-6-16,-3-5 1 16,-12-1-3-16,-15-3 3 15,-7 9-3-15,-13-5 2 16,-14 5-2-16,-9 0 7 0,-13 0-7 16,-3 5 1-1,-2-5 2-15,-1 0-2 0,6 0-1 16,4-5-4-16,2 5 4 15,0 0-1-15,5 0-2 16,-5 0 3-16,-3 0 1 16,2 0-1-16,-5 0-1 15,4 5 1-15,-1 1 0 16,3-6 2-16,5 6-1 16,-2-3 0-16,7 2-1 15,10-5 1-15,7 0 1 16,8-5-1-16,4-1-1 15,2 3 0-15,-1 3-1 16,-4 0 1-16,-11 0 0 0,2 0 0 16,-5 3 0-16,5 3 1 15,11-1-1-15,11 1-2 16,15 0 2-16,7-6-1 16,6 6 0-16,5 0-3 15,8-4 3-15,0 4 1 16,4 0-2-16,-3-6 2 15,-1 0 1-15,0 5-1 16,-4 2-1-16,4-5 0 16,0 4 1-16,3-1-4 15,-1-5-2-15,1 5 4 16,0 4 2-16,-3 10 3 16,-7 6-3-16,-3 6 0 15,-4 6 0-15,1 9-3 16,2 11 3-16,-3 9 0 0,4 2 3 15,3 9-5-15,7-2 3 16,3-4-1-16,3-2 0 16,0 2-2-16,6 1 2 15,-3 2 2-15,0-5-1 16,-3 2 1-16,0 1-2 16,-3-3 1-16,0-12 2 15,3 0 1-15,3-11-4 16,0-9 2-16,1 0-2 15,-4-9 5-15,6 2-5 16,-3-4 1-16,0-8-1 16,0 9 3-16,4-1-2 0,-7-1-1 15,3 1 0-15,-3-1 0 16,3 7 1-16,0-1-1 16,0-5 1-16,5 0-1 15,-5-9 0-15,-1 3 2 16,4 0-2-16,-3-3-3 15,5 10 3-15,-2-9 0 16,-1 8 1-16,6-5-1 16,-5 2 0-16,0-14 2 15,1-4-1-15,-4 1 1 16,0-6-2-16,3 0 7 16,-6-6-6-16,10 6 0 15,6-5 2-15,12-3 2 0,16 1-3 16,17-4-2-1,15-4 0-15,16 3-1 0,12 1 1 16,11-4 2-16,6 2-1 16,-3 1-1-16,-4 1 1 15,-13 5-1-15,-5 3 0 16,-10 3 0-16,-4 9 1 16,1-9 0-16,4 5 0 15,1 1-1-15,8 6 0 16,5-4 0-16,7-3 0 15,0 8 5-15,4-5-5 16,-5-3-1-16,-5 1-2 0,-6 0 3 16,-2 3-3-16,2-9 1 15,-5 6 1-15,8-1 1 16,5 1 0-16,1-6 1 16,1-6 0-16,-4 6-1 15,-8-5 0-15,-4-1 0 16,-15-3 0-16,-14 3 1 15,-16 6-1-15,-17-6 1 16,-9 6-1-16,-10-5 1 16,-1 5-1-16,0-8 1 15,6 3 1-15,-3-8-2 16,6 0-1-16,-1 0 1 16,-7 2 1-16,1 3-1 0,-4-4 2 15,-3 3-3 1,0-2 3-16,-3 5-2 0,0-5 0 15,4 2-1-15,-1-8 1 16,0-3 1-16,6-6 0 16,1-5-1-16,-1-9-1 15,4-15 1-15,1 1 1 16,-8-14-1-16,-1-1-1 16,-2 3 1-16,-6-7 0 15,-5 1 0-15,-3-6 0 16,0 4 0-16,-6-3 0 15,4 5 0-15,1-2 1 0,5 3-1 16,4 2 0 0,3 3 0-16,0 3 1 0,6 6-1 15,-6 8 0-15,4 9 1 16,-1 0-1-16,-3 12-1 16,0 8 1-16,3 6 0 15,-3-4 0-15,0 10 1 16,3 2-1-16,-3 0 0 15,0 1 1-15,0-4-1 16,0 3 0-16,-3 6 0 16,0-11 0-16,0 3 0 15,-4-4 0-15,-2 0 0 16,-4-2 0-16,1 3-1 16,-4-9 1-16,-3 6 2 15,2-4 0-15,4 4-2 0,4 3-1 16,-4-4 1-16,4 5 0 15,-1 3-1-15,-2-5-2 16,-1 10 0-16,-6-5 0 16,0 2 2-16,-9 5 0 15,-8-5 1-15,-8-1-2 16,-6 0 2-16,-15 3-5 16,-13 6-37-16,-28 9-130 15,-30 5-220-15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54.648"/>
    </inkml:context>
    <inkml:brush xml:id="br0">
      <inkml:brushProperty name="width" value="0.05" units="cm"/>
      <inkml:brushProperty name="height" value="0.05" units="cm"/>
      <inkml:brushProperty name="color" value="#3165BB"/>
      <inkml:brushProperty name="fitToCurve" value="1"/>
    </inkml:brush>
  </inkml:definitions>
  <inkml:trace contextRef="#ctx0" brushRef="#br0">32 0 710 0,'3'0'198'15,"-6"3"-112"-15,0-1 18 16,1 2-12-16,2-4 0 16,-5 0-35-16,10 0-23 0,-3 2-14 15,4-2-3-15,0 0-13 16,8 0 2-16,2 0-3 16,6 4 0-16,0 1 0 15,0 4-3-15,0-1-1 16,-6 4 0-16,-7 5-8 15,-9 0 7-15,-9 3 2 16,-7 6 10-16,-12 2-8 16,3-5-1-16,-1-3 2 15,6-8-2-15,9-7 0 16,8-5 0-16,6-3 1 16,0 3 2-16,0 0 1 15,2-2-3-15,3 2-2 16,-2 0 1-16,7 0 1 0,9 2 3 15,0 1-4 1,6 3-1-16,2 3 0 0,-5 2 0 16,-6 6-4-16,-3 4 3 15,-4-1-2-15,-6 5 3 16,-2-2 1-16,-11 0 2 16,-5-3 9-16,-10-3-5 15,-11-3-3-15,-5-8-4 16,-6-4-39-16,0-7-126 15,5-4-136-15,7-5-401 16</inkml:trace>
</inkml:ink>
</file>

<file path=ppt/ink/ink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00:03.46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393 179 494 0,'-25'-2'190'0,"3"2"-151"16,3-6 3-16,6 6 34 16,7-6-3-16,0 6-34 15,6-5-8-15,-3 5 5 16,-1-9 4-16,1 6-3 15,3 0-6-15,-3-2 7 16,3-1-11-16,0 0-1 16,0-2-5-16,3 2-8 0,-3 0-4 15,0-2 6 1,0 2 0-16,3 0-11 0,-3 0-4 16,0 1 1-16,0 5-1 15,0 0 1-15,0 0 3 16,0 0-4-16,0 5-2 15,0-5 2-15,0 0-2 16,0 0 0-16,4 0 2 16,-4 0-4-16,6 0-4 15,13 0 8-15,15 0 1 16,34 0 2-16,31-5 7 16,33 0 3-16,36-4 1 15,24-3 0-15,11-2-4 16,6 2 2-16,-8 1 2 15,-14 2 4-15,-16 4-6 0,-18 5 8 16,-26 5-4 0,-20-5-4-16,-14 6-2 0,-20 2-2 15,-9-2-1-15,-3 0 7 16,-5 0-5-16,-2-6-6 16,1 0 3-16,-11 0-3 15,-3 0-1-15,-10 0-1 16,-7 0-1-16,-9 2 3 15,-5-2-3-15,-10 4 0 16,3-4 2-16,-3 0 1 16,-3 0-3-16,3 0 5 15,0 0 5-15,-8 0 2 0,-6 0-5 16,-22 3-4-16,-15 2-1 16,-24 7-1-16,-24 2-1 15,-19 3-3-15,-15 9 3 16,-17-1-6-16,-5 1 5 15,-4 0-7-15,0 0-4 16,0-1 8-16,-3 7-1 16,-12-7-4-16,-4 1 7 15,-1-8 2-15,5 1 0 16,9 2 0-16,25-8 1 16,25 5-1-16,27-7 0 15,28-2 0-15,27-4-2 16,14-5-1-16,16 0 0 0,13 0 3 15,18 6 2-15,20-6-1 16,31-6 5-16,42 1 2 16,32-4-4-16,37-16 0 15,27 1-2-15,14-1 0 16,5-1 0-16,-5 0-1 16,-18 7 0-16,-19 1 3 15,-26 4-3-15,-19-3 2 16,-21 8 3-16,-14-2-2 15,-16-1-2-15,-2 4-2 16,-10 8 0-16,-13-6-1 16,-12 6 2-16,-17 6-1 0,-16-6 0 15,-12 6-1 1,-10-6 1-16,-6 0 1 0,-3 0 0 16,0 2 1-16,0-2 1 15,-7 3 1-15,-12-3 0 16,-19 3 0-16,-29 3-4 15,-28 11-3-15,-37-3 1 16,-35 6-7-16,-25 6 2 16,-17 0-4-16,-8-1 10 15,2 4-1-15,15-9-1 16,14-7 2-16,15 6 1 16,12-10 1-16,13 1-1 15,9 2-1-15,3 2 1 16,14-2 0-16,15-4 0 15,21 4 3-15,31-7-3 0,27 1-11 16,23-6 0-16,25 0 11 16,16 0-1-16,24 9 2 15,34-9-1-15,28 0 2 16,35-9-2-16,34-2 1 16,30-3 4-16,20-10-1 15,18 4 6-15,6 1-1 16,-17-1 3-16,-21 8-6 15,-29-5-2-15,-19 3-3 16,-26 8 5-16,-18-2-2 16,-23 2 8-16,-18 6 5 15,-24 0 4-15,-25 0-4 0,-15 0-5 16,-14 0-2-16,-4 2 0 16,-9-2-3-16,-4 0 4 15,-4 0 4-15,-5 0-7 16,-14 4-2-16,-23 4-6 15,-25-2 2-15,-39 5-2 16,-36 4-5-16,-34 2-6 16,-36 8-1-16,-26 1 1 15,-17 6 10-15,-3 2 0 16,9-3 0-16,27 6 1 16,21-11 0-16,29 0 0 15,20-6 0-15,11-2 0 16,17-5 0-16,12 5 1 0,11 1 2 15,19-7-3-15,20 2 0 16,21-8-2-16,22 0-1 16,11-6 0-16,14 1 2 15,6-1-7-15,10 0 7 16,17 8-1-16,20-8 3 16,43 0-1-16,49 0 1 15,56-9 0-15,49-14 0 16,39 2 1-16,21-5 1 15,1-5-3-15,-17 12 0 16,-33-2-1-16,-38 4 1 16,-39 6-3-16,-41 8 3 0,-36-3-1 15,-24 6 1 1,-18 0 2-16,-21 0-1 0,-16 6 0 16,-6-6 3-16,-6 0-1 15,-7 0-1-15,1 0-1 16,-4 0-1-16,2 0 1 15,-5 0-1-15,-3 0 0 16,-8 0 0-16,2 3 0 16,-16-3 0-16,-25 5-3 15,-35 1-1-15,-36 6-12 16,-47 8-12-16,-39 0 15 16,-29 0 1-16,-17 9 9 15,-23-4 1-15,-4 1 1 16,11 0 1-16,18 5 1 15,34-11-1-15,46 6 0 0,50-15 0 16,49 3 0-16,31-8-1 16,26 0-8-16,12 0 9 15,6-4 0-15,-3 4-3 16,3 6 3-16,1-6 0 16,-1-4 0-16,0 4 0 15,1-6 0-15,15 0 2 16,17 0 2-16,30 0-3 15,46 0 4-15,47-8-1 16,50 2 1-16,33-12 0 0,16-2 0 16,-2 1-4-1,-20 1 1-15,-33 4 4 0,-28-3 0 16,-26 3-1-16,-31 8-3 16,-15-3 1-16,-20 4 0 15,-11 5-3-15,-5 5 2 16,-6-5 0-16,-4 2-2 15,-2 11 0-15,-5-2 0 16,-8-5 0-16,-14 8 0 16,21 12 0-16,-52-26-2 15,-4 0-1-15,4 0-5 16,-3 6 8-16,-9-1 6 16,-15-2-4-16,-20 8-2 15,-25 1 2-15,-40 2-2 16,-37 4 0-16,-32 1-6 0,-36-4 5 15,-17 2-4-15,-5-3 2 16,1 3 2-16,9-8 0 16,26 7-1-16,19-1 1 15,18-2 2-15,24-6-2 16,12 4 1-16,12 1 0 16,13 2 0-16,4-8 3 15,8 6-3-15,10-3 0 16,8 2 0-16,2 4 0 15,12-10 0-15,7 6 0 16,6-5 0-16,10-3 0 16,13 2 1-16,9-5 1 0,10 0 0 15,6 0-2 1,12 0-4-16,14 0 4 0,16 0 0 16,21 0 4-16,31 0 4 15,34 0 3-15,32-5-3 16,27-4 1-16,28-2-4 15,18-3 0-15,1-3-2 16,-6 2-1-16,-11 3-1 16,-17 4 0-16,-18 2-1 15,-20 6 0-15,-13 0 0 16,-9 0 1-16,-5 6 0 16,2-3 1-16,-10 2 5 15,-9 1 4-15,-22 0-2 16,-30 0-7-16,-22-6 1 15,-25 2 2-15,-11-2-2 0,-5 0 2 16,-11 0-2-16,5 0 2 16,-3 0-1-16,-4 0-3 15,-5 0 0-15,-4 7-1 16,-10-7 0-16,-13 5 0 16,-15 1-1-16,-21 0-12 15,-21 8-8-15,-22-3 5 16,-22-2-4-16,-19 8 7 15,-16-3 5-15,-6 9 2 16,-6-3 6-16,-2 6-3 16,5-1 2-16,6 7 1 15,7-1 0-15,-5 2 1 0,12 0 0 16,10-2-1-16,22-6 0 16,17-1 1-16,28-4-1 15,34-14 3-15,21 2-3 16,18-2 0-16,20-12 0 15,11 6-1-15,14 0 1 16,20-8 2-16,24 2 1 16,27-5 0-16,31-3 0 15,20 2 0-15,24-2 0 16,26-4 3-16,17 4 1 16,9-3 0-16,2-3-2 15,0-1-5-15,-21 11 7 16,-23-5 0-16,-19 4-3 15,-25 5 3-15,-22-2-4 0,-11 2 0 16,-14 0 3-16,-10 6-3 16,-14-6 1-16,-12 6 0 15,-5 0 0-15,-11 0-1 16,-7 0-3-16,-7 0 1 16,-5 6-1-16,-10-6 1 15,-2 0 0-15,-4 6 0 16,0-6-1-16,1 0-1 15,-4 0 1-15,-3 6 2 16,-3-6-2-16,-7 0-2 16,-15-6-22-16,-22 6-20 0,-30 0 7 15,-38 0 14 1,-34 0 4-16,-26 0 15 0,-24 6 4 16,-15 2 0-16,2 4 0 15,3 2-3-15,5 2 0 16,7-1 3-16,13 8-2 15,8-3 2-15,11-6 0 16,16 6 0-16,18-2-1 16,24-7 2-16,21-2 1 15,20 2-1-15,22-5-1 16,14-6-2-16,14 0 2 16,10 0 0-16,0 0 3 15,3 0-3-15,-10 0 0 16,0 0 0-16,-9 0 0 15,-3 0 0-15,3 0 2 0,2 0-2 16,1 0 0-16,6 0 0 16,4 0 0-16,3-6 1 15,-1 6-1-15,1-6 0 16,0 6 0-16,3-5 0 16,3 5 0-16,0 0 0 15,6 0-3-15,3 0 3 16,10-5 3-16,8 1-3 15,1 4 2-15,-3-5-1 16,-3 5 0-16,-9-6 0 16,-7 6 2-16,-6 0 2 15,-3 0-2-15,-3 0-2 16,3 0-2-16,-10 0-6 0,2 0 7 16,-3 0-3-16,-2 0 1 15,-1 0 0-15,6 0 0 16,0 0-3-16,5 0 3 15,3 6-3-15,-1-6-5 16,-2 5-34-16,-7-5 6 16,-5 4 1-16,-8-4 21 15,1 5 6-15,-1-5 10 16,7 0 0-16,9 0-1 16,4 0 0-16,16-5-5 15,15 5 6-15,17-4-1 16,18 4 2-16,32-5 1 0,25-1 1 15,40 0 10 1,36-6 7-16,35 4-6 0,17-9-13 16,-1 8 4-16,-14-2-3 15,-34 5 0-15,-37 6 5 16,-25-3 1-16,-23-2 1 16,-15 5-1-16,-11-7 2 15,-5 2 9-15,-11 5-6 16,-1-6 2-16,-9-1-5 15,-5-1-6-15,-7 3 1 16,-5-6-2-16,-7 9-2 16,-3-5-1-16,-4 7 1 0,-5-5-1 15,2 5 1 1,-6 0-1-16,0 0 0 0,-3 0-2 16,0 0 2-16,-2 0 2 15,0 5-2-15,8-5 1 16,1 0 0-16,9 7-1 15,0-7 1-15,-7-7-2 16,-2 7 2-16,-10 0 0 16,-10 0 1-16,-3 0 4 15,-8 0-2-15,5 0-1 16,1 0-1-16,-4 0-1 16,6 0-2-16,0 0 2 15,0 0-3-15,3 0 2 0,0 0 0 16,-1 0 1-1,-2 0-1-15,0 0 0 0,-2 0 0 16,-1-5-4-16,-3 5 3 16,-11 0 0-16,-5 0-4 15,-7 0-9-15,-5 0 1 16,-4 0 10-16,-1 0 2 16,1 0 1-16,0 0-3 15,2 5 2-15,2-5-6 16,5 0 6-16,7 0 0 15,10 0-4-15,12 0-11 16,12 0 15-16,13-5 1 16,13-1 0-16,14 0 0 15,5-2 0-15,7-4 2 0,-7-2-1 16,-10-9 1-16,-2 3 2 16,-10 0-3-16,-4-6 0 15,-5 1 1-15,-1 2-1 16,-3 3-1-16,-2 0 0 15,-4 9 0-15,-10 2 0 16,0 3 3-16,-6 6-3 16,-3 0-3-16,-3-6 1 15,-10 6 1-15,-7-6 1 16,-5-2-1-16,-4 2 1 16,4-6 0-16,2 1 2 15,6 4-1-15,9-6 3 16,0-2-4-16,8 5 0 0,6-10-3 15,14-6 2 1,5 6 0-16,10-3 0 0,12-3 2 16,3 6-1-16,-5 0 2 15,-13 3 8-15,-10 9 8 16,-13 2-13-16,-22 0-5 16,-15 12-4-16,-24 0-2 15,-11-6 2-15,-13 2 4 16,-1 4-1-16,9-6 0 15,18 0 0-15,18-6 1 16,13 6 0-16,16-2 0 16,6 2 1-16,9 0-1 0,-3-6-1 15,10 0 1-15,3-6 2 16,6 4 0-16,2-9 0 16,4-3 1-16,-2 0 1 15,-4-3 0-15,-6 3 1 16,0-6-2-16,-2 6 0 15,-9-5-2-15,1 4 2 16,2 4-3-16,-6-3 2 16,-2 0 0-16,2-3 0 15,-5 3 3-15,-5 6-3 16,2-3-1-16,-8 5 0 16,0 4-1-16,0 2 0 15,3-2 1-15,2 5-1 16,6 0 3-16,0 3 5 15,6-6-8-15,2-5-1 0,3 2 1 16,3-8 0-16,5-3 0 16,-4 0 0-16,4-5 1 15,-3 1 0-15,0 4-1 16,-7 1 5-16,-2-5 2 16,-4 4 1-16,-6 1-4 15,-7 1-1-15,1 4-2 16,-4 0 0-16,1 2-1 15,-1 1-3-15,0 8 2 16,-7 3 0-16,-5 9 1 16,-3-4-1-16,-4 1 0 15,4 2-4-15,6 4-54 0,6-6-113 16,5 0-129-16,5-4-329 16</inkml:trace>
</inkml:ink>
</file>

<file path=ppt/ink/ink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08:36.46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933 732 690 0,'-37'-8'116'0,"1"-2"-60"16,11 2 13-16,9-1 30 15,6 4-28-15,7 1-21 16,3 2 9-16,0 2-14 16,0 0-12-16,-3 2-11 15,3-2-2-15,0 4-5 16,-3-4 5-16,6 0-10 15,0 5-1-15,4 1 18 16,11 3 2-16,11 3 4 16,26-4-9-16,20-3-4 15,34-5-5-15,37-8-3 16,38-7-1-16,31-2-4 16,40-6 0-1,31 0-1-15,28-5-4 0,16-2 4 16,11 0-4-16,-1-1 2 0,-10-1-2 15,-16 3 6 1,1 4-2-16,2 4-2 0,4 4-1 16,6 6 4-1,14 2-6-15,-5-2 8 0,-9 0-6 16,-9-4 0-16,-26 1-1 16,-28-3 0-1,-28 3-2-15,-33 5 4 0,-22 6-3 16,-20 9 3-16,-8 2 4 15,-4 4 2-15,-6-1-2 0,3 1-2 16,-6-4 0 0,-17-2-3-16,-11 0-3 0,-20-3 6 15,-24-3-4-15,-27 3-1 16,-16-3 2-16,-19-3 2 16,-9 3 4-16,-10 0-4 15,-12 3-3-15,-11-3 1 16,-5 2-3-16,-6 4 0 15,0 3 1-15,-5-1 0 16,-8 10-2-16,-10-5 1 16,-22 5-3-16,-22 2 1 15,-26-3 1-15,-32-2-3 16,-35-1-7-16,-30-1-4 16,-30-1-2-16,-35 0 4 15,-25 2 5-15,-10 1-3 0,-18 3-2 16,-11 4 7-16,-5 0-5 15,-8 4-2-15,2-1 6 16,4 5 5-16,5-8 1 16,12 6 2-16,7-1-3 15,12 1 2-15,23-8-7 16,34 0 2-16,35-6 1 16,52-6 2-16,46-8-3 15,42-2 3-15,36-4 0 16,25-2 0-16,14-3 2 15,8 1-1-15,3 1 1 16,4 2-7-16,-4-5 0 0,-3 4-11 16,-7-1-4-16,1 6 8 15,-2 0 3-15,2 6 3 16,6 0 2-16,6 0-3 16,10-3 1-16,-1 3 5 15,1 0-1-15,0 3 2 16,3-4-6-16,-2 4-8 15,16 2 12-15,17 1 4 16,29 0 1-16,48-3 5 16,51-10 0-16,67-4 2 15,68-6-4-15,75-4 0 16,57 1 2-16,56-3 1 16,26 6-5-16,9 6-2 15,-11 4-1-15,-27 4 1 16,-40 6 0-16,-43 0 1 0,-46-1-1 15,-45-2 0 1,-43 3 4-16,-39 0-4 0,-42 0-1 16,-48-4-2-16,-45 4-3 15,-44 0 6-15,-49 3 0 16,-62-1-2-16,-61 6-5 16,-62 6-2-16,-59-2 4 15,-48 2 3-15,-38-3 2 16,-14 0 3-16,-19 0-3 15,-17 6 0-15,-13 0-13 0,-8 6 8 16,-17 5 2-16,0 0 3 16,-9 6-1-16,6 0 1 15,12 1-6 1,30-5 6-16,45-5 1 0,49-7 3 16,64-7-2-1,64-9-1-15,63-2-1 16,64-8 4-16,76-13-1 15,80-5 7-15,92-12-5 0,95-5 4 16,98-5-9-16,84-1 2 16,58 5-3-16,37 7 2 15,25 8 2-15,-10 6-3 16,-19 6 0-16,-23 5 0 0,-27 3 0 16,-42 6 4-1,-44 3-4-15,-46 2-6 0,-58 3 6 16,-63 4 2-16,-77-1-2 15,-68-3 0-15,-73-2 0 16,-66 3 2-16,-73-4 1 16,-72 1 1-16,-84 2-3 15,-79 1-1-15,-77-6-2 16,-64 5 2-16,-66-3 3 16,-54 7-2-16,-44 4 5 15,-26 7-6-15,-14 3 2 16,21 3 1-16,41 5-2 0,59-1-1 15,65 5 3 1,56 1-2-16,65-4-1 0,47-1 5 16,42-3-3-16,43-5-2 15,51-12 1-15,54-6-2 16,62-8-7-16,65-3 6 16,84-10 2-16,88-14-2 15,105-7-3-15,110-16 5 16,96-6 0-1,80 4-5-15,57 3-5 0,12 15-1 16,-12 8 10 0,-21 12 1-16,-50 1-2 15,-58 8-4-15,-69 4 6 0,-56 2-2 16,-63 4 5-16,-56-2-2 16,-49 1-1-16,-54 3-2 15,-48 2-5-15,-64-1 5 16,-63 4 2-16,-80 5 0 0,-79-1 0 15,-89 4-2-15,-86-2 4 16,-85-2-3-16,-64 1 1 16,-51 4 0-16,-32 1 4 15,-22 9 4-15,13 4-5 16,15 5 3-16,43 5 3 16,52 1-7-16,72-1 2 15,69-7 4-15,82-10-4 16,80-11 0-16,94-15-4 15,106-17 15-15,130-19-7 0,143-18-1 16,131-14-2 0,129 1 1-16,92 3-6 0,56 12 0 15,18 10 6 1,-5 17-6-16,-20 3-2 0,-39 11 2 16,-44 3 3-16,-41 3-3 15,-49 0-2-15,-49 5 1 16,-45-1 0-16,-52 5 1 15,-57 1 0-15,-59 2-1 16,-71 2-1-16,-68 1-4 16,-58-4 6-1,-61 4 4-15,-55-1-1 0,-52-2 0 16,-55-1-2 0,-58 0-1-16,-43-2 1 15,-53-7-1-15,-39 4-1 0,-29-2-5 16,-23-2 3-16,-16 1-2 0,3 0 5 15,13 0 1-15,29 0-1 16,60 2-1-16,80-2 1 16,88 3-3-16,112-5 3 15,118-2-1-15,101-8 2 16,94-5-2-16,81-3-6 16,56-9 7-16,33 1 0 15,28 4 0-15,11 4-2 16,1 3 2-16,-9 8 1 15,-25 6 2-15,-56 3 1 16,-73 2-3-16,-83 2-1 0,-93-2 3 16,-77 4 8-16,-69-4 0 15,-70 7-8-15,-60 0 2 16,-58-4-4-16,-60-2 2 16,-48-4 2-16,-40-4-3 15,-29-7 2-15,-14-2-4 16,11 5-1-16,33-3 1 15,60 6 1-15,80 1-1 16,94 2-7-16,87 0 6 16,94-3 1-16,78-3 4 15,67 0-4-15,52-5-2 16,31-5-6-16,15-3 4 16,-2-6 3-16,-15-3 1 15,-28-1-2-15,-27-3 2 16,-51 4 0-16,-51 5 1 15,-56 4 1-15,-49 6 2 0,-54-1-4 16,-48 6-2-16,-53-4 0 16,-44 6 2-16,-48 1 0 15,-30 2 2-15,-12 0 1 16,12 0-2-16,38-1 0 16,38 4-1-16,56-2-3 15,46 2-15-15,39 0-1 16,35-3 13-16,31-3-3 15,36 1 6-15,47-6-3 16,48-4 5-16,36 1 0 16,11-3-6-16,-7 0-3 0,-26 3 10 15,-43-1 0-15,-48 4 0 16,-43-1 6-16,-42 3-5 16,-46 3-2-16,-45 6 1 15,-46 0-2-15,-48 4 1 16,-34 4 2-16,-29-5 2 15,-3 3-1-15,6-3-1 16,20-6-1-16,34 0 0 16,48 0 0-16,44 0-4 15,71-5-5-15,66-4 0 16,69-5-8-16,62-6-7 16,43-2-9-16,21-1-10 15,-9 3 1-15,-29 0 10 0,-43 3 22 16,-53 3 10-16,-40-29 7 15,-119 37-5-15,-14 7 1 16,-11-1-1-16,-11 0 1 16,-71 0 4-16,-25 0 2 15,-8 1 5-15,9-2-6 16,13-1 2-16,38-1 0 16,41-2 4-16,42 4-13 15,57-1-2-15,61 2 1 16,53-3-1-16,48 4 1 15,39-2 0-15,14 1-1 16,-9 1 0-16,-34-1-10 0,-51 3 11 16,-55-6 10-1,-54 0-8-15,-56-3-2 0,-46 1 0 16,-39-2 0-16,-37-2 2 16,-24 3 1-16,-21-2 3 15,-1-1 1-15,8 1-3 16,17-3-1-16,31-1 1 15,38 4-4-15,42-1-4 16,57 1-1-16,63-2 5 16,73 0-2-16,64 0 2 15,58 4 0-15,24 0-3 16,1 3-2-16,-39 6 2 16,-59-3 2-16,-62 3 1 15,-56-3 13-15,-55 0-9 16,-45-5-4-16,-36 2 2 15,-40-5-2-15,-34-2 9 16,-22 2 2-16,-16-3-3 16,3 3 0-16,13-3-5 15,31 0 1-15,32 2-4 0,42 0-8 16,30 7-24-16,47-4 18 16,30 1 0-16,35-1 7 15,39 1 1-15,31-4-2 16,19 0-10-16,4 2 9 15,-20-2 2-15,-37 0 7 16,-38 4 6-16,-55-4-2 0,-52 1 0 16,-42-1 0-16,-40 1 4 15,-31 2 6-15,-22-2-6 16,-13 2 5-16,4-2-5 16,12-3-6-16,28 2 3 15,32-2-4-15,39 2-1 16,35 4-9-16,28-3-2 15,38-2 1-15,34 2 2 16,37-4-1-16,34-1-3 16,25-1 4-16,14 2 2 15,-17 1 3-15,-33 3 1 16,-39 6 2-16,-49-1 2 16,-50 3-2-16,-45 1-1 15,-38 2 0-15,-26 0 2 0,-23 5-1 16,-15 3 5-16,-4 0-3 15,6 2 1-15,-3 3-3 16,3 5 1-16,-6 2-2 16,9 0 1-16,5 3-2 15,22-3 0-15,29-4-14 16,35 2-11-16,32-1-55 16,34-3-564-16</inkml:trace>
</inkml:ink>
</file>

<file path=ppt/ink/ink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08:44.55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739 584 703 0,'-6'-4'47'15,"-7"-1"-37"-15,1 5 17 16,-4 5 26-16,7-4-6 15,-4-1-3-15,10 0 10 16,3-1 2-16,6-6-23 0,4-2-13 16,2-3-2-16,4 4-1 15,-2-4-3-15,0 7 3 16,2-4-5-16,1 7-5 16,11-7 1-16,13 4-1 15,13-4-3-15,13 3 2 16,9-3-5-16,1 4 3 15,-8 1-2-15,-11 2-2 16,-20 2 0-16,-13 0 1 16,-12 0 3-16,-13 0 5 15,-19 2-5-15,-16 5-4 16,-29 1 0-16,-21 4 0 16,-24-1 1-16,-10 4 2 15,-7-5-3-15,10 2 1 16,-5 2-1-16,3 3 0 0,-6 1 1 15,12-4 0-15,24 0-1 16,25-2-1-16,44-7-1 16,54-5 2-16,47-5 0 15,39-7-3-15,38-5 3 16,18-6 2-16,4-2-2 16,-5-7 2-16,-21 6-2 15,-21 1 1-15,-21 1 2 16,-20 5-3-16,-16 4 7 15,-20 1-2-15,-20 3 6 16,-18 5 3-16,-9 3 2 16,-13-2-3-16,-13 1-10 15,-9-1-1-15,-21-4-2 16,-26 1 0-16,-21 2 0 0,-23 0-2 16,-21 3 2-16,-6-3-1 15,0 1 1-15,3 0 0 16,13 1 1-16,15-2-1 15,24-2 0-15,22 2 0 16,21-2 1-16,19-1-1 16,20-2-3-1,19 0-4-15,21-7 4 16,24-2 1-16,27-3 0 0,27 1 1 16,15 2 1-16,7 5 0 15,1 1 0-15,-14 5 0 0,-13 4 2 16,-15 0-2-16,-17 4 0 15,-23-5 2-15,-17 6-1 16,-20-2 6-16,-13 2 0 16,-9-6-6-16,-23 6-1 15,-22 0-1-15,-28 2-1 16,-33 7 2-16,-24 3 0 16,-7 2 1-16,9-6-1 15,27 1 0-15,24-6 0 16,29-3 0-16,29 0-1 15,19-3-4-15,12 0 1 16,26-7 3-16,27 3-1 0,34-7 2 16,34 0-1-16,26-1 0 15,15 1 1-15,10-1 0 16,3 7 1-16,4 2-1 16,5 2 2-16,10 4-1 15,9 4 0-15,1 2-1 16,0-1 0-16,-6 1 0 15,-17-3 0-15,-19-1 2 16,-16 2 2-16,-21-4 2 16,-18 0 0-16,-7 3-1 15,-8 0 2-15,-3-1 2 16,7 4-4-16,6 0 1 16,6 0 1-16,1-4-3 15,-1 2 3-15,-2-4-5 16,-7-4-1-16,-1 4 10 0,7 0-5 15,1-2-4-15,1 2 0 16,11-3 4-16,-3 0-2 16,-3-3-4-16,0 0 6 15,-1 1-4-15,0-2 2 16,-5 5-3-16,-2-1 4 16,-11 0-4-16,-13 3 1 15,-16-3-1-15,-12 3 1 16,-21 0 1-16,-11 0-2 15,-14 0-1-15,-2 0 1 16,-4 3-1-16,0-3 0 16,-2 0 0-16,-1 3 0 0,0 0 1 15,3-1 0 1,5 5-1-16,3 1-1 0,0 1 1 16,5-1 2-16,3 1-1 15,3 0 0-15,10-4 2 16,12 1 0-16,14-3-2 15,15-3 0-15,10 0 0 16,13 0 2-16,8-3-3 16,5 3 2-16,9 3-1 15,0 0-1-15,6 1-2 16,-4 3 2-16,1-1-1 16,0 3 1-16,-9-3-3 15,-2 2 3-15,2 0 0 0,3 4 0 16,-1-4 0-1,-3 1 2-15,-6-1-2 0,-9-2 0 16,-6 2 1-16,-11-2-1 16,-5 0 0-16,-8 2 0 15,0 4 0-15,2-3 1 16,-8-1 0-16,-2-3-1 16,-4 2 0-16,-1-5 0 15,-4-2 1-15,-2-2-1 16,-9-1 0-16,2-1 0 15,-15 2 1-15,3-1-1 16,-8 3 0-16,3 0-1 0,-1 0 1 16,-6 3-1-1,-3-3 1-15,-4 0 0 0,-5 0 3 16,-4 0-1-16,-3 0 1 16,-3 0-3-16,-4-3 0 15,-5 3-1-15,-13-3 0 16,-13 1 0-16,-17-1 0 15,-8 6 0-15,-11-3-1 16,-1 5-1-16,-5 4 3 16,7 0 2-16,9-1-2 15,10 4 0-15,12-10 0 16,20 2 0-16,13-2-2 16,12-4 2-16,17-2-1 15,21-2 1-15,19-2 0 16,26 0-1-16,18-5-1 15,11 3 2-15,-4 2-1 0,1 4-1 16,-18 2 1-16,-11 2 0 16,-19 6-2-16,-22-4-6 15,-28 1 7-15,-14 5 2 16,-25 1 0-16,-13 6 1 16,-19 5-1-16,-18 5 0 15,-15 1-3-15,-9 2 5 16,2-3-2-16,14-1 1 15,15-7 0-15,21-3 3 16,19-2-4-16,15-6 1 16,10 2-1-16,9 0 2 0,16 2 0 15,19 0 0-15,17-1-1 16,18 0-2-16,10-3 1 16,5-1-1-16,-7 1-1 15,-6 0-1-15,-17 1 3 16,-10 0-4-16,-20 1-1 15,-12-2 5-15,-14 6 0 16,-24 2 0-16,-20 3-1 16,-24 6 0-16,-20 5 1 15,-9 1 0-15,-10 2 2 16,3 1-1-16,14-3 4 16,15-8-2-16,19-5-1 15,23-8-2-15,15-2 0 16,16 0 2-16,19-6 1 15,16 3-3-15,22-3 0 0,20 0-2 16,13-6 0-16,1 3-2 16,2 1 3-16,-5-2 0 15,-4 2-4-15,-7 2 5 16,-21 2-4-16,-11-2 1 16,-20 4 2-16,-14-2 2 15,-25 4-3-15,-14 2 2 16,-16 4 0-16,-17 2 1 15,-11 3 1-15,-2 0-1 16,8-2 0-16,10-3 1 16,9-2 0-16,17-4-3 15,16 0 3-15,3 0-1 0,11 0-1 16,10-1 0-16,10 4-1 16,12 0 0-16,6-3 0 15,9-2 0-15,11 1-1 16,-1 0-1-16,-5 0-1 15,-1-2 4-15,-20 0-2 16,-12-1-2-16,-28 1 4 16,-25 1 0-16,-37 1-1 15,-26 1-3-15,-34 0 4 16,-21 2 0-16,-22 4-2 16,-13-1 0-16,-13-6 2 15,-20 5-3-15,-11-10-4 16,-14 0 1-16,-17-4-1 0,-19-2 2 15,-2 4-4-15,5-1 6 16,5 1 1-16,21 4 2 16,28 3 0-16,13 5 0 15,21 1 0-15,13 5 0 16,9 0 4-16,9-2-4 16,0 0 0-16,4-3 0 15,-4-2 0-15,4 5-1 16,2-3 1-16,11 7 1 15,14-4-1-15,15 3 0 16,8 3 0-16,3-6 1 16,0 0 0-16,-5-2 1 0,-1-3 0 15,4-1 3 1,5 1 0-16,7 0-2 0,13-1 0 16,6 0 0-16,7-2-1 15,3-3 1-15,-4 3 2 16,1-6-4-16,-5 0 1 15,8-3-2-15,-7 0 1 16,4 3 0-16,0 0 2 16,-4 3-3-16,3 3 1 15,5 0-1-15,1-1 0 16,4 4 1-16,3 0-1 16,3-1 0-16,7-2 0 15,10 0 0-15,4-6 0 16,12 1 0-16,2-1 1 15,10 0-1-15,0 0-2 0,-4-1-7 16,1-5-14-16,-3 0-6 16,-4-6-38-16,0 1-574 15</inkml:trace>
</inkml:ink>
</file>

<file path=ppt/ink/ink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06:15.741"/>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3165BB"/>
      <inkml:brushProperty name="fitToCurve" value="1"/>
    </inkml:brush>
    <inkml:brush xml:id="br2">
      <inkml:brushProperty name="width" value="0.05" units="cm"/>
      <inkml:brushProperty name="height" value="0.05" units="cm"/>
      <inkml:brushProperty name="color" value="#177D36"/>
      <inkml:brushProperty name="fitToCurve" value="1"/>
    </inkml:brush>
    <inkml:brush xml:id="br3">
      <inkml:brushProperty name="width" value="0.05" units="cm"/>
      <inkml:brushProperty name="height" value="0.05" units="cm"/>
      <inkml:brushProperty name="color" value="#808080"/>
      <inkml:brushProperty name="fitToCurve" value="1"/>
    </inkml:brush>
  </inkml:definitions>
  <inkml:trace contextRef="#ctx0" brushRef="#br0">340 1429 232 0,'-35'-3'793'0,"12"-2"-661"16,7-4-18 0,6 5 9-16,7-3-10 0,3 4-60 15,3-3-1-15,16-2-42 16,16-6 6-16,29-12 9 15,29-9-15-15,25-8 15 16,17-5-24-16,5-1-1 16,-10 6 13-16,-21 7-12 15,-30 9-2-15,-31 13-15 16,-26 8-65-16,-19 6-12 16,-15 12-52-16,-10-1-198 15,-5 9 26-15,-4 0-245 16</inkml:trace>
  <inkml:trace contextRef="#ctx0" brushRef="#br0" timeOffset="218">1044 1157 345 0,'-38'12'249'16,"0"-6"-103"-16,4-6-28 0,1-3 22 16,2 0-26-16,8-3-8 15,5 0 11-15,8 4-32 16,4 2-11-16,6 2-47 16,0 10 6-16,-3 8 31 15,3 17-31-15,0 12 8 16,0 17-8-16,-4 8-13 15,8 8 6-15,-4 5-23 16,-4 1-1-16,1-5 4 16,0-2-3-16,0-13-6 0,0-15-17 15,0-9-104 1,-2-12-182-16,5-15-135 0</inkml:trace>
  <inkml:trace contextRef="#ctx0" brushRef="#br0" timeOffset="563">1047 1724 752 0,'0'-14'206'0,"0"2"-70"16,-3 7-33-16,3-1-22 16,-3 6-20-16,3 3-46 15,-3 2 2-15,3 4 12 16,0 2-19-16,0 3 9 15,3 0-11-15,6-2 5 0,4-3 25 16,4-4-17-16,2-1 4 16,0-8 5-16,-4-4-3 15,-2-4 18-15,-3-4-30 16,-4-4 4-16,-3-3 8 16,-6 3-23-16,-3 0 6 15,-7 2-10-15,-6 4-2 16,-6 9-3-16,-8 7-20 15,5 5-39-15,3 6-72 16,2 4-185-16,14 3-28 16,12-2-246-16</inkml:trace>
  <inkml:trace contextRef="#ctx0" brushRef="#br0" timeOffset="900">1470 1512 870 0,'33'-51'186'0,"-8"-1"-68"16,-6 1 33-16,-7 5 4 16,-2 3-55-16,-7 9-20 15,-6 9-38-15,-7 7-16 16,1 9 11-16,-2 4-37 16,3 10 9-16,-6 10-9 15,3 17 4-15,-9 13-1 16,-2 18-3-16,-4 11 0 15,1 15 1-15,3 3 4 0,5-4-7 16,9-2 2-16,8-6 0 16,8-15 0-16,12-12 0 15,9-14 0-15,5-16-4 16,4-14 9-16,4-16-5 16,2-7 0-16,4-14-35 15,5-7-45-15,-4-2-99 16,-11 3-41-16,-10 3 0 15,-14 13-114-15</inkml:trace>
  <inkml:trace contextRef="#ctx0" brushRef="#br0" timeOffset="1237">1886 1715 760 0,'4'-14'180'0,"-8"0"-41"15,1-1-25-15,-6 1-2 16,-1 6 2-16,4 2-45 15,0 0-18-15,-2 3-21 16,6 6-20-16,-1-3-2 16,3 6-8-16,0 6 0 15,0-2-2-15,3 8 8 16,7-1-10-16,-1 1 5 16,7-4-1-16,3-6 13 15,0-8-9-15,-3-2 0 16,-1-10 25-16,-2-2-4 15,1-6 11-15,-8-3-8 0,-6-3-16 16,-6 0 0-16,-11 6-12 16,-8 3-9-16,-7 5 7 15,0 10-42-15,4 4-25 16,5 13-203-16,10 4-64 16,16 2-362-16</inkml:trace>
  <inkml:trace contextRef="#ctx0" brushRef="#br0" timeOffset="8437">1382 2824 434 0,'-27'-14'101'16,"2"0"-32"-16,-3 0 4 15,2 2-12-15,4 1-8 0,2-1 12 16,3 0-16 0,-2 2 0-16,2-2 25 0,-2 3-22 15,0 4-4-15,0-1 7 16,6 2-13-16,4 3 7 15,3 1-27-15,6 0-20 16,6 1 7-16,10 6 14 16,12 1-7-16,24 7 4 15,26-4-2-15,43-2 9 16,41-9-22-16,38-4-3 16,39-4 13-16,36-2-15 15,38-8 0-15,39 1-1 16,52-6 7-16,27-6 3 15,34 0-5-15,8-5 2 16,0 3 8-16,-22-1-12 0,-23 3 1 16,-40-1 10-16,-48 4-13 15,-51 0 16-15,-47 5-3 16,-46 8 13-16,-37 0 23 16,-22 6-38-16,-26 3 3 15,-22 2-2-15,-22-1-10 16,-20 3 8-16,-15-2-10 15,-15-1 0-15,-9 3-9 16,-5 0-35-16,-6 3-153 16,-3 8 7-16,-10 0-231 15</inkml:trace>
  <inkml:trace contextRef="#ctx0" brushRef="#br0" timeOffset="34429">16657 1635 866 0,'-6'-28'316'15,"0"5"-180"-15,3-3 28 16,-4 6-38-16,7 8-57 0,4 7-38 16,8 0-21-16,10 5 9 15,20 0-18-15,15 2 4 16,23 1-5-16,12-1-10 15,3 5-92-15,-5 1-167 16,-15 4-63-16,-18 2-340 16</inkml:trace>
  <inkml:trace contextRef="#ctx0" brushRef="#br0" timeOffset="34616">17432 1638 827 0,'10'-6'174'0,"-7"-2"-43"0,3 6 2 16,2-5-54-16,-2 1-57 16,10 0-12-16,15 1-4 15,17 0-6-15,13-1-11 16,14-3-101-16,12 4-63 16,-8-4-83-16,-6 0-176 15</inkml:trace>
  <inkml:trace contextRef="#ctx0" brushRef="#br0" timeOffset="34796">18122 1532 709 0,'0'0'164'0,"3"0"-11"0,-3-2-22 16,7 2-39-16,2-4-21 16,7 1-7-16,6-2-36 15,11-1-17-15,5-2-11 16,3 1 0-16,9 0-81 15,5-2-98-15,-2 3-54 16,1-2-163-16</inkml:trace>
  <inkml:trace contextRef="#ctx0" brushRef="#br0" timeOffset="33944">15829 1510 889 0,'-41'-20'154'0,"-4"2"-54"15,10 4 27-15,7-3-10 16,9 9-21-16,3-4-23 16,19 9-36-16,0 3-21 15,0 0-15-15,7 0 1 16,18 0 7-16,10 0-6 15,17-3 0-15,17 0 0 16,13 0-3-16,5-5-70 16,-4-1-131-16,-10 1-5 15,-29-1-126-15</inkml:trace>
  <inkml:trace contextRef="#ctx0" brushRef="#br0" timeOffset="34196">15898 1198 682 0,'-6'-18'368'15,"0"5"-194"-15,2-2 4 16,4 6-45-16,0 7-52 16,4 2-49-16,2 8 6 0,3 6 9 15,4 12-17 1,4 9-10-16,-1 10-7 0,3 4-10 15,-7 8-3-15,1 1-7 16,-1-1-59-16,-2 0-111 16,3-1-202-16,5-3-339 15</inkml:trace>
  <inkml:trace contextRef="#ctx0" brushRef="#br0" timeOffset="32481">13644 1567 967 0,'-20'-17'171'16,"1"5"-78"-16,3-5 32 15,7 2-15-15,2 10-31 16,4-4-33-16,3 7-17 15,6-1-9-15,7 0-8 16,9-6-8-16,13 3 3 16,20-5-6-16,20 0 0 15,18 2-1-15,1 0-5 0,-1 1-100 16,-16 2-113-16,-30 0-60 16,-22 5-211-16</inkml:trace>
  <inkml:trace contextRef="#ctx0" brushRef="#br0" timeOffset="32700">13960 1321 211 0,'-19'-12'632'0,"4"-2"-475"15,2 2 21-15,7 4-12 16,2 2-48-16,4 1-27 16,0 2-27-16,0 3-21 15,0 0-20-15,0 5-8 16,0 12 11-16,0 7-2 0,-3 10-15 15,3 11-9-15,0 7 4 16,3 2-4-16,4 6-50 16,2-5-116-16,1-1-251 15,7-11-475-15</inkml:trace>
  <inkml:trace contextRef="#ctx0" brushRef="#br0" timeOffset="33046">14355 1469 664 0,'3'-31'532'0,"0"2"-426"16,6 0 24-16,4 1-8 0,3 11-61 15,7 3-38-15,5 8-11 16,1 9-4-16,2 6-5 15,-2 8 3-15,-3 5-3 16,-7 13-3-16,-10 2 2 16,-12 12 3-16,-14 2-5 15,-8 4 2-15,-6-4-2 16,-4-2 2-16,6-13 0 16,14-7-1-16,4-9-1 15,14-6 3-15,11-2 6 0,14-10 9 16,26-7-9-1,20-6-9-15,11-12-49 0,4-5-181 16,-13-4-175-16</inkml:trace>
  <inkml:trace contextRef="#ctx0" brushRef="#br0" timeOffset="33450">14702 875 770 0,'11'-37'291'0,"3"3"-165"0,-8 5-9 16,4 3 14-16,-7 12-53 15,3 5-56-15,4 3-18 16,2 9 0-16,1 6 1 15,-1 8 3-15,4 9 2 16,-3 8-2-16,-10 6-4 16,-3 6 4-16,-10 5 1 15,-2-2 0-15,-7-1-5 16,-3-5 1-16,-3-3 2 16,6-11-6-1,2-4 2-15,12-4 0 0,5-4-2 16,8-2 8-16,9-8 3 0,5 2 0 15,9-9-8-15,7-5-3 16,3-4 3-16,11-6-4 16,1-1-63-16,-2-2-213 15,4 4-205-15</inkml:trace>
  <inkml:trace contextRef="#ctx0" brushRef="#br0" timeOffset="30405">10216 1364 769 0,'-13'-26'271'0,"7"3"-160"16,3 1 4-16,6 4-23 15,3 7-51-15,10-2-14 16,6 6-7-16,6 7-3 16,1 0-9-16,-1 7 1 15,-2 14 20-15,-4 8 8 16,-6 11-14-16,-9 9-6 0,-7 8 1 16,-10 2-11-16,-3 4-3 15,-9 3 6-15,-6-3-7 16,-5-6 1-16,-1-11-4 15,2-9 1-15,10-7 1 16,3-14-1-16,10-7-1 16,9-7 2-16,3-2 4 15,3-2 9-15,7-2-1 16,9-4-1-16,6 0-6 16,10-4 1-16,6-2-2 15,8-3-5-15,-5-1-2 0,0-2-16 16,-11 6-93-16,-11 3-149 15,-15 5-209-15</inkml:trace>
  <inkml:trace contextRef="#ctx0" brushRef="#br0" timeOffset="30870">10785 1023 923 0,'-5'-36'178'0,"2"4"-41"16,-2 3-10-16,2 6-20 16,-5 6-41-16,2 3-33 15,3 3-7-15,3 7-12 16,-3 4-14-16,0 4-8 15,1 5 8-15,-3 7 2 16,2 7 0-16,0 12-2 16,6 4 1-16,5-1 0 15,9-1 2-15,16-5-1 16,11-10 11-16,13-11 8 16,10-11 25-16,-4-8 2 15,-3-15-8-15,-11-6-9 16,-11-7 13-16,-16-10-23 15,-16-3 1-15,-12-2-12 0,-13-1-5 16,-13 3-4-16,-9 10-2 16,-10 7 1-16,-3 9-1 15,-1 11-14-15,8 12-30 16,6 18-25-16,9 10-60 16,17 18-98-16,5 14-150 15,15 9-380-15</inkml:trace>
  <inkml:trace contextRef="#ctx0" brushRef="#br0" timeOffset="31181">11522 1603 1117 0,'-23'-5'115'16,"7"-6"21"-16,3-3 25 16,7 5-65-16,0 0-42 15,6 4-28-15,0 2-21 16,12 3 3-16,13-3-4 16,13 0 4-16,17 0 1 15,14-3-3-15,11 0 5 16,-1-4-8-16,1 0-3 15,-14-1-9-15,-11 3-69 0,-23 2-141 16,-20 6-85-16,-18 0-346 16</inkml:trace>
  <inkml:trace contextRef="#ctx0" brushRef="#br0" timeOffset="31417">11747 1433 632 0,'-7'-25'401'15,"4"-5"-242"-15,0-2 32 16,-3 4-2-16,-4 5-71 16,7 5-41-16,0 7-40 15,0 6-19-15,3 5-5 0,6 5-10 16,0 12 6 0,4 12 3-16,3 5-6 0,2 18-4 15,4 2 2-15,-3 6-4 16,-6 1-2-16,2 4-28 15,-9 1-83-15,0-3-185 16,-3 2-265-16</inkml:trace>
  <inkml:trace contextRef="#ctx0" brushRef="#br0" timeOffset="31821">12347 1561 1076 0,'-3'-38'127'15,"6"2"-5"-15,-6 4 22 16,0 10-40-16,9 4-64 16,4 4-28-16,2 5-5 15,10 7-5-15,7 2 0 16,5 11 0-16,8 6-1 15,-4 8 1-15,-3 7-4 16,-2 5 4-16,-11 6-5 16,-13 5 0-16,-9 5 2 15,-17 1-1-15,-13-6 2 16,-9 0 2-16,-2-10 1 0,3-9-2 16,10-13 1-1,8-4-1-15,13-6 5 0,7-6 1 16,7-3-1-16,16-6 7 15,18-5-2-15,31-12-6 16,21-2-5-16,11-7-22 16,-2 7-82-16,-25 5-168 15,-27 9-128-15</inkml:trace>
  <inkml:trace contextRef="#ctx0" brushRef="#br0" timeOffset="32123">12830 886 1113 0,'-16'-45'195'0,"7"10"-31"16,-1 7-38-16,7 13-47 15,0 7-34-15,6 5-25 16,0 6-17-16,3 8 8 16,4 7-2-16,3 10-2 15,2 9 0-15,4 9-5 16,-6 8 0-16,-1 9-2 0,-4 0-21 16,0 3-103-16,0 3-183 15,1-2-366-15</inkml:trace>
  <inkml:trace contextRef="#ctx0" brushRef="#br0" timeOffset="7620">7646 1640 393 0,'-3'-18'759'0,"-7"-1"-627"15,-4 0-8-15,0-4 35 16,3 9-73-16,3 2-55 15,0 7 9-15,5 1-40 0,3 10 0 16,0 9 2 0,3 7 9-16,5 7-12 0,0 8 1 15,6 0 0-15,5 1-1 16,9-5 1-16,1-7 0 16,2-5-5-16,5-10 17 15,2-8-15-15,0-6 3 16,-4-8 0-16,2-10 4 15,-4-1-4-15,-10-10 0 16,-3-5 6-16,-10-1 3 16,-6-1-4-16,-3 2-5 15,-6 5 0-15,-4 6 31 0,1 10-31 16,-7 7 0-16,4 9-6 16,-1 9 15-16,-1 7-11 15,6 10 2-15,2 9 0 16,6 1-13-16,14 1 13 15,13-5-13-15,10-11 8 16,14-10-11-16,10-11 13 16,2-14 3-16,-2-6 0 15,-7-10 3-15,-10-3-3 16,-13-5 0-16,-9 1 17 16,-8-3-16-16,-8 0 26 15,-12 9-22-15,-11 2-5 16,-5 12 18-16,-6 12-18 15,-1 13 0-15,4 15 5 16,3 14-1-16,8 15-1 0,11 5-3 16,11 3 0-16,7-3-8 15,7-6 8-15,16-8-10 16,14-9-20-16,5-5-70 16,9-10-98-16,-5-4-146 15,-11-6-148-15</inkml:trace>
  <inkml:trace contextRef="#ctx0" brushRef="#br0" timeOffset="2100">2900 1936 131 0,'-17'-4'955'16,"9"-1"-835"-16,0-7 59 0,2-2 5 16,6 2-123-16,3-2-14 15,5-8-21-15,0-1-14 16,12-9 14-16,2-8-21 16,7 1-5-16,-4 1 18 15,-6 4-15-15,-2 5 8 16,-9 9-7-16,-5 3-2 15,0 3 10-15,-3 5-12 16,-3 3 0-16,3 4-2 16,-3 4-5-16,3 7 7 0,-3 8 0 15,-2 12 0 1,0 8 2-16,5 12-2 0,5 1 0 16,0-1-5-16,15-3 13 15,-1-11-10-15,6-10 2 16,-3-8 0-16,6-14 8 15,-2-9-8-15,2-11 0 16,8-14 1-16,5-6 6 16,-3-9-7-16,1-2 0 15,-5 2 3-15,-8 9 1 16,-11 11-4-16,-2 9 0 16,-7 8-4-16,-3 9-3 15,4 3 7-15,-1 9-2 16,8 5 2-16,0 3 0 15,2 8 0-15,1 4 0 0,-1-3-3 16,-4-4 5-16,1-5-2 16,-4-7 0-16,-2-6 3 15,2-10-1-15,1-8-2 16,2-10 0-16,7-1 1 16,0-10 6-16,6 1-7 15,-1 5 0-15,-6 3 2 16,1 6-9-16,-3 12 7 15,3 5 0-15,-3 9-6 16,4 4 15-16,2 10-17 16,-3 6 8-16,-3 5-24 15,3-2-15-15,-7-1-110 0,4-3-167 16,-7-4-69 0,-5-5-253-16</inkml:trace>
  <inkml:trace contextRef="#ctx0" brushRef="#br0" timeOffset="2451">3119 1264 799 0,'-32'-49'200'0,"1"3"-91"15,-5 9 29-15,4 9 9 16,4 10-58-16,9 10-57 0,6 5-32 15,7 8 12 1,3 13-18-16,6 10 6 0,3 8 0 16,10 6 7-16,9-6-6 15,4-1 1-15,2-15 18 16,-1-8-17-16,-5-10 29 16,-3-10 2-16,-6-6 1 15,-3-7 18-15,-7-5-43 16,-9 1 0-16,-4-1-10 15,-8 4 0-15,-7 2-1 16,-1 5-34-16,0 9-53 16,4 9-152-16,16 9-179 15,14 4-322-15</inkml:trace>
  <inkml:trace contextRef="#ctx0" brushRef="#br0" timeOffset="4134">4437 1455 221 0,'0'-29'606'0,"-3"4"-487"0,0-1 27 16,-6 1-15-16,1 5 17 15,3 2-40-15,-1 7-38 16,3 5-27-16,3 4-31 15,0 4-2-15,0 10-10 16,3 13 1-16,-3 15 25 16,0 14-26-16,-3 15 8 15,-5 5-7-15,-1 1 3 16,2-4-5-16,-2-8 1 16,3-9-37-16,3-7-143 15,3-14-116-15,-7-9-101 16,4-10-194-16</inkml:trace>
  <inkml:trace contextRef="#ctx0" brushRef="#br0" timeOffset="4546">4323 1601 613 0,'-16'-60'126'16,"-6"0"-13"-16,-3 0-30 16,-2 3 47-16,5-3-50 15,10 2 41-15,5 7-60 16,7 3-7-16,16 7 0 15,6 5-29-15,11 1-13 16,5 9 14-16,6 4-23 16,0 10-3-16,4 6 0 15,-3 15 1-15,-1 8-8 0,-5 15 4 16,-5 11 0-16,-12 13-6 16,-9 16 16-16,-16 7-7 15,-13 14 3-15,-12 0-1 16,-10 2 3-16,-1-13-5 15,11-9 0-15,6-17 2 16,12-13 0-16,10-11-2 16,6-8 0-16,7-6 3 15,0-3-1-15,2 2-2 16,1 1 0-16,3-2 1 16,0 4 2-16,7 1-3 15,0-1 0-15,2 0 2 16,-3-6-2-16,5-3 0 0,-5 1-72 15,-6-4-104 1,-3-2-177-16,-10-3-236 0</inkml:trace>
  <inkml:trace contextRef="#ctx0" brushRef="#br0" timeOffset="5190">4749 1836 579 0,'6'-30'258'15,"3"8"-162"-15,-2-1 13 16,2 1-12-16,7-2-23 16,6 2-26-16,8-5 12 0,4-1-3 15,1-1 12 1,-4 4 1-16,-8 2-34 0,-14 3 1 16,-6 2-17-16,-12 1-20 15,-10 6 9-15,-10 0-9 16,-2 6-3-16,-5 5-7 15,6 8 11-15,0 11-7 16,8 7 6-16,6 18 0 16,7 4-1-16,12 4-1 15,6 5-17-15,7-6 13 16,6-5-25-16,7-12 20 16,-1-9 4-16,5-10 7 15,1-12 1-15,1-15-1 16,3-8 0-16,4-8 21 15,-4-9-17-15,0 0 17 16,-7-7-5-16,-4 5-3 16,-12-1 10-16,-5 3-22 0,-4 8 6 15,-3 3 9-15,0 12-13 16,1 5-5-16,-1 4 2 16,6 1 0-16,4 4-8 15,-1 0 8-15,4 0 0 16,3 4-4-16,0 1 4 15,-2 1 0-15,-1 0 0 16,3 5 1-16,-7 0-6 16,4 1 3-16,0 8 2 15,-4 3-2-15,4 0 5 16,-3 6-3-16,-1-4 0 16,2-2 2-16,-1-4-3 0,-1-1 1 15,4-4 0-15,0-5 3 16,0-3 0-16,-4-4-3 15,-5-2 0-15,-4 0 0 16,-3 0-1-16,-7-2-194 16,-5-1-122-16,-7-3-67 15</inkml:trace>
  <inkml:trace contextRef="#ctx0" brushRef="#br0" timeOffset="6698">5406 1526 860 0,'-10'-5'128'0,"1"0"-40"15,-4-5 26-15,4 5-42 16,-1-1-8-16,-2 1-21 15,4-1-16-15,0 3 4 16,8 3-31-16,-3 6 2 16,0 2 14-16,0 7-12 15,-2 7 5-15,-1 4 3 16,1 5-10-16,-3 2 9 0,5 3-11 16,0 1 0-16,3 1 1 15,0-4 4-15,11-3-5 16,8-2 0-16,6-6 2 15,6-4 1-15,7-7-3 16,6-4 0-16,2-8 8 16,1-5-3-16,0-10-5 15,-3-1 16-15,-2-5 10 16,-1-5 32-16,-9 1-34 16,1-3-2-16,-8-6 17 15,0-4-29-15,-9 1 12 16,-4-4-2-16,-5 2-5 15,-4 5 12-15,-9 5-23 0,-1 3-1 16,-2 9 13 0,-4 6-16-16,4 5 0 0,2 6-1 15,4 8 1-15,3 10-7 16,0 10 7-16,0 9 0 16,3 12 1-16,1 0-1 15,5 2 0-15,7-5 0 16,6-9 4-16,0-4-10 15,3-15 6-15,2-6 0 16,-2-9 1-16,3-9 1 16,1-8-2-16,2-9 0 15,-1-3 4-15,-5-6 1 16,-3-2-5-16,-3-3 0 16,-7 3 11-16,-2 3-5 0,-7 5-4 15,-3 6 1-15,-3 5 0 16,3 9 2-16,-3 1-5 15,3 5 0-15,0 2-10 16,0 7 13-16,-3 11-6 16,3 6 3-16,3 9 0 15,3 2 3-15,0 0-3 16,4-5 0-16,2-8-8 16,1-3 16-16,-2-10-11 15,1-5 3-15,1-9 0 16,3-8 5-16,6-7-5 15,3-7 0-15,-3-6-1 16,0-4 11-16,-2 1-13 0,-4 3 3 16,-4 2 0-16,1 3-2 15,-3 6 2-15,-4 8 0 16,0 7-8-16,4 10 8 16,2 7 0-16,7 2-1 15,-3 12 4-15,4 9-10 16,-4 4 7-16,-1 1 0 15,-2 7-6-15,3-8 10 16,0-7-4-16,3-10 0 16,-4-7 2-16,4-15-2 15,8-6 0-15,-2-11 0 16,0-12 3-16,7-5 0 0,-7-6-3 16,-3-9 0-16,-2 4 1 15,-12-7 9-15,-8 7-10 16,-3 2 0-16,-2 9 4 15,-9 9 2-15,5 7-7 16,-1 6 1-16,7 9-6 16,0 8-1-16,0 13 4 15,0 13 3-15,0 12-3 16,6 15 7-16,3 5-5 16,8-6 1-16,0-3 0 15,5-3-5-15,-2-14 5 16,-1-2 0-16,0-7-7 15,-7-8 6-15,-6-9-6 16,0 1-18-16,-12-6-29 16,-13-3 17-16,-3 0-1 0,-5-3 16 15,8 0 16-15,6 0-26 16,10-3 28-16,16-3-1 16,2-6 5-16,10-4 2 15,14-13-2-15,5-5 0 16,3-7 12-16,0 1-12 15,-5 1 25-15,-10 5 2 16,-7 0 2-16,-10 6 12 16,-5 3-16-16,-4 8-8 15,-3 6 11-15,-3 2-26 0,-1 9 4 16,4 0-6 0,0 6 1-16,0 11-7 0,0 6 6 15,4 12 0-15,2 8-1 16,3 2 6-16,1-5-10 15,7 0 5-15,-3-11-22 16,0-7-9-16,2-7-83 16,0-9-86-16,-4-6-92 15,-2-9-91-15</inkml:trace>
  <inkml:trace contextRef="#ctx0" brushRef="#br0" timeOffset="6971">7113 1516 401 0,'-24'-41'410'0,"-4"4"-314"16,-4 3 51-16,1 2-35 0,6 10-11 16,5 4-8-16,10 8-78 15,7 9-13-15,9 1-2 16,4 6 0-16,4-1 15 16,0 4-14-16,6-4 10 15,-4-1 28-15,0-4-27 16,-4-4 40-16,1-1-14 15,-3-6-20-15,-1-7 18 16,-6 1-36-16,-3-1 1 16,-6 2-4-16,-13-1-32 15,-6 3-80-15,-4 8-99 16,-2 6-108-16,1 11-385 0</inkml:trace>
  <inkml:trace contextRef="#ctx0" brushRef="#br0" timeOffset="9158">8798 1624 884 0,'-19'-11'157'15,"0"-1"-68"-15,7-2 68 0,5 0-17 16,4 8-44-16,6-3-61 16,1 6-32-16,11 0 25 15,7 3-15-15,19 0-1 16,14 0 19-16,22 0-26 15,11-2 1-15,8-1-3 16,-11 0-1-16,-8 0 10 16,-27 3-10-16,-15 0 2 15,-21-3 37-15,-9-3-29 16,-7-5-2-16,-12-4 0 16,-2-4-8-16,-9-5 7 15,-10 2-9-15,-2 2 0 16,-1 0 19-16,2 5-16 15,8 4 1-15,12 6 1 0,10-1-3 16,9 6-4-16,6 0 1 16,13 8 1-16,22 4 7 15,14 2 0-15,15 6-7 16,4 5 3-16,-5 1 0 16,-11 0 6-16,-20 0-9 15,-9 0 0-15,-17 0-9 16,-11 4 9-16,-20 5-71 15,-19 8-202-15,-23 5-484 16</inkml:trace>
  <inkml:trace contextRef="#ctx0" brushRef="#br0" timeOffset="35624">19454 1226 827 0,'0'-28'217'16,"-7"-1"-75"-16,4 1 9 15,-3-1-39-15,3 7-37 16,3 2-24-16,3 5-16 16,0 6-20-16,3 4-9 15,7 5 1-15,6 2-5 16,3 4 4-16,9 8-4 15,4 3 6-15,-2 7-3 16,-2 1-1-16,-6 3-3 16,-9 4 6-16,-9-1-5 0,-14 4 8 15,-12-1-3-15,-9 4-3 16,-13-4 6 0,-4-3-8-16,4-5 1 0,6-6-3 15,13-9 5-15,8-5 13 16,14-3-7-16,3-3 3 15,2 0 0-15,1 0 0 16,2 0-5-16,15 0 13 16,6-3-11-16,9 3-4 15,20-3-2-15,8-6-5 16,11 4 0-16,1-4-22 16,-1 6-44-16,-11 1-99 0,-15 7-248 15,-12 4-591 1</inkml:trace>
  <inkml:trace contextRef="#ctx0" brushRef="#br0" timeOffset="36420">19987 666 801 0,'0'-32'257'15,"-7"7"-123"-15,1 5 12 16,-7 2-11-16,1 10-41 0,2 0-33 16,4 2-18-16,3 2-3 15,3 2-13-15,3 2-9 16,3-3-6-16,4-2-6 15,6-7 2-15,-1 1 4 16,1-7-3-16,0 5 0 16,-2-2-2-16,-3 4-1 15,-5-1 0-15,2 4 1 16,-2 1 3-16,0 2-2 16,-2 3-4-16,-1 2 4 15,-3-4-6-15,3 4 2 0,-3-2-4 16,0 2 0-16,3 0 0 15,-3 0-1-15,3 0-4 16,-3 2 4-16,0 2 0 16,7 1 1-16,-4 0 0 15,6 1-2-15,1 3 1 16,-4 2 1-16,0 1-1 16,1 0 1-16,-4 1 0 15,0 1 3-15,0 1-3 16,0-1 0-16,0 4-2 15,-3-4 1-15,0 0 2 16,0-6-2-16,-3 4 2 16,3-9 0-16,0-3 0 15,0 3 1-15,3-6 5 16,0 3-1-16,1-3-3 0,-1-2 1 16,0-7-4-16,3-3 2 15,2-7-2-15,0-7 1 16,6-2-1-16,0 2-2 15,6-5 2-15,-1 0 1 16,3 5-1-16,-3 6-2 16,0 6 0-16,0 11-3 15,0 6 4-15,-2 12-1 16,2 5-3-16,3 5 4 16,-6 10 1-16,-4 5-6 15,-2 0 6-15,-4 1-1 16,0-7-9-16,-2-3-14 0,-1-1-37 15,-3-7-95-15,-3-4-169 16,3-1-143-16</inkml:trace>
  <inkml:trace contextRef="#ctx0" brushRef="#br0" timeOffset="37523">21816 1220 1057 0,'-28'-14'110'0,"6"0"6"16,3 2 20-16,6 4-23 15,7 3-51-15,6 1-34 16,3 4-11-16,7 0-2 16,12 4 1-16,12-2 2 15,20-2 2-15,23-6-4 16,11 0-6-16,8-2-1 15,3-3-1-15,-11-1-2 16,-18 1 0-16,-19 0-5 16,-15-1 18-16,-22 0-2 0,-6-2-8 15,-16 0-4-15,-3-3-5 16,-6-3-1-16,-11 0 1 16,-1 6 0-16,-2-1 0 15,1 7 0-15,11 5 2 16,8 0-2-16,11 0-1 15,2 6 1-15,12 3 4 16,3 0 5-16,10 5 7 16,11 6 11-16,9 3-9 15,4 0 2-15,6 6-7 16,0 2-7-16,-6 7-3 16,-13-1 0-16,-9 3-3 15,-12 4-1-15,-15 1-14 16,-18 1-67-16,-12 0-160 0,-26-3-881 15</inkml:trace>
  <inkml:trace contextRef="#ctx0" brushRef="#br0" timeOffset="36618">20714 469 923 0,'4'-9'170'16,"-1"0"-47"-16,3 1-2 15,3 2-80-15,7 4-27 16,6-5-8-16,11 5-6 16,8-1-14-16,3 3-158 0,0 3-216 15</inkml:trace>
  <inkml:trace contextRef="#ctx0" brushRef="#br0" timeOffset="36862">21106 237 856 0,'3'-34'210'15,"0"-3"-42"-15,-3 2 7 0,-3 7-31 16,0 8-56-1,-2 5-31-15,5 7-19 0,0 6-27 16,5 6-10-16,-2 8-1 16,6 8 9-16,1 9-8 15,-1 17 3-15,1 11 4 16,-1 6-8-16,0 8-27 16,1 0-192-16,-1 1-361 15</inkml:trace>
  <inkml:trace contextRef="#ctx0" brushRef="#br0" timeOffset="55287">23294 918 795 0,'3'-9'198'0,"-3"1"-69"15,3-1 17-15,-6 0-13 16,3 1-25-16,-3 3-28 16,0-3-28-16,3 7-16 15,0 1-4-15,0 0-10 16,0 1-9-16,0-1-7 15,0 5-2-15,-7 5-2 16,-2 11 4-16,-4 10-2 16,-9 9-2-16,-1 14 1 0,1 7-2 15,6-2-1-15,7 2 0 16,9-1-2-16,12-6 2 16,18-6 1-16,11-6-1 15,9-15 1-15,7-10 2 16,7-11 12-16,-1-12 11 15,-5-11 5-15,-4-9-1 16,-10-8 0-16,-8-11-1 16,-11-13-14-16,-9-13-7 15,-13-12-3-15,-16-3-2 16,-9 3-2-16,-14 9 4 16,-11 19-5-16,0 15-2 0,-2 15-3 15,2 13-11 1,6 12-27-16,3 17-27 0,7 12-44 15,4 8-127-15,8 12-164 16</inkml:trace>
  <inkml:trace contextRef="#ctx0" brushRef="#br0" timeOffset="55641">24072 620 979 0,'3'-57'202'0,"-12"-3"-28"0,-4 6-10 15,-6 2-45-15,3 12-39 16,4 6-16-16,2 14-22 16,4 6-27-16,3 8-8 15,3 6-7-15,0 14 0 16,-8 18 0-16,-1 19 1 15,-4 26 3-15,1 23 6 16,-4 17-4-16,6 3-3 16,4 4 1-16,12-5-4 15,7-9 0-15,9-11 1 16,8-15-2-16,1-16-2 16,7-8-32-16,3-17-54 15,1-14-66-15,-1-9-110 0,0-15-68 16,-6-10-448-16</inkml:trace>
  <inkml:trace contextRef="#ctx0" brushRef="#br0" timeOffset="55983">24256 1246 767 0,'-13'-48'96'0,"4"-1"16"16,3 0 36-16,-4 4-22 15,7 7-17-15,3 4-34 16,6 10-23-16,7 9-26 15,6 5 1-15,3 10-3 16,9 7-4-16,5 4-6 16,2 9-7-16,-3 9 2 0,-4 2-2 15,-8 7-4-15,-10 4 5 16,-10 1 0-16,-6 3-2 16,-10-3-2-16,-7 0 3 15,6-9-1-15,-6-5-1 16,7-9-4-16,4-6 2 15,6-8-3-15,3-1 1 16,3-2-1-16,6 0 2 16,4 0 6-16,10 1 4 15,12-8-12-15,18-5-41 16,13-6-88-16,8-4-103 16,0-1-54-16,-14 0-373 0</inkml:trace>
  <inkml:trace contextRef="#ctx0" brushRef="#br0" timeOffset="56457">24729 746 890 0,'-11'-31'195'16,"-3"5"-54"-16,4 3-2 15,1 3-27-15,9 0-37 16,0 3-34-16,3-1-20 16,7 2-7-16,2 2-9 15,4-2 2-15,4 6-7 0,-1 2-1 16,0 8 0-16,3 5 1 16,3 12 0-16,-3 5 0 15,-3 10 0-15,-2 3-1 16,-9 1 1-16,-3 2 0 15,-5-4 0-15,-5-7-1 16,2-9 1-16,0-9 2 16,3-5 0-16,3-4 7 15,0-10 7-15,2 0-15 16,-2-11 1-16,0-5 0 0,0-5 1 16,3-3 1-1,4 0-3-15,2 2-2 0,1 3 2 16,3 9-2-16,-4 6-5 15,4 14-1-15,0 12 4 16,3 10 1-16,4 7-3 16,-1 9-36-16,-3 4-141 15,-3 1-107-15,-4 1-328 16</inkml:trace>
  <inkml:trace contextRef="#ctx0" brushRef="#br0" timeOffset="56720">25092 80 1085 0,'6'-37'135'16,"1"11"-13"-16,-4 9-20 15,0 14-64-15,13 6-11 16,6 11 31-16,12 15-13 15,18 13-10-15,8 24-9 16,4 10 2-16,-4 20-7 16,-5 7-15-16,-25 6 0 15,-16 5-6-15,-30 3-24 16,-32 0-223-16,-34 1-439 16</inkml:trace>
  <inkml:trace contextRef="#ctx0" brushRef="#br0" timeOffset="58932">25238 92 684 0,'6'-9'135'16,"-2"0"-22"-16,-1 7 11 15,-3-2-28-15,0 4-28 16,3 0-18-16,-3 4-15 15,3-4-13-15,-3 2-11 16,3 1-5-16,4 12 12 16,-1 10 15-16,6 13 3 0,1 21 2 15,6 16-14-15,-2 8-11 16,-1 11-4-16,-2 11-5 16,0 7-3-16,2 14 2 15,-4 6 3-15,-2-3 12 16,-4-1-9-16,-6-11-5 15,-19-11 0-15,-12-9-4 16,-30-8-28-16,-18-3-211 16,-17-12-552-16</inkml:trace>
  <inkml:trace contextRef="#ctx0" brushRef="#br1" timeOffset="61603">23957 1824 1049 0,'8'-32'163'15,"-3"1"-15"-15,-5 3 6 16,0 2-42-16,0 6-37 15,-2 3-24-15,2 5-8 16,0 4-7-16,-3 2-14 16,3 6-9-16,0 0-10 0,0 0-3 15,0 3-2 1,0 8-4-16,-8 12 6 16,2 15 1-16,-3 12 2 0,-4 17 0 15,0 7-3 1,7-3 0-16,6 1 1 0,13-4-1 15,6-4 0-15,9-11-4 16,8-4 2-16,-2-11 2 16,7-13-3-16,0-11 3 15,5-6-3-15,-2-8 4 16,0-5-1-16,-8 0 2 16,-11-7 5-16,-6 1-5 15,-10-9-1-15,-6-3 3 16,-3 0-1-16,-9-8-3 15,-7 2 0-15,-4 3-2 0,-2 4 0 16,3 1 2-16,0 9-2 16,7 7 2-16,5-1-3 15,7 3-3-15,0 6 4 16,4-3-11-16,2 0 5 16,8 9 7-16,3 5 1 15,10 3 2-15,4 3-2 16,4 6 0-16,3 0-4 15,-2 5 4-15,-2 1 0 16,-2 2 0-16,-10 0 0 16,-6-2-1-16,-10-3-11 15,-9-7-50-15,-13 1-59 0,-12-6-76 16,-10-1-52 0,-1-9-57-16</inkml:trace>
  <inkml:trace contextRef="#ctx0" brushRef="#br1" timeOffset="61908">24856 2195 927 0,'7'-30'241'16,"-1"6"-48"-16,-3 7-20 15,-3 5-57-15,3 7-52 16,-3 2-33-16,5 3-18 15,-2 0-13-15,-3 6-1 16,3 5 1-16,0 6 2 0,2 12-1 16,3 11 1-16,-2 10-1 15,3 0-1-15,1 5 0 16,6-4 0-16,3-5 2 16,6-9 2-16,3-5-4 15,8-13-10-15,5-10-60 16,9-9-74-16,7-9-97 15,1-14-31-15,-7-5-141 16</inkml:trace>
  <inkml:trace contextRef="#ctx0" brushRef="#br1" timeOffset="62120">24984 2064 665 0,'-45'-35'219'0,"14"4"-70"0,9-2-3 16,5 0 1-16,14-4-63 15,6 0-41-15,11 0-21 16,8-3-11-16,3 2-9 16,7 14-2-16,-1 3-2 15,7 16-6-15,-5 13-11 16,-5 15-21-16,-3 8-43 16,-9 15-60-16,-3 6-74 15,-13-1-191-15</inkml:trace>
  <inkml:trace contextRef="#ctx0" brushRef="#br1" timeOffset="62426">25012 2257 705 0,'3'5'173'0,"0"-5"-34"15,2-5-17-15,-2-2-29 16,0 1-38-16,-1-2-12 16,4-4 1-16,5 4-7 15,0-4 1-15,3 1-2 16,-1 3 9-16,-1-2-1 15,1 0-6-15,-1 0-5 16,-2-1 2-16,-4 3-3 16,1 2-9-16,-4 0-8 15,0 6-12-15,-3 0-3 16,6 3-7-16,7 8 6 0,10 6 2 16,12 13 1-16,9 3 1 15,14 7-5-15,2 3 2 16,0 0-4-1,-1-9-68-15,-7-5-70 0,-14-9-83 16,-16-6-51-16,-13-14-455 16</inkml:trace>
  <inkml:trace contextRef="#ctx0" brushRef="#br1" timeOffset="62601">25496 2201 750 0,'-3'-31'170'16,"-2"5"-29"-16,2 6-13 15,0 6 8-15,-3 8-57 16,4 6-51-16,2 0-21 0,-8 12-3 16,2 8 5-16,-3 11-3 15,-10 9-6-15,-7 11-1 16,-2 10-141-16,0 2-269 16</inkml:trace>
  <inkml:trace contextRef="#ctx0" brushRef="#br1" timeOffset="64495">25927 2410 356 0,'6'-48'929'0,"-3"1"-734"16,2 13-17-16,-5 11-57 15,-5 12-62-15,5 6-30 16,0 1-16-16,5 8-13 15,-5 6 4-15,0 13-3 16,-5 21 5-16,-1 13-6 16,0 8 2-16,-4 10-2 15,1-4 2-15,-1-5-2 16,7-12 4-16,-3-8-3 16,3-17-1-16,0-9 0 15,-1-12 5-15,4-4-1 16,0-10 12-16,-3-3-13 15,-6-8 2-15,-4-12-3 0,-3-7-1 16,1-19 0-16,2-15-2 16,7-12 0-16,6-9 0 15,6-3 0-15,2 2-4 16,12 20-1-16,-4 18-3 16,3 20-2-16,-3 15-11 15,0 18 0-15,3 6-5 16,4 10 6-16,-1 10-5 15,0 9 4-15,-3 9-11 16,-10 4 1-16,-9 4-9 16,-9 6 1-16,-13-9-4 15,-5-1-6-15,-4-7 1 0,6-12-3 16,6-14 22 0,12-5 14-16,14-6 16 0,15-6 5 15,17-9 0-15,14-11 9 16,17-8 3-16,10-15 32 15,-8-2 3-15,-6 2 0 16,-17 3-2-16,-14 12 0 16,-17 8-9-16,-8 11-17 15,-4 4-12-15,-3 2-10 16,-3 6-2-16,0 3-10 16,-3 0-7-16,0 8 17 15,-2 9 0-15,-6 13 1 16,2 9-2-16,3 3 2 15,2 4 2-15,8-6-2 0,5-9-1 16,8-8 0-16,2-12 9 16,3-8 1-16,0-12-4 15,3-5-1-15,-3-9-4 16,0-9 6-16,-6-5 0 16,-10-10 14-16,-6-9-3 15,-3-4-5-15,-8-4-4 16,-6 7-2-16,-8 5-4 15,-1 9 0-15,-2 18-3 16,6 7-5-16,2 13-5 16,1 12 10-16,0 15-2 0,3 13 1 15,7 17-2 1,6 5 0-16,12 6 2 0,13-6-6 16,11-9-6-16,8-13 11 15,3-15 2-15,3-12 0 16,-1-11 3-16,-2-11-1 15,-6-4 2-15,-4-11 1 16,-4-6 3-16,-2-1 2 16,-3-7-2-16,-6 8 1 15,-6 7-2-15,-4 10-7 16,-2 10-2-16,-11 7-11 16,4 3 3-16,0 8 8 15,4 7 2-15,-1 5 1 16,6 7-1-16,1 5 0 15,2-5-3-15,4-7 2 0,-2-2-9 16,-2-9 9 0,4-5 2-16,0-9 2 0,0-12-2 15,3-2 1-15,0-15-1 16,4 1 0-16,-4-7 0 16,-5 7-1-16,0 2-1 15,-1 6-2-15,-4 10 3 16,1 5-7-16,-1 10 3 15,4 2-3-15,-1 8 7 16,10 5-1-16,5 2 4 16,10 1-1-16,8-3-2 15,5-6 1-15,-1-10 1 0,-5-8 1 16,-13-10-2-16,-9-6 2 16,-9-11 0-16,-7-1 4 15,-3-5 1-15,-9-3 0 16,-2-3-1-16,-9 6-1 15,-2 5-6-15,0 10 0 16,3 10 0-16,0 12-12 16,1 12 11-16,-1 10-2 15,5 13 3-15,5 11 0 16,9 5 1-16,11 0-2 16,8-5 2-16,6-8-1 15,4-9 0-15,-1-13 2 16,5-7-1-16,-7-9-1 15,-1-9 3-15,0-7-1 16,1-5-2-16,-6-7 6 0,-1-1-6 16,-3-2 0-16,-3 4 0 15,-7 8 0-15,1 8 0 16,-7 5-3-16,0 6-6 16,3 8 3-16,1 6 6 15,5 5 1-15,1-3-1 16,4 7 0-16,24 35 0 15,-38-56 0-15,0-2-1 16,-3 0 1-16,3 0-1 16,3-2 1-16,1-6 1 15,2 3 0-15,7-1-1 16,0 1 0-16,-4-4 0 0,4 7-1 16,-3-4-2-1,-4 6-3-15,8 6-7 0,-1 5 7 16,6 3-4-16,6 4 4 15,4-2 2-15,10-1 4 16,-1-6 0-16,0-12-2 16,-6-6 2-16,-1-11 7 15,-7-11 2-15,-5-9 19 16,-7-12-4-16,-2-8-1 16,-10-11 0-16,-6-4-2 15,-10-1-1-15,-2 6-3 16,-7 7 2-16,-2 21-12 15,2 10-7-15,7 17 0 16,5 11-14-16,4 14 3 16,0 14 11-16,-1 15 1 0,4 17-1 15,3 8-22-15,3 11-31 16,7 0-22-16,2-4-61 16,4-2-94-16,-2-7-54 15,-6-11-91-15</inkml:trace>
  <inkml:trace contextRef="#ctx0" brushRef="#br1" timeOffset="64827">28157 2296 454 0,'-22'-44'336'15,"-6"8"-201"-15,1 5 20 16,5 7-42-16,13 13-31 0,9 8-64 16,20 3-6-16,24 0 16 15,16-3-3-15,14-5-1 16,4-1 4-16,-1 0 15 15,-14-2-10-15,-19 6-4 16,-9-1 10-16,-9 6 6 16,-13-4 3-16,-7 4-6 15,-2 0-1-15,-8 0-15 16,1 0-8-16,0 4-18 16,0-2 3-16,3 10-3 15,0 5 2-15,0 9-1 16,3 6 1-16,-3 7-1 15,3 1-1-15,0-5 4 16,1-4-4-16,2-2-49 16,-6-10-71-16,3-1-87 0,-6-10-51 15,0-2-29-15</inkml:trace>
  <inkml:trace contextRef="#ctx0" brushRef="#br1" timeOffset="65114">28547 2047 751 0,'-19'-64'116'0,"-6"11"39"16,3 9-22-16,3 13-16 16,7 12-22-16,2 7-30 15,10 9-48-15,0 3-17 16,3 6 1-16,4 3-1 0,-1 2 3 16,3 3-1-16,4 4 2 15,3-4 3-15,-1-3 3 16,1-3 10-16,1-2 2 15,-1-6 21-15,0-3-2 16,-4-2-14-16,-2-7-8 16,-1-2-12-16,-9-2-7 15,-3-2-3-15,-3 0-11 16,-7 4-32-16,-3 8-86 16,1 6-91-16,-1 12-60 15</inkml:trace>
  <inkml:trace contextRef="#ctx0" brushRef="#br1" timeOffset="65770">28796 2247 984 0,'9'-5'162'0,"0"-8"-9"16,-4 0-5-16,0-4-49 15,4-3-33-15,2-1-15 16,-8 1-6-16,-3 0-13 16,-3 4-17-16,-11 1-14 15,-8 1-1-15,0-1-3 0,0 11-5 16,-3 8 2-16,3 5 5 16,6 8 1-16,-1 6-3 15,9 6 1-15,0 2 2 16,8-3 0-16,3-1-1 15,5-7-3-15,-5-5 4 16,2-10 3-16,3-5 2 16,-5-4 0-16,3-2-4 15,2-2 1-15,3 0 0 16,-5-6 0-16,1 2 0 16,-1 6-1-16,-3 1-2 15,0 5 1-15,0 0-6 16,0 5 1-16,7-2 0 15,3 6 5-15,2 2 0 16,7 0 0-16,5 1 0 0,1 0 2 16,7-7 3-16,0-8 0 15,-1-9 1-15,2-7 6 16,-1-15 15-16,-7-12 1 16,4-11 0-16,-6-6-1 15,-4-13-1-15,-14 5-9 16,-8 0 2-16,-11 5-4 15,-8 10 3-15,-7 15-13 16,4 19-5-16,3 19-13 16,-10 26 13-16,-7 28 1 15,2 26 0-15,-1 24-1 16,13 18 0-16,28 4 0 0,32-2 3 16,39-17-3-16,41-17-6 15,36-21-3-15,16-27-66 16,-21-18-78-16,-36-21-330 15</inkml:trace>
  <inkml:trace contextRef="#ctx0" brushRef="#br1" timeOffset="122313">0 3439 383 0,'-11'6'378'15,"5"0"-351"-15,0-6 5 16,4 0 39-16,2 0-13 15,-5 0-11-15,10 0-16 16,-5 0-6-16,5 0-4 16,-2-2-10-16,3 2 7 15,5-4 0-15,0 0 6 16,3 2-8-16,8-1 5 16,0 3 1-16,10-2 26 15,7-1-20-15,8 0-2 16,7 0-10-16,7-2-1 0,5-1-7 15,3 2 0-15,5-4-1 16,8 0 0-16,7-1 2 16,4-2-6-16,2-4 1 15,0 1 1-15,-5 2-3 16,-5 3 0-16,-2 2 1 16,-1 1-2-16,7 3 0 15,9 0 4-15,10 3 2 16,13-6-4-16,13 1 10 15,3-1 3-15,12-2-8 16,2-4 5-16,9 4-10 16,2-4 4-16,3 0-6 15,0-2 1-15,0-1 2 16,0 1-1-16,4 0 0 16,-1-3 0-16,3 3-2 15,-1-3 3-15,-5 2-4 16,-8 1 4-16,-3 2-4 0,-11 0 2 15,0 5 2-15,2-2-4 16,-2 3-1-16,3 1 1 16,-3 1-1-16,-3 4-2 15,-13-2 3-15,4 4 2 16,-4-2-2-16,0-2 0 16,-4-1 0-16,1 0 0 15,-3 1 1-15,-3-1 1 16,3-4-2-16,2-1 2 15,7-1 0-15,-2 1-1 0,2-1-1 16,-3 0 1-16,4 1 3 16,-1 0-4-16,7-1 1 15,-2 0-2-15,2-2 1 16,-10 2-4-16,-6 1 3 16,-6 2 1-16,-2 3 2 15,2 0-2-15,3 3 3 16,0 0-1-16,-2 3-2 15,-1 0 4-15,-4 0-3 16,-2 0 0-16,-2 0 2 16,8-3 1-16,2-3-4 0,4 3 3 15,2-3-1-15,9 0-1 16,8 0 5-16,8 0-6 16,4-2-2-16,1 1 1 15,-1 2-1-15,1-5 2 16,-1 0-1-16,1 1 4 15,7-3-2-15,2 1-1 16,-2 2 1-16,-1-2 1 16,1 4-2-16,-4 4 1 15,-1-2-2-15,-10 4 2 16,-2-2 4-16,-9 4-4 16,-4-8 0-16,1 2 3 15,2-7-3-15,7 0-1 16,13-1-1-16,12 4 1 0,12-3 0 15,18 0 2 1,11 1-2-16,10 2 2 0,3-3-1 16,3 1 0-16,4 2 3 15,-1-5-4-15,-3 2-1 16,-8 1-1-16,-2-4 2 16,-8 1 2-16,-13 2 4 15,-7 4-2-15,-4-5 1 16,-7 5-1-16,-11 0-3 15,-8-4 1-15,-3 0 3 16,-8 4-4-16,0 5 3 16,8 2-4-16,6 4 0 0,2 3-1 15,-2 2-1-15,0 0 2 16,-8-6 1-16,-2-1-1 16,-1-1 1-16,3 0-1 15,-1 0 0-15,3-3 1 16,-5 5 1-16,5-5-2 15,-5 3 1-15,5 0 0 16,0 3 3-16,3 2-4 16,5 0 2-16,6 2-2 15,0 1 0-15,-3-2-4 16,0-4 4-16,-7 1 0 16,-2 0 0-16,-7 2 0 15,0 1 2-15,-3-4-2 16,-3 1 1-16,-11 0 1 15,3-3-2-15,-6 0 0 0,-2 3 1 16,-3-4 0-16,0 1 0 16,0 0 0-16,2 3 0 15,4-4 1-15,0 2-4 16,4 1 2-16,-1-2-5 16,-1 3 4-16,-1-4 1 15,5 4 0-15,4-3 2 16,3 3-2-16,3-3 1 15,-3 2 0-15,3 1-1 16,3 2 0-16,3 4 1 16,7 0-1-16,-1 2 1 15,4 1 2-15,0-1-3 16,3-6 0-16,0 4-1 16,-3-7-2-16,-4-2 1 0,-6 0 2 15,-5-3 0 1,-1 0 0-16,-4-3 1 15,-2 3-1-15,0 3 1 16,-5 0-1-16,3-3 0 0,-3 3 1 16,-1-1-1-16,-1 1 2 15,4 0-2-15,2-3 0 16,1 0 0 0,3 0 0-16,0-6 0 0,0 1-3 15,-2 2 2-15,5 3 0 16,10-3 1-16,7 6 1 15,-1-3-1-15,1 0 1 0,-1-3-1 16,-5 0 1-16,-8 0-1 16,-3 3 0-16,-6-2 2 15,-11 2-1-15,-5 0-1 16,3 5 0-16,6-5 3 16,7 6-3-16,9 0-3 15,-4-1 1-15,-2 1 0 16,-13 0 1-16,-15-6 1 15,-20-3-10-15,-22-11-7 0,-20-3-18 16,-25-7-112 0,-25-5-182-16,-19 1-632 0</inkml:trace>
  <inkml:trace contextRef="#ctx0" brushRef="#br2" timeOffset="125401.27">2900 3740 701 0,'-3'-24'318'0,"-3"8"-186"16,-8-2 15-16,9 5-10 16,-3-2-31-16,2 3-17 15,3 1-31-15,3 3-11 16,0 1-13-16,0 4-6 16,0 1-9-16,0 2-8 15,3 0-1-15,-3 0-7 16,3 2-3-16,-3 1 0 15,3-3-6-15,-6 7-2 16,3 3 8-16,0 16 2 16,-6 9-1-16,3 13 0 0,-4 9 0 15,1 0 0 1,-3 1-1-16,5-13 1 0,1-4 0 16,3-13-1-16,0-7 1 15,0-16 1-15,3-1 0 16,1-8 6-16,-4 1-1 15,6-8 4-15,-3-12-8 16,3-12-2-16,7-14 1 16,1-19 1-16,0-13-3 15,5-9 0-15,-2-2 0 16,-1 10 2-16,-3 16 0 16,-4 20-2-16,-6 23-3 15,0 17-6-15,-3 9-6 16,0 9 11-16,13 10 3 0,0 13 2 15,7 8-1-15,5 5 0 16,-6 4 0-16,0-4-3 16,0-3-1-16,-7-10-5 15,4-9-6-15,-3-11-1 16,-4-7 1-16,2-8 9 16,3-8 6-16,2-10 3 15,10-11-2-15,3-13 0 16,5-13 0-16,1-2 3 15,-2 0-4-15,-8 11 4 16,-9 18 1-16,-10 11-5 16,-3 13-7-16,-6 10-1 15,3 12 8-15,3 10 1 16,4 12-1-16,-1 18 0 16,3 10 2-16,-2 0-2 15,-1 4-42-15,7-6-99 0,2-6-84 16,4-11-33-1,3-15-93-15</inkml:trace>
  <inkml:trace contextRef="#ctx0" brushRef="#br2" timeOffset="126592.27">3630 3883 545 0,'-2'-21'221'16,"-9"1"-93"-16,2 6 28 15,-4 3-41-15,4-1-8 16,6 4-14-16,-4 2-15 15,7-1-24-15,0 7-30 0,3-1-18 16,4 1-2-16,2-4-3 16,13-4 0-16,11 0 6 15,5-4-4-15,3-2 2 16,-2-3-2-16,-14 5 17 16,-6-2 21-16,-13 0-8 15,-6 3-8-15,-6 1 3 16,-8-1-19-16,-2 2-3 15,-6 7-5-15,-3 2-1 16,-3 2-5-16,-1 10 4 16,1 2-2-16,6 15 1 0,2 5-1 15,7 6 3 1,13 6-2-16,6 2-1 0,18-5 0 16,7-9 3-16,10-5 0 15,6-15 4-15,7-8-1 16,1-14 1-16,-2-6 0 15,-4-9-1 1,-2-3 3-16,-12-6 6 0,-4 3 11 16,-9 1 0-1,-3 2-8-15,-8 7-2 16,-5 2 1-16,-3 5-1 0,-3 6-13 16,-3 6-7-16,3 3-7 15,-3 3 7-15,3 5 7 16,0 9 3-16,3 6-2 0,3 6-1 15,1 2 0-15,2-5 0 16,4-5-6-16,-1-6-1 16,1-7 1-16,0-5 6 15,4-8 5-15,0-10-5 16,7-5 2-16,1-9-1 16,0-2 1-16,3-7-1 15,-5-1-1-15,2 1 1 16,-5 6 2-16,-1 3-3 15,-7 12-3-15,-5 2 1 16,-4 10-5-16,-3 4-5 16,3 7 8-16,0 6 4 15,3 7 0-15,7 2 0 16,0 4 0-16,-1-2-1 16,4-4 0-16,0-2-4 0,1-8 1 15,0-3 2-15,0-9 2 16,5-9 1-16,4-5 1 15,-1-9 0-15,3-2-1 16,-6-3-1-16,-5 3 2 16,-4 6 0-16,-4 1-1 15,-6 7 1-15,1 5-2 16,-4 6-1-16,0 0-6 16,0 3-9-16,0 5 16 15,3 1-1-15,0 6 2 0,0 2-2 16,6-1 1-16,1 2-4 15,-1-4-1-15,4-5 3 16,0-3 0-16,-1-4 2 16,-2-2 1-16,-1-5 1 15,5 0 0-15,-3-5-1 16,0 2-1-16,2-2 0 16,-7 5-2-16,-3 3 1 15,0 2-4-15,0 6 3 16,4-1 2-16,2 1 0 15,7 5 1-15,6 1-1 16,0-4 0-16,0 4 0 16,11-7 2-16,-5-5-1 15,7-2-1-15,1-8 4 16,-3 0-2-16,0-11-2 0,-5-1 6 16,-9-4 1-16,-6 0 6 15,-7 1 4-15,-9-1-14 16,-13 6-1-16,-9-1-1 15,-13 4-1-15,-12 3-4 16,-2 10-3-16,2-3-17 16,1 10-38-16,14 2-47 15,13 9-84-15,13 4-51 16,9 8-68-16</inkml:trace>
  <inkml:trace contextRef="#ctx0" brushRef="#br2" timeOffset="126907.27">5324 3777 770 0,'6'-20'198'0,"-4"0"-72"16,-4 3 2-16,2-3-2 15,-3 5-24-15,6 1-28 16,-6 2-24-16,6 7-7 15,-3-1-13-15,0 6-19 16,0 3-11-16,0 0-10 16,2 8 10-16,-2 6 2 15,3 9 1-15,2 6-2 0,-2 1 1 16,0 6-2-16,3-5-2 16,-3-6-39-16,4-5-39 15,-4-6-70-15,0-8-43 16,0-4-41-16,0-5-323 15</inkml:trace>
  <inkml:trace contextRef="#ctx0" brushRef="#br2" timeOffset="127199.27">5393 3582 773 0,'-25'-32'109'0,"-8"4"27"16,0 8-33-16,-3 3-26 0,5 9-29 15,8 2-26-15,3 12-15 16,9 2-1-16,8 9-5 16,9 3 4-16,2 3-1 15,16 0-4-15,7-3 10 16,4-9 8-16,10-8 27 16,-4-6 27-16,-6-8-12 15,-10-7-6-15,-6-2-8 16,-13 1-22-16,-9-4-19 15,-5 2-5-15,-12 1-7 16,-9 7-35-16,1 4-60 16,-5 3-56-16,5 8-62 0,9 8-111 15</inkml:trace>
  <inkml:trace contextRef="#ctx0" brushRef="#br2" timeOffset="128599.27">5461 3687 876 0,'-11'-7'125'0,"8"1"-9"16,0 1 12-16,1 1-39 15,4 1-22-15,4 3-30 16,0 3-17-16,10-6 16 0,7 3-5 15,6 3-7-15,9 1-10 16,4-2 1-16,-1 1-3 16,-4 3-6-16,1-1 1 15,-8 1-2-15,-14-1-2 16,-7 1 0-16,-1 3 2 16,-11 2 3-16,-5 7-4 15,-12 5 5-15,-5 2-5 16,-7 7-4-16,1-6 0 15,7-1 2-15,7-8-2 16,9-2 0-16,5-4-3 16,9-2 3-16,8-4 6 15,8-2-3-15,10-3 1 0,12-6-1 16,9-8-2-16,12-3-1 16,5-9 1-16,3 0 1 15,-7 1-1 1,-2-1-1-16,-10 6 1 0,-6 3 0 15,-13 3 2-15,-10 5 4 16,-9 0-4-16,-7 7 8 16,-3-5 5-16,-6 5 13 15,0-1-1-15,-6-5-14 16,-6-5-12-16,-7 2 0 16,-7-6-4-16,-8 3 6 15,-5 2-4-15,1 4 0 16,6 6-5-16,1 4 3 0,6 6 1 15,-2 7-1-15,8 8 2 16,7 2-1-16,5 1 1 16,7 3 0-16,10-3 1 15,6-6-1-15,6-3 0 16,3-6 3-16,3-6-3 16,2-5 1-16,-5-2-1 15,0-4 1-15,2 1-1 16,-5-4 1-16,-8 3 3 15,3 1-4-15,-7-1 1 16,-1 6-3-16,-6 0 0 16,4 0-1-16,-1 3 2 0,3 2 1 15,4 1 1 1,3 1 2-16,3-2-3 0,9-2 0 16,11-3 2-16,5-3-1 15,3-6 4-15,2-5-5 16,-5-7 2-16,-12-1 4 15,-7-4 18-15,-5-12 2 16,-12-1-5-16,-8-7 1 16,-8-2-4-16,-6-4-5 15,-8 4 3-15,-3 2-8 16,0 12 1-16,6 5-3 16,3 12-6-16,5 8-7 15,6 7-4-15,5 16 8 16,0 12 3-16,2 17 1 0,-2 14 2 15,3 14-3-15,8 3 0 16,8-5-5-16,3 0-14 16,3-12-16-16,3-12-22 15,2-10 8-15,-2-9 9 16,7-15-20-16,-7-11-5 16,1-9 29-16,-10-8-24 15,-10-6 18-15,-6-5 38 16,-9-4 4-16,-2 0 1 15,-12-1-1-15,-9 4-5 16,-5-2 5-16,-7 5 8 0,-5 5 3 16,2 4 11-1,3 6 6-15,10 4-10 0,7 0 1 16,12 4-17 0,9 3-1-16,9 6 5 0,10-1 8 15,7 7-1-15,8 0 3 16,14-2 3-16,5-4 5 15,5-3-9-15,-5-3 4 16,-6-3 5-16,-6-3-4 16,-11 4 4-16,-12-1-1 15,-2 0-6-15,-10 3-1 16,-3 0-4-16,0 0-8 16,-3 0-4-16,3 0-6 15,0 8 6-15,3 7 0 16,-3 6 3-16,3 6 0 15,0 5-3-15,1 3 0 16,-1-1 0-16,3-6-2 16,0-5-15-16,1-6-32 15,-1-8-47-15,-6-6-78 16,-3-6-82-16,0-6-124 0</inkml:trace>
  <inkml:trace contextRef="#ctx0" brushRef="#br2" timeOffset="128942.27">6855 3554 697 0,'3'-38'110'0,"-3"5"37"16,0 4 8-16,0 3-35 15,3 3-18-15,-3 12-22 16,3 2-31-16,-3 6-27 0,0 3-11 16,0 0-4-16,0 0-3 15,0 3-2-15,0 0-2 16,4 3 4-16,-1 0 1 15,3 2-4-15,-3 0 1 16,0-1 3-16,0-5-1 16,1 1 1-16,-1-6 5 15,-3 3 2-15,0-2 8 16,0 2-3-16,-3-3-4 16,-1-1-12-16,1 2-1 15,0-2-23-15,-3 2-62 16,3-1-125-16,0 6-103 0,3-1-240 15</inkml:trace>
  <inkml:trace contextRef="#ctx0" brushRef="#br2" timeOffset="129720.27">7191 3591 873 0,'0'-15'171'16,"-3"-1"-27"-16,-6-2 21 16,-7-2-29-16,-3 3-49 15,-1-1-41-15,-2 8-4 16,6 0-18-16,4 8-16 16,-1 8-8-16,4 6 1 0,-1 7-1 15,1 7 2-15,-1 6-2 16,1 6 1-16,6-5-1 15,6 5 2-15,3-7 0 16,10 0-2-16,0-8 2 16,6-6-2-16,0-5 4 15,0-11 0-15,1-1 1 16,-4-7 3-16,-3-4 1 16,-4-10 13-16,-2-4-4 15,-4-8 2-15,-3 0-3 0,-6-2-4 16,-6 1-1-16,-4 5 0 15,-6 7-8-15,-3 2-4 16,2 8 0-16,1 4-3 16,3 5 0-16,1 6 2 15,5 5 0-15,1 10-1 16,-1 7 2-16,4 6 0 16,12 6 0-16,4 1 0 15,5-4-1-15,11-6 1 16,5-4 1-16,-1-7-1 15,4-5 0-15,4-10 1 16,0-2-1-16,1-5 4 16,-1-7-4-16,-4-2 1 15,1-7 4-15,-10-1-3 0,2-1-2 16,-12 0 5-16,-2 8-4 16,-3 5-1-16,-7 6-6 15,-3 4-6-15,3 9 9 16,0 2 2-16,6 9 1 15,1 3 3-15,37 58-3 16,-36-71 0-16,-3 1-1 16,3-1 2-1,-2-2 3-15,13 7-4 0,-6-4 1 16,6-9 5-16,0-4-2 16,3-9-1-16,2-12-3 15,4-5 1-15,1-4-1 16,-1-6 4-16,1 7-2 0,-9 5 0 15,-4 12-2-15,-10 5-4 16,4 9-4-16,3 9 6 16,3 3-19-16,6 5-54 15,3 3-68-15,2 0-143 16,-11 2-156-16</inkml:trace>
  <inkml:trace contextRef="#ctx0" brushRef="#br2" timeOffset="130573.27">2567 4334 729 0,'-33'-17'144'15,"5"4"-48"-15,6 1 14 16,6 0-8-16,3 6-17 16,7 4-30-16,3-2-18 15,6 2-10-15,0 2-26 16,16 0 1-16,25 2 12 16,41 2 4-16,44-4-11 15,58-6-2-15,52-6 0 0,46-8-1 16,26-3-2-16,28-3 6 15,27 1-6-15,21-6 5 16,17-1 8-16,16 0 29 16,12 4 10-16,-6-4-24 15,-8 1-12-15,-8-4-6 16,-26 1-6-16,-37 3 9 16,-48-1 5-16,-74 10 3 15,-69 4-9-15,-61 10 0 16,-51-2-4-16,-28 9 3 15,-16-3 0-15,-6 2-3 16,-4-4-10-16,-2 1-17 16,-13-4-121-16,-7 0-169 15,-12 3-318-15</inkml:trace>
  <inkml:trace contextRef="#ctx0" brushRef="#br1" timeOffset="134218.27">5873 5009 711 0,'-3'-31'284'0,"-1"-1"-141"0,1 1 24 16,0 2-1-16,-3 4-48 15,0 1-35-15,2 7-25 16,1 3-10-16,0 5-19 16,3 7-12-16,3-2-6 15,-3 4-11-15,3 4-3 16,-3 7-1-16,4 12 4 16,-1 16 7-16,-6 22-7 15,-4 16 4-15,-5 20-2 16,-4 6-2-16,-3 12 0 15,3 2 0-15,4 0-1 0,1-15-2 16,11-13-11 0,3-20-14-16,5-23-20 0,4-17 15 15,4-16 24-15,3-15 9 16,3-13 0-16,3-7 5 16,5-13-5-16,-2-10 3 15,-6-9-2-15,-3-9 1 16,-6-9-1-16,-13 4 3 15,-16 1-3-15,-14 8-2 16,-4 13 0-16,-14 12-3 16,1 11-1-16,2 11 2 15,10 6-3-15,10 6-1 16,12 0 1-16,10 4-1 0,3 1-4 16,10 1 11-16,9-1 2 15,9-1-1-15,14-2 1 16,8-8 1-16,10-5 1 15,8-6 1-15,-2-3 1 16,-2-3 7-16,-10-3 3 16,-10 6 10-16,-8 1-4 15,-14 1-5-15,-10 7 3 16,-5 1-7-16,-4 5-4 16,-3 5-6-16,-3 0-3 15,-2 3-10-15,5 3 5 16,-2 5 5-16,2 7 1 15,2 4 0-15,3 10 1 16,4 2-3-16,7 0 1 0,0-2 0 16,9-6 0-16,-3-9 0 15,3-5 0-15,2-10 3 16,-2-10 1-16,-3-7-2 16,0-5 1-16,0-11 0 15,-3-6-2-15,-2-9 2 16,-1-8 1-16,-4-7 2 15,-9 2 2-15,-3 1 0 16,-6 3 6-16,-3 19-5 16,-4 10 4-16,2 9-9 15,2 11-4-15,4 6-8 16,-3 12 8-16,2 10 2 0,3 11 1 16,-3 10-3-16,6 11 0 15,3-1 0-15,3-4 0 16,3-2 0-16,7-14 0 15,-2-4-2-15,-1-9-1 16,-4-13 0-16,0 1 1 16,-2-12 2-16,5-5 5 15,4-4-1-15,3-8-1 16,9-4-2-16,2 1-1 16,-2 5-2-16,-6 4-1 15,4 10 2-15,-4 10-8 0,-3 7 3 16,6 5 2-1,-5 5-2-15,-1 8-8 0,-7-7 0 16,-5 3-10-16,-7-4-24 16,-10-2-6-16,-10-3-17 15,-8 0-101-15,-13-2-106 16,-3-7-163-16</inkml:trace>
  <inkml:trace contextRef="#ctx0" brushRef="#br1" timeOffset="134617.27">6245 4972 926 0,'-14'-35'153'0,"6"7"-24"16,-3 8 12-16,5 5-25 15,3 7-54-15,3 3-39 16,3 2-18-16,0-1-5 16,0 8-7-16,2 1 7 15,-2 4 2-15,5 2-2 16,6 0 2-16,5 4 4 16,3-9 1-16,0-4 10 15,6-4 14-15,-6-10 16 16,2-5-2-16,-10-6-10 0,-3-3-10 15,-5 4-8 1,-12-2-15-16,-5 2-2 0,-11 5-2 16,-3 5-1-16,-7 9-13 15,-2 6-29-15,-59 68-42 16,87-53-102-16,3 7-149 16,3-1-388-16</inkml:trace>
  <inkml:trace contextRef="#ctx0" brushRef="#br1" timeOffset="134946.27">7135 4769 920 0,'-11'-55'225'0,"3"4"-84"15,-6 8 44-15,1 9-54 16,1 10-51-16,6 10-19 16,-1 6-39-16,7 2-14 15,0 6-8-15,0 12 1 16,0 10 5-16,-3 16-5 16,3 19 3-16,0 17 4 15,0 12-3-15,3 3-2 16,4 3-2-16,2-7 0 15,4-8-1-15,2-12-7 0,4-16-65 16,3-8-142-16,2-19-61 16,1-10-14-16,0-15-314 15</inkml:trace>
  <inkml:trace contextRef="#ctx0" brushRef="#br1" timeOffset="135328.27">7515 4986 865 0,'-9'-26'174'0,"-1"3"-53"16,-2 7 14-16,-4-2-7 15,7 9-27-15,2 1-37 0,4 5-23 16,0-1-20-16,3 4-8 16,3 4-12-16,-3-1 2 15,3 5 4-15,-1 5 2 16,6 3-5-16,-2 4-1 15,3 3 7-15,1 0-6 16,3 0 2-16,5-1-6 16,5 1 9-16,0 1-1 15,-1-2-2-15,-3 4-3 16,0-1 6-16,-4-1-5 16,-5-5-3-16,-1 5-1 15,-6-8 1-15,-6-3-3 16,-6-3 0-16,-7-2-8 0,-9-1-34 15,-8-4-47-15,-1-3-79 16,5-3-63-16,-2-6-77 16,9-2-325-16</inkml:trace>
  <inkml:trace contextRef="#ctx0" brushRef="#br1" timeOffset="135473.27">7407 4874 677 0,'17'-39'143'0,"-1"4"-57"16,-2 12 5-16,6 12-34 16,6 9-36-16,-1 7-15 0,6 7-6 15,2 4-44 1,5 2-145-16,0 2-284 0</inkml:trace>
  <inkml:trace contextRef="#ctx0" brushRef="#br1" timeOffset="135756.27">7883 4552 822 0,'-31'-38'160'0,"-13"7"-13"16,-2 2 36-16,-4 7-5 15,6 4-79-15,19 10-32 16,9-1-39-16,16 9-25 15,12 9 14-15,20 11 7 0,6 11-1 16,10 15 1-16,9 13-1 16,3 14 2-16,-5 10-11 15,-5 5-5-15,-12 3-7 16,-13 4 0 0,-14-6-2-16,-22-10-21 0,-17 2-80 15,-23-4-157-15,-24-6-307 16</inkml:trace>
  <inkml:trace contextRef="#ctx0" brushRef="#br1" timeOffset="136342.27">6261 5901 953 0,'9'-24'199'16,"-2"6"-28"-16,-7 3-5 16,-4 6-63-16,1 3-29 15,0 6-38-15,-11 3-12 16,-14 14 8-16,-19 10-6 15,-26 9 4-15,-26 15-12 16,-15 10-1-16,-9 8 2 16,-14 2-5-16,-6 9-2 15,-11 8-5-15,-17 7-4 16,-2 3 0-16,0-1-3 0,17-9 2 16,32-14 0-16,33-23-1 15,36-16 0-15,27-15 2 16,15-14-3-16,13-6-6 15,3 0 5-15,1 0-2 16,-4 0-17-16,0 0-32 16,-4 2-32-16,-2 4-61 15,3 0-149-15,-3 6-115 16,2 2-238-16</inkml:trace>
  <inkml:trace contextRef="#ctx0" brushRef="#br1" timeOffset="138030.27">15334 4775 492 0,'-14'-15'248'15,"9"1"-128"-15,0 5-33 16,10 6-7-16,-10 1-23 15,10-2 3-15,-2 4 0 16,-1 0-11-16,-2-2-11 16,6 2-2-16,-3-3-11 0,16 6 3 15,17-3 92 1,21 2-76-16,29 2-19 0,32-8-1 16,33-4-12-1,34-4-2-15,37-2-2 0,26-3-2 16,23 0-1-16,-1 0 5 15,5 5-8-15,18-8 2 16,18 1-4-16,22-1-3 16,27-6 3-16,22-2 7 15,-2 5-7-15,10 2 9 16,2 1 0-16,10 6-6 16,5 0 3-16,3-4 4 15,-18 1 1-15,-21-5-5 16,-27 1 4-16,-37-1-7 15,-37 2-3-15,-38 6 0 0,-38 2 2 16,-42 0 0 0,-37 4-2-16,-30 5 1 0,-14 0-1 15,-15 0 2-15,-7 3-1 16,-2 0 1-16,-3 0 0 16,-3-3-2-16,-5 1 1 15,-11-1-1-15,-9-3-5 16,-10 3-75-16,-18 0-184 15,-20-2-180-15</inkml:trace>
  <inkml:trace contextRef="#ctx0" brushRef="#br1" timeOffset="140052.27">15276 4861 600 0,'6'-18'195'15,"-6"1"-52"-15,-3 2-25 16,-3 4-7-16,2-3-17 15,-2 5 6-15,6 3-5 0,0 4-34 16,0-3-19-16,0 5-19 16,0 2-10-16,3 1-3 15,4 10-4-15,2 16 35 16,1 14-13-16,-1 18-11 16,5 18 5-16,-11 16-5 15,-3 11-5-15,0 8-7 16,0 6 5-16,-3-3-2 15,-2-10-6-15,5-10 1 16,5-6 4-16,-5-8 19 16,3-9-13-16,-1-3-11 15,-2-5 3-15,0-11-4 0,-2-10 2 16,4-2-2-16,-2-11 3 16,3-10-4-16,0-7 1 15,0-7 0-15,-3-2 3 16,0-6-3-16,0 0-2 15,5 2 0-15,-2-2-1 16,8 0 1-16,19 4 2 16,17-4-1-16,30-6 0 15,30-5 2-15,20-3-2 16,26-3 0-16,18-4 1 16,13 4 3-16,14 0-3 15,14 2 0-15,5 5 0 16,2 0 8-16,10 5-8 0,5 1-1 15,5 8-5 1,11-4 4-16,17-4 0 0,7 2 0 16,2-6 2-16,4-4-2 15,-6-2 4-15,-24 2-1 16,-5 1-2-16,-11 2-7 16,-11 4-1-16,-10-4 3 15,5 3 3-15,-1-5-1 16,3 3 2-16,8-4 1 15,14-2 1-15,2 0 1 16,4 2-2-16,-4 1 4 16,-5 5-3-16,-10 0-2 0,-14 0-4 15,-5 4 4-15,-6-1 0 16,-5-4 1-16,-5-1-3 16,4 0 6-16,-8-1-3 15,-6 4 0-15,-13-4 1 16,-18 2-1-16,-23 2 0 15,-18 3 0-15,-13-4 1 16,-17 1-1-16,1-3 1 16,2 4-1-16,6-2 0 15,5 1-2-15,0-1-2 16,-5 0 4-16,-11-3 0 16,-14 3 0-16,-11 1 0 15,-14-1 0-15,-16 1 1 16,-3-1-1-16,-12 3 0 15,-1-1 2-15,-6 3-2 0,2-3 0 16,-2 4 1-16,-3-2-1 16,3 2 0-16,-3 0-1 15,0 0 4-15,0 0-3 16,0-4 4-16,0 2-1 16,0-3-1-16,0-2-2 15,3-1 1-15,-3-1 1 16,0-3-2-16,0-2 0 15,0 0 1-15,0-6 1 16,0-3 0-16,2-3-3 16,-2 1 2-16,-2-7-1 15,2 1 3-15,0-3-1 0,0-1-2 16,-3-2 0 0,3-3 1-16,-6-3 2 0,1-5-3 15,2-4 1-15,0-5-3 16,-3-129 2-16,6 155 0 15,-2 2 0-15,-1-5 1 16,-5 0 2-16,2-32-3 16,-7-3 0-16,4-5 0 15,-4-1-3-15,4-2 3 16,-1 0 0-16,1 2 0 16,-1-2 4-16,1 9-4 15,3 2 1-15,-4 6-1 16,4-2-4-16,3 4 4 15,-5 4 0-15,5 2 0 0,0 1 0 16,-2 5 0-16,-3 0 0 16,5 4 3-16,0-4-3 15,-3 3 0-15,-1 3 0 16,1-1-3-16,-3 2 3 16,-4 5-1-16,0-1 0 15,1 9 0-15,2 6-1 16,1 10 0-16,3 2 1 15,2 6-2-15,1 2-1 16,3 2-1-16,0-2 4 16,-6 0 0-16,-5 4 1 0,-11 5 4 15,-12-1-4 1,-17 7 2-16,-21 5-6 0,-21 3 4 16,-28 5-5-16,-28 0-4 15,-38 7-11-15,-46-1-40 16,-50 1-10-16,-39-2-18 15,-44 5-101-15,-35 5-41 16,-8 0-58-16,2 8-295 16</inkml:trace>
  <inkml:trace contextRef="#ctx0" brushRef="#br1" timeOffset="142694.27">24053 4173 659 0,'3'0'52'0,"0"-2"-44"15,0-1 23-15,4 3-1 16,5 3-7-16,12-3 43 16,12 2-31-16,13 2 1 15,14-4 1-15,14 3 4 16,6-3-10-16,11 0-5 15,10 3-2-15,8-3-5 16,2 0-6-16,11-3-4 16,2 0-2-16,13-3 3 15,-2-3-3-15,5 4 0 0,-9-6 1 16,-16 5 1-16,-26 3 2 16,-19 0 4-16,-15 1-4 15,-17-1-3-15,-13 3-4 16,-9-3 3-16,-8 3-1 15,-8 0-6-15,-3 0 3 16,-3 0-3-16,-2 0-56 16,-4 0-51-16,-7 6-167 15</inkml:trace>
  <inkml:trace contextRef="#ctx0" brushRef="#br1" timeOffset="143803.27">16115 4243 676 0,'6'-14'130'16,"0"-1"-11"-16,4 1 16 15,-4-3-54-15,1 0 20 16,-1-3-24-16,-3 3-3 0,-3 2-1 15,0 1-18-15,-3 5-17 16,0 3-4-16,3 4-20 16,-3 2-13-16,-1 2-1 15,-2 4-2-15,-3 5 2 16,-4 9 0-16,-4 4 0 16,-2 10 0-16,8 3 3 15,-3 3-3-15,14-3 1 16,6 0-1-16,10-5 1 15,4-9 0-15,5-9 6 16,7-11-3-16,-1-9 2 16,1-11 1-16,4-6 3 15,-2-8 3 1,-8-3 23-16,-4-4-4 16,-10-2-18-16,-8-1-6 15,-14 5-1-15,-6 5-7 0,-3 4-2 16,-6 7-3-16,3 12-10 0,-6 2-57 15,6 12-69-15,-5 8-98 16,5 12-69-16</inkml:trace>
  <inkml:trace contextRef="#ctx0" brushRef="#br1" timeOffset="144317.27">17783 4088 787 0,'3'-19'142'0,"-3"-1"8"15,0 1-3-15,-3 3-13 16,3-2-27-16,0 10-24 16,0 0-30-16,-5 5-29 15,5 3-18-15,0 3-6 16,0 5-9-16,-5 6 9 16,2 9 4-16,-6 10-3 15,-2 9-1-15,-2 0-66 16,7 1-194-16,3 1-95 15</inkml:trace>
  <inkml:trace contextRef="#ctx0" brushRef="#br1" timeOffset="144760.27">19345 4037 882 0,'-9'-17'126'0,"6"-1"-23"15,3 2 2-15,0 1-40 16,6 3-44-16,3 1-15 16,7 2 1-16,3 3-4 15,3 1-1-15,0 5-2 16,0 5 0-16,-2 5-6 16,-4 4 6-16,-6 9 1 15,-7 2 1-15,-6 7 1 16,-13 2-1-16,-3-3 1 15,0-1-2-15,-3-2 0 0,5-8-1 16,8-3 0 0,2-3 1-16,10 15 0 0,7-26 1 15,4 0 3 1,0-3 1-16,13 0-6 0,20 2-37 16,13-7-115-16,13-1-218 15</inkml:trace>
  <inkml:trace contextRef="#ctx0" brushRef="#br1" timeOffset="145319.27">20788 3923 822 0,'-14'-14'79'15,"8"-4"16"-15,3 7-4 16,0-1-34-16,6 0-26 0,3 4-6 15,0 0-19-15,7-2 0 16,7 5-5-16,-1 2 4 16,6 3-3-16,4 3-2 15,-1 0 1-15,-6 3-3 16,-2 2 1-16,-7 4-1 16,-7 2 2-16,-6 6 2 15,-14 3 1-15,0-1-2 16,-5-1 0-16,-1-4-1 15,7-2 0-15,4-10-3 16,5 0 2-16,8-1 1 16,5-2 3-16,1-2 3 15,8 3-5-15,6-3-1 16,1 0 1-16,6 3-1 0,1 0 0 16,-1 0 0-16,-1 3 1 15,-5 2-1-15,-3 1 0 16,-9 3 0-16,-4-2-2 15,-2 0 1-15,-14 0 0 16,-5 2-7-16,-17 3-94 16,-5-4-147-16,-8 4-500 15</inkml:trace>
  <inkml:trace contextRef="#ctx0" brushRef="#br1" timeOffset="145844.27">22563 3773 966 0,'0'-14'140'0,"-3"-3"-32"16,3 0 16-16,0 5-14 16,3 7-31-16,-3-1-38 15,0 4-26-15,0 2-10 0,0 2-5 16,0 1-11-16,0 5 11 16,-3 4 0-16,0 8 0 15,3 6 3-15,0 5-2 16,6 1 1-16,3-6 2 15,10-6 1-15,0-6 1 16,8-11-2-16,4-6 6 16,-2-8-10-16,2-4 5 15,-6-5 4-15,-3 0 19 16,-2 0-3-16,-10 0 9 16,-4 5-12-16,-3 5 1 15,0 6-17-15,-3 2-6 16,-3 4-12-16,3 10 5 15,0 8 7-15,-3 9 1 16,0 7 2-16,-3 11-3 0,3-5-13 16,-1 1-96-16,4-3-154 15,0-5-177 1</inkml:trace>
  <inkml:trace contextRef="#ctx0" brushRef="#br1" timeOffset="146360.27">24240 3745 854 0,'25'-17'225'0,"2"-3"-102"16,-8-1 24-16,-10 3 1 16,1 0-38-16,-7 4-51 15,0 0-9-15,-3 2-11 16,0 3-10-16,0 1-5 16,0 5-4-16,0 0-5 15,0 3-13-15,0 0-2 16,0 3-3-16,0 0-3 15,3 2 6-15,0 7 2 0,3 0-2 16,4 7 3-16,3 4-1 16,6-1-2-16,4 4 7 15,7 3-6-15,3 0-1 16,5-1 0-16,-4 1 4 16,-1-1-4-1,-3-1 1 1,-6-5 1-16,-6-2-2 0,-2 0 1 15,-9-6 0 1,-4 1 1-16,-3-7-2 0,-3 1 4 16,-7-4-3-16,-6 1 5 0,-12-3-3 15,-8 0-3-15,-14-3-31 0,-7-6-60 16,2 0-118-16,8 1-161 16,12-4-287-16</inkml:trace>
  <inkml:trace contextRef="#ctx0" brushRef="#br1" timeOffset="146590.27">24479 3598 929 0,'9'-33'192'0,"1"4"-21"16,6 1 6-16,6 5-74 16,6 5-57-16,8 5-21 15,5 0-12-15,6 6-6 16,5 4-7-16,-11 3-14 0,-3 8-111 15,-16 7-199 1,-16 4-247-16</inkml:trace>
  <inkml:trace contextRef="#ctx0" brushRef="#br1" timeOffset="147054.27">23608 4294 877 0,'10'-26'201'16,"-7"1"-52"-16,0-1 49 16,0 6-67-16,-3 6-46 15,0 2-29-15,0 7-19 16,0 1-23-16,3 8-9 15,0 3-5-15,4 14 11 0,-4 16-1 16,6 26 11-16,-1 29 4 16,0 25-7-16,-5 15-11 15,5 10 0 1,-5 6 2 0,0-4-8-16,0-4 3 0,-3-14 1 15,0-15-5 1,2-16 3-16,-2-27-6 0,0-20-6 15,3-16-36-15,-3-15-62 16,-5-8-151-16,-12-3-212 16</inkml:trace>
  <inkml:trace contextRef="#ctx0" brushRef="#br1" timeOffset="147633.27">21887 4480 631 0,'-3'-29'348'0,"-7"6"-231"16,1 7-9-16,1 4 3 0,2 9-51 15,3 9-39-15,-2 13 36 16,-3 16 18-16,-1 17-23 16,-1 22-3-1,4 17-7-15,6 12-6 0,3 17-18 16,7 23-5-16,-1 14-4 15,-3 13-8 1,2 1 6-16,-8-8-7 0,-3-20-8 16,3-26-67-1,0-23-186 1,-5-26-243 0</inkml:trace>
  <inkml:trace contextRef="#ctx0" brushRef="#br1" timeOffset="148145.27">20359 4723 776 0,'-6'-34'153'0,"1"2"-16"16,-1 10 11-16,1 2-15 16,2 8-48-16,0 6-41 15,6 3-26-15,-3 6-14 16,3 11 3-16,0 12 31 0,-6 23 14 15,3 14-8 1,-6 25-5-16,1 21-8 0,5 22-11 16,5 13-13-1,4 10-1-15,10 3-6 16,3-11 0-16,3-15-5 16,0-19-82-16,-6-17-248 15,-9-24-765-15</inkml:trace>
  <inkml:trace contextRef="#ctx0" brushRef="#br1" timeOffset="148711.27">18396 4603 879 0,'0'-49'158'0,"-3"4"-15"16,-1 10 1-16,-2 9-25 15,6 12-26-15,0 6-62 0,0 8-31 16,3 8 4-16,0 27-3 16,4 22 57-16,2 23-8 15,4 28 9-15,3 27-11 16,-4 10-25-16,1 14-12 15,-4 0-2 1,1 1-9-16,-1-8 1 16,-3-12-1-16,1-12-45 0,-1-10-133 15,-3-13-277 1</inkml:trace>
  <inkml:trace contextRef="#ctx0" brushRef="#br1" timeOffset="149311.27">16912 4777 641 0,'-3'-25'210'16,"3"1"-57"-16,-3 7-14 15,3 3 0-15,-4 3-44 0,4 5-16 16,4 3-17-16,-4-3-21 16,0 6-22-16,3 3-9 15,0 16-9-15,0 16 48 16,0 23-3-16,-3 28-5 16,-3 34 7-16,-3 23-25 15,-7 11-12 1,4 17-1-16,-1 0-9 15,7-4-1-15,6-12-5 16,7-21-121-16,9-14-285 16</inkml:trace>
  <inkml:trace contextRef="#ctx0" brushRef="#br1" timeOffset="151729.27">3573 7343 644 0,'-6'-28'258'0,"-1"-2"-103"15,-5-2-27-15,-1-3 23 16,-4 7-8-16,9 0-52 16,-3 5-21-16,5 9-14 15,3 4-18-15,3 6-23 16,0 4-9-16,0 2-4 16,3 10-1-16,0 10 8 15,0 19-1-15,5 13-1 16,-5 17-3-16,0 9-1 15,0 15-1 1,-3 13 0-16,-6 9-2 0,0 9 0 16,-5 3-4-16,6-15-13 15,-1-16-14 1,9-27-31-16,0-23-8 16,2-25 16-16,6-14-1 0,3-20 55 15,6-14 0-15,2-16 2 16,4-13-1-16,-1-13 2 15,-8-10-1-15,-9 0-2 0,-14 3 0 16,-10 8 0-16,-9 9 0 16,-10 14-1-16,-1 8-4 15,3 13 1-15,3 8-3 16,8 8 0-16,10 4 0 16,5 2 2-16,7 0 2 15,3-4-5-15,7 4 8 16,6-6 5-16,9-2 3 15,14-9-7-15,8-6 3 0,10-6 1 16,-2 1-1-16,-2-1 2 16,-9 3 10-16,-11 6 1 15,-11 0 8-15,-9 10 4 16,-7-3-9-16,-3 8 4 16,-3 2-10-16,0 3-7 15,-3 0-7-15,3 6-7 16,0 1 4-16,3 9 3 15,0 4 3-15,0 8-2 16,4 4 0-16,2 2-1 16,1-3 0-16,5-2-1 15,1-9-3-15,3-6 4 0,-5-10 2 16,2-8 4-16,-4-7-2 16,7-12-2-16,-3-3 2 15,0-5-1-15,-1-6 1 16,-5-1 0-16,-10 1-2 15,-3 0 2-15,-4-3-1 16,-2 7 2-16,0 0 3 16,-1 10 0-16,1 9 2 15,5 8-8-15,1 4-2 16,3 4-11-16,-3 13 5 16,3 11 6-16,-3 10 4 15,0 11-4-15,0 4 0 16,0 3 0-16,6-3 0 0,0-2 0 15,6-6-1-15,1-5-3 16,-1-13-2-16,1-8 1 16,-1-8 4-16,1-9 1 15,2-3 6-15,1-5-3 16,6-7 0-16,1 0-2 16,-1 1 0-16,-4 1-1 15,-5 3-4-15,-1 8-4 16,4 4 5-16,0 10 3 15,-1-1 0-15,7 13 0 16,-3-2-2-16,-2 1 1 16,-8 3-2-16,-4-4-5 15,-7-1-7-15,-6-1-19 0,-11-4-53 16,-6-4-253-16,-13-3-150 16</inkml:trace>
  <inkml:trace contextRef="#ctx0" brushRef="#br1" timeOffset="151923.27">3681 7242 780 0,'7'-40'230'0,"-4"2"-126"15,-3 10 11-15,-3 5-31 16,3 6-47-16,0 8-37 15,0 9-22-15,3 6-24 0,-3 14-188 16</inkml:trace>
  <inkml:trace contextRef="#ctx0" brushRef="#br1" timeOffset="152262.27">4437 6987 939 0,'0'-48'138'0,"-3"7"-34"0,-6 7 38 16,-2 15-16-16,6 4-30 15,2 10-55-15,0 7-27 16,0 18 3-16,-2 21 3 15,2 18-2-15,3 24-3 16,0 12-2-16,0 7-5 16,3 5 5-16,5-9-12 15,-2 6 2-15,-1-4-1 16,9-11-2-16,2-11-12 16,6-16-41-16,0-19-153 15,9-12-170-15,1-20-108 16,4-16 56-16</inkml:trace>
  <inkml:trace contextRef="#ctx0" brushRef="#br1" timeOffset="152628.27">4700 7456 762 0,'-11'-31'120'0,"0"5"-26"16,-1 9 12-16,2 3-12 15,4 7-28-15,3 5-31 16,-4-1-22-16,11 8-10 15,2 7 12-15,0 8 1 16,4 9-9-16,5 5 4 16,1 0-8-16,4 1 3 0,-4-9-1 15,3-6-3 1,-3-12 6-16,-4-2-1 0,-2-12 5 16,2 0-8-16,-2-8 0 15,-1 0 1-15,1-3-1 16,-4 0 4-16,0 2 6 15,-1 4-4-15,-5 5 9 16,0 6-19-16,3 0-6 16,0 3 3-16,0 9 3 15,5 5 9-15,6 5-1 16,2 10-8-16,-4 2-4 16,7 3-34-16,-6-5-100 15,0-3-452-15</inkml:trace>
  <inkml:trace contextRef="#ctx0" brushRef="#br1" timeOffset="152877.27">5092 7164 820 0,'-26'-63'163'0,"7"10"-48"16,-3 3 35-16,2 11-15 15,6 13-31-15,9 11-51 16,5 10-45-16,13 10-1 16,13 18 19-16,15 17 5 15,3 12-12-15,10 20 4 0,-2 7-11 16,-15 8-4 0,-18 3-5-16,-15 5-3 0,-20 6-80 15,-25-2-343-15</inkml:trace>
  <inkml:trace contextRef="#ctx0" brushRef="#br1" timeOffset="153402.27">4076 8265 947 0,'11'-25'134'0,"0"2"-14"16,-8 0 17-16,-3 6-13 16,-6 2-30-16,-2 7-25 0,-1 2-25 15,-10 12-33 1,-10 20 10-16,-12 11-5 0,-15 20 9 16,-15 20 5-16,-12 15-6 15,-5 8-5-15,-8 11 5 16,-9 8-3-16,-5 8-3 15,1-4-7-15,10-6 3 16,14-16-9-16,24-27-2 16,27-29 1-16,15-19-3 15,12-14 3-15,7-12 0 16,3-4-1-16,1 0 2 16,-4 0-5-16,0 1-2 15,0-6-31-15,-4 1-60 16,1 5-24-16,-3 0-173 15,3 3-264-15</inkml:trace>
  <inkml:trace contextRef="#ctx0" brushRef="#br1" timeOffset="154526.27">2169 9638 968 0,'0'-43'138'0,"-3"-3"-42"0,-3 6 22 16,-2 8 25-16,0 6-33 15,5 6-40-15,0 9-15 16,0 6-22-16,3 2-13 16,-5 6-10-16,10 2-7 15,-2 16 4-15,0 15 8 16,3 16-2-16,-3 25-2 16,-3 23-3-16,-6 20-3 15,-11 23-1-15,-5 14-3 0,0 0 0 16,-3-11-1-16,9-31-1 15,7-31 1 1,9-36-12-16,3-23 12 0,9-19 2 16,4-17 0-16,6-13-2 15,14-13-4-15,2-17-4 16,6-11-5-16,0-7 3 16,-11 0 3-16,-19-2 5 15,-14 8-5-15,-14 9 2 16,-16 8-6-16,-8 13 2 15,-3 10 6-15,-1 5-8 16,1 13 7-16,10 2 3 16,2 6-1-16,10-2 2 0,10 2-3 15,6 0-1 1,3-4 1-16,3 4-18 0,3-2 3 16,13-8 18-16,13-3 2 15,12-4-1-15,14-9 0 16,11-3 0-16,2-5 0 15,-8-3 1-15,-2 5 6 16,-20 6-5-16,-10 8 4 16,-15 8-2-16,-10 4-5 15,-9 9 0-15,0 3-3 16,3 8 3-16,-3 9 7 16,3 14-7-16,0 9 1 15,3 2-1-15,7 1 4 16,2-6-4-16,7-11-6 15,0-10 6-15,1-13 0 0,-1-9 8 16,3-17 0-16,10-14-7 16,2-13 3-16,10-12 0 15,5-10-3-15,-8 3 10 16,-10 2 1-16,-4 7-4 16,-15 5 8-16,-5 10 2 15,-7 7-7-15,-5 12-4 16,3 8-5-16,-1 7-2 15,0 5-3-15,3 12 0 16,-3 7 3-16,3 13 1 16,0 11 1-16,0 8-2 15,-3 1 0-15,3 2 0 0,0-2 1 16,3-7-2 0,0-11 1-16,3-9-4 0,1-9 2 15,2-13 2-15,4-9 1 16,6-8 3-16,3-6-2 15,0 0-1-15,3-3 1 16,0-1-2-16,-5 8-1 16,2 5-2-16,-3 2 2 15,3 6-2-15,0 11 2 16,0 4 0-16,-3 7 0 16,-5 7 1-16,-1 0-2 15,-10 3-3-15,-11-1-10 16,-14 7-70-16,-12-4-200 0,-17 3-246 15</inkml:trace>
  <inkml:trace contextRef="#ctx0" brushRef="#br1" timeOffset="154764.27">2496 9575 881 0,'-16'-61'238'16,"1"2"-120"-16,2 4 2 15,4 4 22-15,4 14-58 16,2 5-49-16,6 11-35 16,8 16-8-16,-2 14-2 15,4 17-68-15,0 17-425 16</inkml:trace>
  <inkml:trace contextRef="#ctx0" brushRef="#br1" timeOffset="155067.27">3542 9457 978 0,'6'-49'157'0,"-9"4"-70"16,-7-1 56-16,-9 6 19 15,-1 12-69-15,6 5-35 0,0 9-3 16,9 5-38-16,0 9-6 16,5 15-8-16,0 19 14 15,0 17-7-15,0 20-7 16,0 16 3-16,0 3 1 16,0 3-4-16,5-11-2 31,0-2-1-31,9-14 0 0,-3-9-6 0,9-14-18 15,-1-12-59-15,-3-7-160 16,0-13-16-16,-1-11 30 16,4-11-102-16,0-9-86 15</inkml:trace>
  <inkml:trace contextRef="#ctx0" brushRef="#br1" timeOffset="155497.27">3703 9766 611 0,'0'-17'136'0,"-3"5"-26"0,0 1-21 15,0 2 8-15,0 4-37 16,3 2-8-16,0 0-25 16,3 0-1-16,3 3 3 15,7-2-6-15,6 2-6 16,3 0 3-16,6 0-8 16,-6 2-3-16,2 4-4 15,-12 2-2-15,-2 1 0 16,-10 0 8-16,-7 7-1 0,-2 2 2 15,-4 2-8-15,-7 3 1 16,1-3-5-16,10-9 0 16,-1-2-2-16,10-3 2 15,0-6-2-15,7 0 5 16,-1 0-3-16,3-3 6 16,4 3 0-16,7-3-3 15,2 3-3-15,0 0-2 16,7 3 2-16,-1 0 1 15,0 6-1-15,-1-1 0 16,-2 6-5-16,-3 0 5 16,-6 1-1-16,-7 2 1 15,-2-2 3-15,-14 0 0 16,-9 1-3 0,-6 1-35-16,-9-6-99 0,-5-2-296 15</inkml:trace>
  <inkml:trace contextRef="#ctx0" brushRef="#br1" timeOffset="155755.27">4037 9223 833 0,'-10'-40'174'15,"1"6"-85"-15,-4 5 23 16,1 6 19-16,2 9-11 0,7 4-48 15,3 3-38-15,3 7-27 16,10 12 18-16,12 10 15 16,10 13-2-16,10 13-14 15,9 18-6-15,-4 8-6 16,-6 3-5-16,-11 9-4 16,-21 5-3-16,-18 1-39 15,-22 2-290-15,-21 6-806 16</inkml:trace>
  <inkml:trace contextRef="#ctx0" brushRef="#br1" timeOffset="156372.27">2858 10618 948 0,'0'-29'134'0,"-3"1"-16"16,0 3 36-16,-7 1-15 15,4 10-63-15,0 3-19 16,-1 5-23-16,4 6-19 16,-6 11-1-16,-7 18 2 0,-9 11 3 15,-8 14 1 1,-8 15 1-16,-13 17 0 0,-16 8 2 16,-9 9-6-16,-10 11-4 15,-9 4 0-15,-1 4-2 16,8-4-3-16,11-18-3 15,20-20-1-15,21-29-1 16,17-26 1-16,15-18 1 16,11-14-2-16,2-9 2 15,7-10-2-15,2-6-3 16,-2 1-8-16,-4 3-39 16,2 14-40-16,-14 16-116 15,-5 12-269-15</inkml:trace>
  <inkml:trace contextRef="#ctx0" brushRef="#br1" timeOffset="157668.27">1550 11927 678 0,'-11'-34'222'15,"3"0"-87"-15,-3 3-41 16,2 5 16-16,-4 3-8 0,1 3-8 15,2 2-7-15,1 5-26 16,-1 4-6-16,4 3-16 16,3 6-23-16,0 3-15 15,3 14 4-15,3 16 4 16,0 23-1-16,-6 21-3 16,-7 23 0-16,1 12-3 15,-7 10-1-15,-3 2-1 16,7-2 0-16,-1-1-2 15,7-19-4-15,3-19-7 16,3-20-4-16,3-22 4 16,3-23 1-16,7-20 12 15,2-12 2-15,-2-11 1 0,6-13 2 16,-3-13-4-16,-4-12-1 16,-2-3 2-16,-7-6-1 15,-6 4 0-15,-10 2 1 16,-3 6-2-16,-3 8 2 15,-6 10-2-15,5 16-2 16,-2 3 2-16,6 9 0 16,7 8-1-16,3 6 0 15,3 0-3-15,3 0 1 16,0 0 2-16,3 0-8 16,0-2 1-16,6 2 8 15,10-6 1-15,11-3-1 16,4-2 0-16,4-4 0 15,3 1 0-15,-2 0 1 0,-7 0 0 16,-4 2 0-16,-3 1 1 16,-9 2 1-16,-2 0 0 15,-6 7-1-15,-5 2-2 16,0 0-1-16,-3 5 1 16,0 7 0-16,5 2 6 15,1 3-3-15,-3 9-3 16,7 2 1-16,-4-2 1 15,3 0 0-15,4-3-1 16,0-9 0-16,2-6 2 16,1-4-1-16,0-8 0 15,0-4 6-15,4-6-5 0,-1-12 1 16,9-8-1-16,-3-6 4 16,4-6-1-16,-7-10 2 15,-7 0 3-15,-5-1 3 16,-7 3 3-16,-6 9 3 15,-7 7 5-15,1 16-5 16,0 7-8-16,2 12-12 16,1 12 3-16,3 11 1 15,-4 9-2-15,4 7-1 16,0 13-1-16,0-3 1 16,6-1-1-16,0-2 0 15,4-12-1-15,2-4 0 0,1-13-1 16,-4-5-1-16,0-6 2 15,5-6 1-15,0-3 3 16,3-6-1-16,2 1-1 16,3-3-2-16,0 2 1 15,6 0-6-15,0 7 6 16,0 5-5-16,2 5 3 16,1 7-2-16,0 2 4 15,-6 7-2-15,-3-1 0 16,-3 1-3-16,-13 3-7 15,-6 5-60-15,-16-4-143 16,-9 7-233-16</inkml:trace>
  <inkml:trace contextRef="#ctx0" brushRef="#br1" timeOffset="157866.27">1715 11888 871 0,'3'-40'187'0,"0"2"-78"16,0 10 41-16,-6 8 6 16,6 6-78-16,1 2-46 15,2 6-30-15,0 4-2 16,1 7-9-16,2 7-36 16,4 2-231-16,2 9-279 15</inkml:trace>
  <inkml:trace contextRef="#ctx0" brushRef="#br1" timeOffset="158179.27">2674 11418 1041 0,'-3'-40'143'16,"-7"7"-35"-16,1 7 58 15,-7 8-33-15,7 10-61 16,-1 5-37-16,4 12-17 16,-5 13 16-16,6 21-8 15,-9 16-10-15,5 23-2 0,-4 9 0 16,7 7-11-16,3-5 5 16,6-1-7-16,3-12-2 15,7-8-12-15,7-19-49 16,2-9-103-16,0-17-108 15,3-11 31-15,4-16-21 16,-1-12-216-16,5-10 261 16</inkml:trace>
  <inkml:trace contextRef="#ctx0" brushRef="#br1" timeOffset="158441.27">2836 11962 679 0,'-3'-37'96'16,"-4"0"3"-16,-2 5 7 15,3 1-13-15,3 2-16 0,-1 6-1 16,8 6-13-16,2 0-22 15,6 6-9-15,4 6 7 16,3 7-21-16,0 6 4 16,4 7 1-16,-1 13-11 15,-9 4 4-15,-4 8 0 16,-9 0-4-16,-6 5-2 16,-7-4-4-16,1-7 6 15,1-9-12-15,6-5-2 16,5-11 2-16,3-4 0 15,7-5 5-15,2-1-5 16,7-8-41-16,10-8-132 16,2-10-163-16,8-7-214 0</inkml:trace>
  <inkml:trace contextRef="#ctx0" brushRef="#br1" timeOffset="158729.27">3202 11361 942 0,'-33'-31'155'16,"2"5"-32"-16,-1 6 28 15,7 3-22-15,9 13-58 16,10-1-37-16,6 3-18 16,6 9-5-16,10 8 8 15,6 13 4-15,6 11-6 16,4 14-3-16,1 14-3 15,-11 10-7-15,-13 5-4 16,-15 7-22-16,-13 6-65 16,-14-4-348-16</inkml:trace>
  <inkml:trace contextRef="#ctx0" brushRef="#br1" timeOffset="159201.27">2051 12688 291 0,'7'-35'696'0,"2"1"-566"16,-2 3 22-16,-4 3 13 15,0 2-33-15,0 5-53 16,-6 5-16-16,3 4-11 16,-3 12-28-16,-4 0-8 15,1 3-4-15,0 17-1 16,-10 9-6-16,-3 14 5 0,-9 16 7 15,-5 13-6-15,-8 2 1 16,-3 7 1 0,0-2-7-16,0-4 4 0,8-18-3 15,7-14-3-15,14-17-2 16,8-11 0-16,4-10 1 16,3-5 0-16,3-4 2 15,-3 4-1-15,0 0 0 16,-3 0 0-16,0-1-4 15,0 1-12-15,-3-9-40 16,1 3-65-16,2 0-84 16,3 6-207-16,0 6-94 0,-2 9-34 15</inkml:trace>
  <inkml:trace contextRef="#ctx0" brushRef="#br1" timeOffset="160275.27">1206 13471 808 0,'-8'-23'211'16,"0"0"-111"-16,-1-3 29 0,-4-2 16 15,7 3-14 1,-4-4-42-16,4 6-18 0,0 7-9 15,-1 6-19 1,4-1-15-16,0 11-18 16,0 3-8-16,6 11 7 0,0 12-5 15,4 20 4-15,-1 17-4 16,0 14 1-16,1 17 0 16,-4 15-1-16,0 5-3 15,-3 0 0-15,3 1-1 16,0-18 1-16,3-23-1 15,-2-21-1-15,2-28-3 16,0-14 0-16,2-14 3 16,0-5 1-16,3-17 0 15,3-19-3-15,6-13-5 0,-7-15 8 16,-1-9-1-16,-5 5-5 16,-14 9 5-16,-5 17 2 15,-7 13-4-15,-6 11 4 16,-5 3-3-16,2 12 1 15,-1 2 1-15,1 3-1 16,3 3-1-16,6 3 1 16,2 0-1-16,8 0-5 15,5 3-2-15,4-3-3 16,10 0 12-16,4 0-1 16,-3 0 1-16,9 0-1 15,5-3 1-15,4-2 0 16,2-9 1-16,4 2-1 15,4-5 2-15,-4 3 0 0,-7 5-1 16,-9-1-1-16,-5 10-3 16,-9 4 2-16,-2 5 2 15,0 8 2-15,-3 66 0 16,-3-57-3-16,3-6 1 16,3-6-1-16,5 3 0 15,-2 9 1-15,2-9-1 16,6-4 0-16,-1-13 3 15,2-7-2-15,1-10 3 16,6-9-3-16,0-6 5 16,0-17-6-16,5 1 1 0,-8-3 3 15,-7 2 1 1,-2 4 5-16,-7 6-3 0,-6 9 4 16,-7 4-1-16,4 11-5 15,-5 7 2-15,9 8-7 16,-1 0-4-16,-3 11 4 15,3 7-1-15,-5 10 3 16,5 7-3-16,0 5 2 16,3-1-1-16,0-1 0 15,6-9 0-15,-3-4 0 16,5-11-2-16,-5-5 2 16,0-6-3-16,2-3 3 15,6-6 1-15,1 0 0 16,4-8-1-16,3 0 1 0,3-1-1 15,5 1 1-15,-2 6-2 16,3 5 0-16,4 9 0 16,-4 5 0-16,-3 9 0 15,2-3 0-15,-8 6 1 16,-7 0-4-16,-5 3 1 16,-12-1-10-16,-9-7-31 15,-13 4-130-15,-7-2-137 16,-7-3-42-16,-8-12-293 15</inkml:trace>
  <inkml:trace contextRef="#ctx0" brushRef="#br1" timeOffset="160687.27">1385 13483 692 0,'3'-26'278'0,"0"3"-163"16,-3 6 4-16,0 9 17 15,-3-4-34-15,6 9-28 16,-3 0-36-16,-3 3-22 16,3 0-16-16,0 3 4 15,0 2-3-15,0 5 4 16,3-5 0-16,-3 4-2 16,6-4-1-16,-6-5 5 15,4 0-5-15,-1 0 8 16,3-3 3-16,-3-2 10 15,3-6 6-15,7-13 1 0,0 2-12 16,-4-1 0-16,-6 3-7 16,-6 6-11-16,-9 8 0 15,-7 6-1-15,-3 3-1 16,-2 2-13-16,7 13-19 16,0-4-29-16,7 6-150 15,10 3-15-15,13 3-60 16,7-12-278-16</inkml:trace>
  <inkml:trace contextRef="#ctx0" brushRef="#br1" timeOffset="160983.27">1976 13317 906 0,'3'-29'112'0,"-6"1"2"16,0 0 24-16,-5 2-5 16,2 6-16-16,3 2-41 15,1 3-27-15,2 10-16 16,-5 3-17-16,5 8-11 16,5 10 8-16,-5 13 6 15,5 17 0-15,-2 14-5 16,-3 14 0-16,0 3-2 0,0 4-5 15,0-4-2-15,3-6-3 16,5-2-2-16,1-18-8 16,4-13-22-16,2-20-55 15,1-8-56-15,6-20-65 16,4-12-8-16,5-12-73 16,5-9-272-16</inkml:trace>
  <inkml:trace contextRef="#ctx0" brushRef="#br1" timeOffset="161196.27">2292 13434 705 0,'-2'-17'200'0,"-4"3"-80"16,3 5-8-1,-5 4-11-15,2 5-38 0,6 0-24 16,-3 8 5-16,1 9 16 16,2 3 0-16,2 12-6 15,-2-2-14-15,3-1-26 16,0 6-1-16,5-7-11 15,-2-3-2-15,2-1-23 16,0-4-149-16,1-8-221 16,-3-4-288-16</inkml:trace>
  <inkml:trace contextRef="#ctx0" brushRef="#br1" timeOffset="161432.27">2462 13135 904 0,'-13'-32'139'0,"-4"0"-37"0,-5 9 50 15,6 9 1-15,7 2-73 16,6 10-46-16,9 4-13 16,10 12 15-16,10 14-6 15,6 11 8-15,5 10-7 16,1 16-6-16,-8 10-11 15,-16 10-3-15,-9 4-11 16,-19 8-16-16,-18 6-270 16,-15 3-816-16</inkml:trace>
  <inkml:trace contextRef="#ctx0" brushRef="#br3" timeOffset="182513.27">832 12871 716 0,'3'3'109'0,"-3"-3"2"16,0 6 37-16,-3-6-32 16,0 2-11-16,-4 5-18 15,1-2-16-15,0 1-5 16,-1 1-9-16,1-3-10 0,0 0-6 15,-1-2 2 1,1-2-6-16,-8-2 0 0,6-6-10 16,-6 1-2-16,0-4-5 15,-3-7-2-15,-2-2-13 16,0-6 1-16,3-9-3 16,-3-1 4-16,7-10-7 15,2-9 1-15,10-4 0 16,5-9-1-16,15 1 0 15,6-7 0-15,5 8 0 16,7 9-4-16,-2 12 4 16,-2 7 0-16,-2 9 1 15,-7 7-1-15,-3 5 0 16,5 5 0-16,-8 1 0 0,-1 2 1 16,-5 3-1-1,-3 0 1-15,-4 1 2 0,-3 1-2 16,-3 4 1-16,-3-1 2 15,-3-3-4-15,-4 2-1 16,-6-2 1-16,1-1 2 16,-4-1 2-16,0 1-4 15,2-1-3-15,4 3 3 16,4 0 0-16,6 0 1 16,3 0 2-16,-4 3-3 15,4-3-3-15,0 3 3 16,4 0-7-16,-4 0 1 15,6-2 2-15,7 2 1 0,10-3 3 16,2 3-1 0,10 3 1-16,-1 2 0 0,4 4 0 15,-2 2 2-15,-6 1-2 16,-3 0 0-16,-12 2-5 16,-8 3-32-16,-14 6-59 15,-18 3-125-15,-14 2-165 16,-11 0-365-16</inkml:trace>
  <inkml:trace contextRef="#ctx0" brushRef="#br3" timeOffset="183373.27">387 11647 588 0,'-10'-6'348'0,"1"4"-255"16,-1-4-1-16,4 4 20 15,3-2-9-15,3 1-33 16,3 0-16-16,0-5 4 15,4-3-17-15,2-6 15 16,4-4-7-16,-4 1-2 16,4 0-15-16,-1 1-9 15,-2-1-3-15,-4 6 0 16,5-1-2-16,-8 6-3 16,-1 4-5-16,1 2-10 15,-3 0 0-15,0 3-3 16,3 6 1-16,5 5 2 0,-2 12 1 15,7 8 2-15,5 12-2 16,-2 3-1-16,0 11 1 16,-3-2-1-16,-1 2 1 15,-5-12-1 1,-4-1 0-16,-3-16 1 0,-3-8 0 16,-4-9 10-16,-5-5-8 15,-4-6 0-15,-3 0-3 16,-6-3 1-16,-2 0 0 15,13 1-1-15,0-2-3 16,11 2-3-16,6-1 0 16,8-3 3-16,11-5 5 15,6-4-4-15,10-7-12 0,3-1-30 16,1 0-43-16,-7 6-81 16,-10 8-111-16,-9 15-89 15</inkml:trace>
  <inkml:trace contextRef="#ctx0" brushRef="#br1" timeOffset="185634.27">3119 12473 978 0,'-22'-37'206'0,"3"2"0"0,0-1-51 15,0 4-40-15,2 7-29 16,9 5-21-16,-3 2-17 16,8 4-22-16,0 12-4 15,6-1-11-15,0 3-10 16,0 3-1-16,7 5 0 16,7 6 4-16,5 9-3 15,16 8 0-15,6 12-1 16,9 4 1-16,2 4 4 15,2 0-3-15,-4 1 0 16,-1-1-1-16,-8-13 0 16,-6-4 2-16,-10-9-2 15,-8-7-1-15,-7-10 1 0,-7-2-2 16,-6-6-3-16,0-3-34 16,-6 3-43-16,-3 0-86 15,-7 9-196-15,-3 5-323 16</inkml:trace>
  <inkml:trace contextRef="#ctx0" brushRef="#br1" timeOffset="186697.27">3408 13200 1133 0,'0'-29'173'0,"0"4"-41"16,0 2 23-16,-3 3-53 16,0 8-42-16,3-2-20 15,0 8-15-15,0 4-13 16,3 2-11-16,0 2-1 16,-3 4-5-16,6 8 3 15,1 15 4-15,2 17 1 16,1 17-1-16,-1 11 1 15,-6 12-3-15,0 2-1 16,-6 1 1-16,-3-12 4 16,3-8-4-16,3-21-1 0,3-17-6 15,6-13 3 1,1-13-3-16,2-8 3 0,4-5 4 16,4-12 3-16,-1-11-3 15,-3-7 0-15,-4-5 1 16,-12-2 0-16,-6-7 0 15,-13 7-1-15,-6 2 0 16,-8 9 0-16,2 5 0 16,-7 15-1-16,3-1-6 15,-4 10 6-15,5 7-1 16,5 1 0-16,7 2-5 16,10-1-3-16,12 2-16 0,9-1 22 15,13-2 4-15,13 0-11 16,13-6 8-16,6-5 3 15,6-10 0-15,-2 2 1 16,-11-2-1-16,-12 1 2 16,-10 5 2-16,-13 4-2 15,-4 5 5-15,-5-2 4 16,-3 5-2-16,-3 0-2 16,0 0-7-16,3 2 0 15,-5 1-7-15,5 0-3 16,0 5 7-16,0 4 2 15,8 5 1-15,0-3 0 16,3 0 0-16,5 0 0 16,2 1-2-16,8-15 1 15,-1 3 0-15,6-6 1 0,5-12 3 16,-4-1 0-16,2-7-3 16,-5-6 1-16,-7-2 2 15,-5-1 6-15,-8-7 2 16,-7-4 0-16,-2 3 2 15,-5 2-5-15,-4 7 11 16,-2 5-4-16,3 11-6 16,-3 13-9-16,8 2-7 15,0 11 5-15,-7 13 2 16,1 12 0-16,-1 7 2 16,-2 9-2-16,9-3-3 15,6-10 2-15,6-7 0 16,4-12 0-16,-4-3-1 15,4-17 2-15,1 0 2 0,-6-11 0 16,6-1 0-16,2-5-1 16,-1 0 0-16,4-3-1 15,-3 0 0-15,3 5-3 16,0 4 2-16,0 9-5 16,1 2 1-16,2 5 0 15,-3 7-3-15,3 7 2 16,-6 1-1-16,-7 4-4 15,-3 1-9-15,-6 1-18 16,-9-6-49-16,-4 0-83 16,-6-6-83-16,-9-3-197 15</inkml:trace>
  <inkml:trace contextRef="#ctx0" brushRef="#br1" timeOffset="186893.27">3675 13103 1024 0,'0'-26'159'0,"0"3"8"15,-3 5-23-15,3 10-66 16,0 0-60-16,3 8-18 16,-3-6-21-16,6 12-101 0,-2 0-106 15,-1 4-205 1</inkml:trace>
  <inkml:trace contextRef="#ctx0" brushRef="#br1" timeOffset="187184.27">4274 12803 1073 0,'8'-39'215'0,"-8"3"-69"16,-8 10 24-16,-3 9-69 16,5 7-36-16,-2 6-30 15,5 1-25-15,3 6-10 0,0 11 0 16,-2 15 10-16,-4 17-10 16,-2 17 8-16,2 14-8 15,0 5 3-15,-1 7 0 16,7-7-2-16,5-3-1 15,-3-17-10-15,10-10-47 16,2-15-97-16,2-11-199 16,-2-10-186-16</inkml:trace>
  <inkml:trace contextRef="#ctx0" brushRef="#br1" timeOffset="187530.27">4431 13105 1048 0,'-9'-16'132'0,"1"4"-13"16,0 6 29-16,2 4-67 15,-2 2-59-15,8 8-12 16,-3 4 2-16,0 7-11 16,0 10 6-16,1 5-5 15,4 4-1-15,4-4 0 16,11-9 1-16,5-5 1 15,6-8 3-15,4-9 9 16,-1-6 37-16,-1-14 17 16,-2-3-21-16,-6 0-13 0,-6-6-7 15,-6-3-9 1,-7 3-3-16,-10 4-16 0,-11 2-1 16,-8 3-4-16,-5 3-28 15,-8 7-44-15,7 4-92 16,4 6-146-16,9 6-68 15</inkml:trace>
  <inkml:trace contextRef="#ctx0" brushRef="#br1" timeOffset="187780.27">4678 12634 532 0,'-16'-9'703'0,"7"-2"-589"0,3 5 9 16,3 6-13-16,6-3-76 15,6 9-6-15,7 8 47 16,6 4-32-16,11 10-13 16,-2 9-9-16,4 9-18 15,-10 11-1-15,-9 12-2 16,-19 2-24-16,-19 14-126 15,-23 14-377-15</inkml:trace>
  <inkml:trace contextRef="#ctx0" brushRef="#br3" timeOffset="195134.27">4238 12308 619 0,'-22'3'325'15,"2"2"-274"-15,1 4 28 16,6-1 17-16,0 7-5 16,7-6-12-16,0-1-23 15,9-5 8-15,-3 0 10 16,3-9-12-16,0 3 4 15,0 0-1-15,4-5-18 16,-1-4-21-16,0-2 9 16,1-9-11-16,-1-5-10 15,-3-7 2-15,0-5-8 0,-9-5-4 16,0-7 4-16,-10 1-6 16,-6-1 6-1,-8 6-2-15,-1 6-3 16,-4 9-2-16,-3 8 3 0,4 8-3 15,-1 7-1-15,2 2-1 16,11 4-1-16,3 4 2 16,3-2-1-16,1 4 1 15,-1 0 0-15,-1 6-1 16,1-4 1-16,2 5 0 16,3-3-3-16,2 1 1 15,2 0-2-15,1-1 4 0,3-2 0 16,-3 2 0-16,2 1-2 15,-2 0 2-15,3-1-1 16,0-2 1 0,0 0 0-16,3-4 1 0,0 1-1 15,0-6 0-15,3 3-1 16,-3 0-1-16,0 0 1 16,0 3 1-16,3-3 0 15,-3 3 0-15,0-3 0 16,3 0 3-16,-3 0-2 15,0 0 5-15,0-3-2 16,0 3-2-16,0-5 6 16,-3-7-7-16,3-8 0 15,-3-3 0-15,-4-8 2 16,-2-6-2-16,-4-4 0 16,1-1-1-16,-4-8 0 15,-1 8 1-15,9 8-1 0,0 11 0 16,2 12-2-16,6 6 0 15,3 5-3-15,5 2-1 16,9-2 6-16,19-6 1 16,8 3-1-16,7-2 0 15,10-5-3-15,-8 0-14 16,-7-2-25-16,-13 3-24 16,-10 4-17-16,-13 5-50 0,-10 0-84 15,-3 8-113 1,-4 4-243-16</inkml:trace>
  <inkml:trace contextRef="#ctx0" brushRef="#br3" timeOffset="195594.27">4383 11361 956 0,'-2'-27'156'15,"-3"3"10"-15,-4 4-25 16,0 6-15-16,2 2-39 16,-2 1-28-16,2 6-14 15,4-1-9-15,-3 2-19 0,3 4-6 16,3 4-8-16,0-4-3 16,-3 11-1-16,0 3 1 15,-4 12 3-15,1 8-3 16,3 12 0-16,6 3 0 15,6 0 1-15,10-1-1 16,13-5 2 0,7-15 1-16,8-7 1 15,7-16-2-15,7-14 24 16,-5-11 23-16,-2-11-5 16,-10-9-4-1,-14-3-1-15,-11-8-12 16,-10-4-22-16,-15 1-5 15,-13-3 0-15,-16 5 0 0,-20 9 0 16,-8 12 0-16,-13 11 0 0,3 14 0 0,6 12-12 16,10 17-95-1,16 14-23-15,13 9-141 0,15 11-439 16</inkml:trace>
  <inkml:trace contextRef="#ctx0" brushRef="#br2" timeOffset="208682.27">19202 5315 401 0,'7'-9'228'0,"-4"1"-106"16,-3-1-11-16,0 4-7 16,-3-1 9-16,-1 3-13 15,1 0 2-15,-3-1-12 16,6 4 4-16,-3-2-15 15,0-1-11-15,6 3-13 16,-3-3-6-16,0 3-11 16,3 0-11-16,0-2-2 15,-3 2-3-15,6-6 3 16,-2-5-15-16,2-9-5 16,6-4-4-16,4-9 1 15,6-2-1-15,0 1 2 0,5 0-1 16,-2 1-1-1,-6 9-1-15,0 3 4 0,-10 7-4 16,-2 8 0-16,-4 6-6 16,-3 0-2-16,-3 3-3 15,3 6 8-15,-4 10 3 16,4 10 3-16,-6 11-1 16,3 9 0-16,0 5-1 15,-4 1 3-15,1 2-2 16,3 3 0-16,-3-3 0 15,-1-3-1-15,4-5 3 16,0-9-4-16,0-6 0 0,0-8 3 16,0-9-1-1,-1-6 0-15,1-2 0 0,-3-6 3 16,-7 0 2-16,-7-1-2 16,-11 2-4-16,-4-2 1 15,-3 4 0-15,4-4-1 16,7 4-1-16,5-2 0 15,10 1 0-15,2-2-2 16,4-3 2-16,3 3-3 16,3-3 0-16,3 0-1 15,6 0 1-15,24-3 3 16,17-3 7-16,26-6-6 16,23-2 9-16,11-5 4 15,0-5-2-15,-13 2-3 16,-18 2-5-16,-18 3-1 0,-23 5-3 15,-22 6-31-15,-13 4-57 16,-19 4-155-16,-21 13-365 16</inkml:trace>
  <inkml:trace contextRef="#ctx0" brushRef="#br1" timeOffset="-214346.46">3424 10236 751 0,'9'-18'239'0,"-2"7"-143"16,-1 2 11-16,-9 6 20 15,3 3-27-15,0 0-17 16,3 0-18-16,-3 0-24 16,6 3-13-16,0-3-9 15,1-3-1-15,-1 6-3 16,8-3 3-16,11 6 40 15,19 5-26-15,27 10-6 16,30 4-5-16,26 6-7 16,25 5 2-1,16 2-4-15,7 3 2 0,3-4-10 16,-7-3 2 0,-9-2 0-16,-13-1-1 0,-12-5-3 15,-16 2 2-15,-25-2-1 16,-21-1 0-16,-20-1 0 15,-11-4-2-15,-12 0 8 0,-7-3-6 16,-6-3-1-16,-2-2-1 16,-6-6 2-16,0-1-2 15,-5-2 0-15,1-3 1 0,-1 0 0 16,0-3 0 0,0 3-4-16,-2 0-13 0,-1 0-33 15,-3-3-33-15,-7 6-47 16,-5-3-157-16,-7 0-228 15</inkml:trace>
  <inkml:trace contextRef="#ctx0" brushRef="#br1" timeOffset="-212749.46">6016 11442 883 0,'-10'-40'222'0,"1"8"-121"0,-4 9 49 16,7 10 13-16,3 4-59 16,3 3-36-16,3 3-27 15,0 0-13-15,3 3-13 16,-2 0-2-16,-1 3-11 15,0 6 0-15,6 13 22 16,1 15-10-16,-1 18-2 16,4 25-6-16,-4 17-1 15,-4 15-1 1,-5 10 0-16,0 4-3 0,0 0 3 16,0-11-4-16,3-18-4 15,5-17 0-15,-2-23-11 16,5-23 9-16,-3-16 0 15,0-16 6-15,1-19 5 16,4-12-1-16,-7-14-1 0,0-11-3 16,-6-9 2-1,-9 0-1-15,-13 0 2 16,-8 4-3-16,-4 7-4 16,-7 9 4-16,-3 11 0 0,6 7-2 15,-1 11 0-15,7 2 1 16,10 7 1-16,10-1 0 15,5 3-9-15,7 0-5 16,7 0-2-16,5-2 1 16,13-1 15-16,13-8 0 15,11-1 0-15,-2-2 0 16,-3 0 0-16,-6 0 3 0,-13 0-1 16,-5-4 2-16,-4 0 6 15,-3 0 2-15,-4 1 0 16,-3 3 2-16,-2 8-8 15,-4 4-5-15,-4 5-1 16,4 1-5-16,-3 6-3 16,3 4 8-16,3 6 1 15,4 6 1-15,-1 6-1 16,7 1-1-16,2-4 2 16,4-2-1-16,0-7-1 15,6-5 1-15,5-12 1 16,-2-6 2-16,4-11-1 0,-1-13-1 15,-1-9 4-15,-5-9 0 16,-6-13 2 0,-3-2 6-16,-7 0-4 0,-6 4 1 15,-3 10 6 1,-3 15-3-16,-3 14-7 0,3 11-7 16,-4 6-8-16,4 9 1 15,-3 8 7-15,0 15 4 16,-4 8-2-1,1 14-2-15,-1 9 0 0,4 4 0 16,6-7 0-16,3 0 0 16,3-12-2-16,1-5-8 15,-1-14 7-15,4-6-3 0,-1-11 3 16,7-7 3-16,3-4 0 16,3-4 3-16,4-5-2 15,-1 2-1-15,1-2-3 16,-8 5 0-16,1 6-3 15,0 6-3-15,-6 2 4 16,1 7-5-16,0-1 3 16,-3 3 2-16,-5 0-5 15,-3-3-12-15,-6 2-5 16,-6-3-17-16,-13-1-51 16,-8-4-102-16,-5 0-89 15,-6-2-115-15</inkml:trace>
  <inkml:trace contextRef="#ctx0" brushRef="#br1" timeOffset="-212546.46">6217 11510 635 0,'-11'-43'296'16,"2"7"-146"-16,2 3 2 15,-2 8-13-15,6 8-28 16,0 6-37-16,3 1-39 15,0 9-34-15,0 1-1 16,0 0-13-16,3 1-79 16,0 9-69-16,0 6-152 0</inkml:trace>
  <inkml:trace contextRef="#ctx0" brushRef="#br1" timeOffset="-212186.46">6750 11216 1110 0,'3'-25'177'16,"-9"4"8"-16,-4 1-32 15,1 8-39-15,2 7-58 16,4-1-21-16,0 6-17 15,3 3-7-15,3 0-11 0,-6 14 4 16,0 18 9-16,0 13-2 16,-5 18 0-16,0 17-9 15,2 11 5-15,-2 10-3 16,8-2-2-16,5-5-2 16,4-8-2-16,7-21-7 15,3-20-32-15,0-16-18 16,0-12-28-16,0-14-40 15,-1-8-82-15,1-16-3 16,8-10-1-16,1-10-18 16,0-5-120-16</inkml:trace>
  <inkml:trace contextRef="#ctx0" brushRef="#br1" timeOffset="-211989.46">6962 11762 446 0,'-3'-29'277'0,"0"0"-121"16,0 4 9-16,-4 2-4 15,4 8-13-15,0 5-20 16,0 0-30-16,3 8-43 15,0 2-26-15,3 0-18 16,0 5-7-16,4 7 7 16,2 8 19-16,5 6-24 15,-3 8 6-15,3 3-10 16,-8 1-4-16,-4-4-47 16,-4-3-109-16,-1-5-68 15,-3-9-195-15</inkml:trace>
  <inkml:trace contextRef="#ctx0" brushRef="#br1" timeOffset="-211746.46">7077 11325 566 0,'-6'-38'593'0,"-1"9"-459"0,4 9 35 16,3 9-37-16,0 8-84 15,10 3-33-15,2 6 30 16,13 6-10-16,2 9-8 16,11 12-3-16,-4 16-6 0,4 19-6 15,-5 12-7-15,-8 17-5 16,-16 3-2-16,-12-3-56 16,-17-2-92-16,-13-12-140 15,-9-17-596-15</inkml:trace>
  <inkml:trace contextRef="#ctx0" brushRef="#br1" timeOffset="-209765.46">5972 10447 704 0,'-4'-6'114'0,"1"-3"16"16,0 4 2-16,6-4-34 15,0 1 5-15,4-4-27 16,-4 0 23-16,3-2-24 16,1-4-19-16,-1 0-5 15,0-3 0-15,-3 1-11 16,1-3 1-16,-4 1-11 15,-4-4-11-15,-2-9 4 16,-7 1-8-16,-6-6-5 16,-9 0-4-16,-8 0-5 15,-14 3 1-15,-7-1-2 16,-10 13 0-16,-3 2 1 0,-3 9 1 16,7 3-2-16,6 5 0 15,8 2 0-15,11 2 0 16,5 2 3-16,11 0-3 15,0-3-4-15,3 3 4 16,3 0-1-16,-3 0 4 16,3 0-3-16,-3-4 0 15,3 4 1-15,-1-1-1 16,4-3 5-16,-3 4-5 16,0-2-3-16,7-1 3 15,-1 0 1-15,7 0-1 16,-1 3 2-16,7 0-2 15,0 0-2-15,0 0-3 0,0 0 2 16,0 3-1-16,0-3-5 16,10 8 5-16,-1 6 2 15,4 7 4-15,6 7 0 16,0 4-2-16,-2-1-3 16,-6-5 3-16,3-6 0 15,-9-3-1-15,1-5 1 16,2-7 1-16,-5-2-1 15,-3 0 1-15,0-3 5 16,0 0-6-16,-3-3 8 16,0 0-2-16,-2 3 0 15,-1-8-4-15,-7-1 1 0,1-5-3 16,-7-3 0-16,-6-3-2 16,3-3 3-16,-1 0-2 15,5-3 0-15,2 6 0 16,2 3-1-16,9 2-4 15,5 10-4-15,0 0-8 16,0-1-11-16,16-3 13 16,9-2 2-16,6-4-46 15,10-2-31-15,0 3-63 16,-14 5-57-16,-13 3-22 16,-9 10-161-16</inkml:trace>
  <inkml:trace contextRef="#ctx0" brushRef="#br1" timeOffset="-209186.46">5019 9358 908 0,'-3'-15'138'0,"6"4"-53"0,-6-1 32 16,3 9-16-16,6-5-49 16,4-6-43-16,5-4 25 15,4-2 5-15,7-5-9 16,-1 2-2-16,-5-3-1 15,-1 5-2-15,-8 3-1 16,0 3 4-16,-5 0-11 16,-3 10-7-16,-3-1 2 15,3 3-12-15,-3 3-3 16,0 3-8-16,2 3-1 16,6 8 12-16,-2 9 1 15,4 11 1-15,5 12 0 16,1 5-2-16,-3 1 1 15,3-3-1-15,-4-10 1 16,-1-5-1-16,-3-5 0 0,-2-11 0 16,-1-11 1-16,-5 0 1 15,-8-7 1-15,5 2 0 16,-5-2 1-16,-9 0 2 16,-2 4-5-16,-3-4-1 15,3 0-2-15,9-4 0 16,10 4-14-16,0-2 0 15,13-6-18-15,9-7-11 16,13-11-77-16,15-3-83 16,8-2-81-16</inkml:trace>
  <inkml:trace contextRef="#ctx0" brushRef="#br1" timeOffset="-208029.46">997 10947 695 0,'-13'6'112'0,"1"-3"16"15,-1-3 11-15,3 0-46 16,1-3 1-16,0 0-7 16,-1-6-14-16,-4 4 4 15,3-7-24-15,-6 1-7 16,1-3-14-16,4-4 2 15,-1-2-11-15,-3 0-4 16,7-5-2-16,-1-4-8 16,4-5-2-16,0-2 4 15,1 0-8-15,10-7-1 0,4 5-1 16,4 2-1-16,6-2 0 16,9 4 0-16,10 0 0 15,10-3 0-15,3 6-2 16,7 5 1-16,5 6 2 15,0-1-1-15,1 8 0 16,-4-2 0-16,-2 3 0 16,-14 1 1-16,-9 5 0 15,-13 1 1-15,-10 1-2 16,-5 4 13-16,-7 0-4 16,-4 0 4-16,1 0 0 15,-3 0 1-15,-7-2-12 16,-2-3-2-16,-8-5-1 0,1 2 1 15,-1 2 1-15,1 1 0 16,6-1-1-16,1 0 1 16,5 4-1-16,7-1 0 15,0 3-2-15,6 0-3 16,0-3-4-16,0 3 1 16,4 0-3-16,8 0 11 15,4 0 2-15,14 3-2 16,2 2 1-16,6 4-1 15,-7 3 0-15,2 2 1 16,-11-1-1-16,-3 5 0 16,-6-1-2-16,-6 4-21 15,-13-1-106-15,-16 1-85 16,-16 6-147-16</inkml:trace>
  <inkml:trace contextRef="#ctx0" brushRef="#br1" timeOffset="-207426.46">739 9940 938 0,'-16'-31'154'0,"7"5"-16"0,-1 6-3 16,10 7-48-16,4 1-54 15,11 0-17-15,1-5 0 16,6-3 5-16,8-3 17 16,-5 0-1-16,0 3 2 15,-6 6-8-15,-6 3-5 16,-7 8-10-16,-3 0-4 15,-3 3-12-15,0 3-3 16,3 3 1-16,8 5-1 16,0 9 4-16,3 3-1 15,5 6 5-15,-3-1-5 16,-4 1 0-16,-2-2 0 0,-4-1 0 16,-3-2 4-16,-3-2-4 15,0-2 0 1,-3 1-1-1,-3-4 2-15,-4 0 0 0,1 0-1 16,-7-2 0 0,-1-1 2-16,-2 3-3 0,-3-3 1 0,3-2-4 15,7-4 3-15,-1 1 1 16,13-9 0-16,3 0-6 16,4-3-3-16,8 0 8 15,17-12-2-15,16-1 6 16,9-10-2-16,20-5-1 0,2-7 3 15,-4 4-2-15,-10 5-1 16,-18 6-47-16,-22 9-127 16,-19 6-161-16,-20 4-308 15</inkml:trace>
  <inkml:trace contextRef="#ctx0" brushRef="#br2" timeOffset="-193474.46">20944 5109 942 0,'0'-3'130'16,"0"3"-17"-16,0-3 84 15,3 0-49-15,0-2-58 16,-3-1-20-16,0-6-21 15,3 1-5-15,-1-1-16 16,1-2-11-16,5 2-5 16,-2-2-3-16,7 0-2 15,2 0-4-15,4 0 1 16,3 2 0-16,10 1-2 0,1 3-2 16,4 2-2-16,1 6 1 15,3 8 0-15,-2 9-2 16,-1 15-3-1,-6 10 5-15,-10 10-3 16,-10 11 4-16,-15 5 1 16,-13 1 3-1,-15 6-2-15,-13-7 4 0,-8-5-3 16,-2-9-2-16,4-10 0 0,11-16-1 16,11-8 1-16,12-9 0 15,10-5-1-15,6 0 8 16,6-4-8-16,3 2 3 0,10-8 12 15,16-2 11-15,20-2-12 16,14-3 3-16,20-3-9 16,4 3-4-16,-5 2 3 15,2 3-3-15,-5 0 1 16,-8 4-5-16,-8 2 4 16,-8 0-4-16,-20 2-8 15,-19-2-39-15,-12 0-46 16,-26 0-132-16,-22-7-450 15</inkml:trace>
  <inkml:trace contextRef="#ctx0" brushRef="#br1" timeOffset="-187255.46">4958 7962 1090 0,'-6'-26'159'16,"-4"6"-20"-16,1 6 21 16,2 6-37-16,4 5-64 15,3 0-30-15,10 3-16 0,-4 0-6 16,7 6-5-16,26 2 3 15,27 10 10-15,36 4-8 16,30 14 5-16,38 0 3 16,14 6-7-16,9 7-1 15,4 3-7-15,-1 8 6 16,2 2 0-16,-8 5 3 16,-9-5 4-16,-11-5-3 15,-19-8 2-15,-21-12-2 16,-21-11-6-16,-34-9 2 15,-14-5-2-15,-23-7 1 16,-16 1 0-16,-6-6 2 16,-5 3-2-16,-8-3-3 15,0 0-2-15,-3 0 0 0,-3 0-10 16,0 0-46-16,-5 0-49 16,-8 0-107-16,-9 2-286 15</inkml:trace>
  <inkml:trace contextRef="#ctx0" brushRef="#br1" timeOffset="-185978.46">7995 9129 879 0,'12'-51'224'0,"-5"4"-83"15,-1 2-21-15,0 5 23 0,2 0-36 16,0-3-39-16,-2 0 1 16,2 5-13-16,-5 7-6 15,0 8-18-15,-3 9-11 16,0 5-12-16,0 9-9 15,0 4-7-15,0 1-6 16,3 21 13-16,7 16 6 16,-4 19-5-16,4 22-1 15,-4 25 3-15,-3 15-3 16,-3 9 0-16,0 10 0 16,-3-1 0-16,3-15 0 15,0-18-20-15,3-22-7 16,0-23 3-16,0-25 10 0,4-16 7 15,-4-14 4-15,3-4 3 16,0-20-3-16,4-6 6 16,-4-17-4-16,0-22 2 15,-6-16 0-15,-6-12 2 16,-16-4-3-16,-9-3-3 16,-12 5-2-16,-7 14 5 15,-1 12-1-15,3 16-4 16,7 15 3-16,10 16 1 15,8 6-6-15,11 10 3 16,12-1-4-16,6 3 1 16,16 0 6-16,19-3 1 15,14-2-3-15,14-8 3 16,8 0 3-16,-4-7-2 0,-12 0 5 16,-14 2 3-16,-15 7 5 15,-10-1 3-15,-10 7 3 16,-4 5-3-16,-8-3-6 15,0 3-3-15,-5 3-7 16,5-3-1-16,-3 3-6 16,3-1-2-16,0 10 7 15,3 5 1-15,4 6 3 16,2 6-3-16,5 5 0 16,2-2 1-16,6-6 1 0,3-4 0 15,0-8-3 1,7-5 3-16,-1-9 1 0,5-9-3 15,-1-9 3-15,-1-9-1 16,-2-11 6-16,-7-12-8 16,-2-8 3-16,-7-8 7 15,-10-2-3-15,-9-1-4 16,-6 15 14-16,-4 11-6 16,-4 12-1-16,6 19-10 15,0 9-9-15,8 6 0 16,-3 14 9-16,1 11 3 15,0 13 0-15,-1 10-3 16,3 11-1-16,6-1 1 16,8-4 1-16,-3-3-1 15,1-6 0-15,4-7-7 0,-7-12 5 16,2-15-6 0,-2-6 7-16,0-8-1 0,-4-5 1 15,12-6 1-15,5-9 5 16,9-4 0-16,7 0-5 15,4 0-5-15,-7 9 4 16,-1 10 0-16,-6 10-4 16,-3 10 5-16,-6 1 1 15,1 5-1-15,-4 5 0 16,-10-2-1-16,-3 6-1 16,-8 4-24-16,-9 1-20 15,-16-1-37-15,-8-6-75 0,-6-5-117 16,-8-6-123-1</inkml:trace>
  <inkml:trace contextRef="#ctx0" brushRef="#br1" timeOffset="-185567.46">8268 8591 811 0,'7'-20'143'0,"-1"6"-17"0,-3 6-8 15,-3 4-28 1,0 2-42-16,-3 2-14 0,0 2-11 16,3 2-12-16,-3-2-9 15,-1 6 8-15,1 2 3 16,3 1-13-16,3 3 8 15,4-2-2-15,2-4 20 16,7-2 29-16,-2-4-5 16,-3 2-7-16,3-8 2 15,-6-4-3-15,-5 0-17 16,2-4-4-16,-5-2-15 16,0 3-2-16,-11-5-4 0,3 8-7 15,-6-2-41 1,6 2-33-16,-3 7-50 0,8 1-103 15,3 5 21-15,14 7-264 16</inkml:trace>
  <inkml:trace contextRef="#ctx0" brushRef="#br1" timeOffset="-185244.46">9161 8535 930 0,'16'-26'188'0,"-10"3"-18"15,-3 0 13-15,-9 5-29 0,3 4-57 16,3 6-32-16,-3 2-29 16,3 6-26-16,0 0-6 15,-4 21-3-15,-5 12 21 16,-7 27-14-16,-1 23-2 15,3 26 3-15,-2 5-5 16,5 9-1-16,8 3-3 16,6-15 0-16,10-11-1 15,4-19-9-15,8-25-28 16,3-24-18-16,10-26-52 16,6-17-129-16,5-24-60 15,1-19-59-15</inkml:trace>
  <inkml:trace contextRef="#ctx0" brushRef="#br1" timeOffset="-184928.46">9469 8937 693 0,'-13'-31'158'0,"1"2"13"15,1 4-46-15,3 2 2 16,-3 8 4-16,8 3-33 16,3 7-63-16,3 5-29 15,8 2-5-15,5 1 12 16,6 6-5-16,3 6 1 15,3 2 8-15,-1 5 4 16,-5 11-14-16,-11 1 4 16,-6 8 1-16,-10 1-1 0,-3 6-4 15,-6-3-4 1,3-7-2-16,-3-7 1 0,5-6-2 16,5-12 1-16,4-9-1 15,7-5 1-15,-1 0 1 16,5-2-2-16,6-4 13 15,16-5-13-15,14-10-12 16,4-1-83-16,2-7-131 16,-4 1-64-16,-18 5-396 15</inkml:trace>
  <inkml:trace contextRef="#ctx0" brushRef="#br1" timeOffset="-184626.46">9848 8468 206 0,'-14'-43'806'16,"1"6"-633"-16,-2 3 21 16,-1 5-23-16,0 7-73 15,7 7 4-15,2 4-46 16,7 2-44-16,13 9-8 15,22 9 6-15,15 9 13 16,21 12 5-16,15 22-9 16,2 16-5-16,-8 24-7 15,-20 19-3-15,-19 13-3 16,-27 4-1-16,-28-2-42 0,-27-8-62 16,-16-16-191-16,-20-13-337 15</inkml:trace>
  <inkml:trace contextRef="#ctx0" brushRef="#br3" timeOffset="-168764.46">1943 8991 840 0,'-3'4'149'0,"0"-2"-77"16,0-2 32-16,0 0 23 0,-1-2-21 16,-2-2-14-16,-3 2 12 15,-4-1-24-15,-3-6-18 16,-3 1-14-16,-3-7-12 16,-4-7-4-16,-1-10-8 15,-6-8-10-15,1-14-6 16,-5-12 0-16,1-18-2 15,1-9-6-15,4-14 0 16,2-7 1-16,7-3-2 16,8 3-3-16,11 11 1 15,6 5-1-15,14 7-5 16,8 11 9-16,10 3 0 16,17 4-1-16,14 3 1 0,13 1 0 15,10 1 7 1,12 1-6-16,1 5 2 0,3 5-2 15,-12 8-1-15,-17 13-2 16,-23 10 2-16,-20 14-1 16,-17 3 1-16,-10 9-5 15,-6 0 5-15,3 0 3 16,-3 0-2-16,0 0 3 16,-3 0-3-16,0 0 5 15,0-2 0-15,-1 2-6 16,-8-11-5-16,-2-2-3 15,-8-6 7-15,-3-4 1 16,-4-2-1-16,7 8 1 16,0-1-3-16,5 6 3 0,6 4-5 15,5 2-2-15,-2 0-1 16,8 3 5-16,-3 3-4 16,6-3-6-16,-3 3-7 15,3 0-8-15,8 3-7 16,0 6 33-16,13 3 2 15,10 7 0-15,4 7 1 16,3 3-1-16,4 5 0 16,0 3 0-16,-8 1-1 15,-4 2-11-15,-11-6-60 16,-12 0-122-16,-26 0-147 16,-33 9-310-16</inkml:trace>
  <inkml:trace contextRef="#ctx0" brushRef="#br3" timeOffset="-168278.46">698 7757 899 0,'-19'-32'174'0,"0"4"-52"15,3-1-8-15,7 6-17 16,6 3-34-16,3 0-29 16,3 4-16-16,3 3-8 15,7 2-6-15,6 3 2 16,3 2-6-16,3 6-3 15,11 6 3-15,2 4 2 16,-7 12 1-16,1 9-3 16,-10 11 2-16,-8 9 0 15,-19 6 2-15,-4 6 0 16,-7-5 1-16,-3-7-2 16,4-10-3-16,2-13 2 0,7-11-2 15,6-5 1 1,0-10 5-16,6 1 10 0,0-6 1 15,4 1 0-15,15-13-3 16,11-2-7-16,17-6-3 16,10-3-4-16,5 1-29 15,-12 7-147-15,-18 12-181 16</inkml:trace>
  <inkml:trace contextRef="#ctx0" brushRef="#br3" timeOffset="-166291.46">19946 4288 564 0,'15'-2'197'0,"-2"-7"-74"15,-3 0 10-15,-4-2-29 16,0-6 4-16,-3-4 6 16,-3-4-16-16,0-9-19 15,-12-6-8-15,-4-4-27 16,-9-7-16-16,-10-3 2 16,-9 0-6-16,-5 2 5 15,-4 1-4-15,-5 5-12 16,-5 3-6-16,-8 0-5 15,-7 6 2 1,-12 3-3-16,-8 8 3 0,-13 11-3 16,-4 19-1-16,-9 16 6 0,-2 17-4 15,-1 19-1-15,3 20 0 16,9 15 1-16,13 12 0 16,14 14-2-16,14 18 5 15,11 21-2-15,16 19-2 16,6 17 0-16,8 22-1 15,8 14 0-15,12 1-2 16,26-3 1-16,15-3 2 16,27-14-1-16,14-21 1 15,13-19 0-15,5-14-1 16,5-18 1-16,3-17 1 16,10-17 0-16,6-14 2 15,4-21 0-15,2-16 0 0,1-18 0 16,-1-22 0-1,-2-24 2-15,3-19 0 0,-5-27 4 16,-1-22 4-16,-1-17 0 16,-10-20 3-16,-2-14 0 15,-8-19 0-15,-1-15-3 16,-7-16-3-16,-11-12-2 16,-20-11-2-16,-33-1 0 15,-33 2-1-15,-33-5-6 16,-35 4-3-16,-26 9-5 15,-20 13 1-15,-8 13 1 16,-7 29-8-16,6 24-26 0,14 28-29 16,15 20-42-1,18 25-157-15,15 26-175 0</inkml:trace>
  <inkml:trace contextRef="#ctx0" brushRef="#br3" timeOffset="-164638.46">8666 8471 908 0,'14'-3'223'0,"-3"-2"-81"16,-5 2 24-1,-3-3-40-15,1 0-51 0,-1-4-2 16,-3-9-23-16,3-3-12 16,-3-7-10-16,0-2-3 15,-3-9 3-15,-4-6-17 16,-5-5-2-16,-10-12-3 15,-11-9-4-15,-14-8 7 16,-16-3-9-16,-24 2 4 16,-10 8-4-16,-27 10-1 15,-13 11 1-15,-19 15 1 16,-7 8-1-16,1 13-1 0,8 1-3 16,3 7 4-16,22 2 0 15,14 0 1-15,17 3-1 16,16 1 3-16,14 2-3 15,18-6 0-15,12 6 0 16,2-3 1-16,8 0 0 16,3 3-1-16,2 0 0 15,5-3 1-15,5 3-1 16,0-2 0-16,4 2 1 16,-2 0-1-16,3-4 0 15,2 8 0-15,-2-8-1 16,5 4 3-16,0 0-5 15,3 4-1-15,3-4 1 0,-3 0-3 16,0 2-2 0,3 4 4-16,5 5 4 0,1 7 1 15,7 8-1-15,3 6 0 16,3 7 1-16,6-2-1 16,1 0 0-16,-1 0 0 15,-5-8 0-15,-4-7 0 16,-6-7 2-16,-7-3-2 15,-3-10 3-15,-6 0 2 16,3-2 3-16,-3-2 0 16,-7-4-4-16,-10-4-3 15,-2-8 0-15,-9-10-1 16,-7-4 0-16,0-8 0 16,-1-6 1-16,4 0-1 0,7 4 0 15,6 4 1 1,9 13-1-16,7 7-1 0,3 10-4 15,6-1-1-15,13-2 3 16,9-6-1-16,16-9-1 16,17-5-22-16,14-3-24 15,15-7-37-15,-7 7-34 16,-11 8-87-16,-18 15-110 16,-23 16-76-16</inkml:trace>
  <inkml:trace contextRef="#ctx0" brushRef="#br3" timeOffset="-163963.46">7932 7028 954 0,'-7'-12'179'0,"-2"6"-69"16,-5 3 9-16,3 3 11 0,-3 0-65 16,6 0-14-16,0 0-11 15,5 0-10-15,6-3-8 16,5-3-1-16,-3 1-4 15,12-13 1-15,5-1-9 16,3-4 2-16,0-6 6 16,1 1 0-16,-4 5-2 15,-10 5-2-15,-1 4-4 16,-8 3 1-16,-1 11-9 16,-2 0-1-16,-2 3-10 15,-1 3-3-15,3 2 7 16,0 6 6-16,0 12 1 15,3 8 2-15,-1 12-2 16,-2 9 2-16,0 1-4 16,-2 1 2-16,2-4-1 0,-3-11 1 15,0-10-1-15,-2-13 1 16,2-7 0-16,3-6 1 16,-6-6 0-16,6 0 4 15,-3 0-6-15,3 0 4 16,-3 0-4-16,3 0 2 15,0-3-1-15,3 3 1 16,-3 0-2-16,3 0 0 16,0 0-4-16,0-3-4 15,8-5-10-15,3-4 11 16,13-2 3-16,4 0 1 16,7-1-12-16,3 7-18 0,1 2-30 15,-7 3-11-15,-4 0-40 16,-2 1-50-16,-6 2-79 15,-7-4-41-15</inkml:trace>
  <inkml:trace contextRef="#ctx0" brushRef="#br3" timeOffset="-163477.46">8215 6680 691 0,'-33'-50'166'0,"-2"1"-39"0,1 3-12 16,-4 5 5-16,-6 3-11 15,-5 9-23-15,-1 6-25 16,-5 6-9-16,-2 14-33 16,-1 12-3-16,2 19-6 15,-7 23-3-15,-2 24 0 16,12 22-3-16,5 29 1 15,17 20-4-15,20 2 1 16,30 6 1-16,30-2 4 16,20-17-1-16,24-18 2 15,18-14 10-15,15-29 3 16,11-26 3-16,6-27 7 0,-6-27 19 16,-7-31 9-1,-9-23-9-15,-11-20-12 0,129-237 0 16,-223 239-13-16,-10-4-4 15,-9-7-9-15,-5 8-3 16,-19-79-4-16,-20 8 1 16,-27 19-6-16,-17 18 0 15,-14 27 0-15,-10 22-2 16,5 26-2-16,1 22-6 16,4 25-33-16,6 21-30 15,2 21-13-15,1 17-60 16,11 12-159-16,8 11-161 15</inkml:trace>
  <inkml:trace contextRef="#ctx0" brushRef="#br2" timeOffset="-160349.46">22324 4889 994 0,'-11'-6'141'0,"0"1"-43"0,5 1 48 16,6 2-20-16,0-2-51 15,0 4-26-15,3 0-22 16,3-2-8-16,2 2-9 16,6-3-1-16,13 1 6 15,11-1 8-15,6-3-6 16,10 0-4-16,3 0-3 15,3 1-6-15,-5-1 4 16,-2-3-3-16,-7 4-2 16,-18 1-3-16,-9 1 0 15,-13 3-3-15,-6 0 1 16,-3 9 2-16,-3 0 1 0,-7 8 3 16,-4 3-2-1,-11 9-1-15,-7 2 1 0,-3-4-4 16,1 6 6-16,-1-7-1 15,5-7-2-15,8-4 1 16,6-6-1-16,9 0 0 16,4-9 1-16,3 2-1 15,6-2 1-15,0-2-2 16,4-2-1-16,-1 1-3 16,10 1 4-16,9-1 2 15,11 0-2-15,5 3 0 16,9 6-1-16,1 11-1 15,3 5-1-15,-6 12 3 16,-1 10 0-16,-8 8 0 16,-14 2 1-16,-12 3-1 0,-16-8 2 15,-16-6 1-15,-22-15 1 16,-14-5-4-16,-11-15 3 16,-14-8-6-16,1-5 1 15,2-7-53-15,8-5-98 16,5 0-186-16,13 0-447 15</inkml:trace>
  <inkml:trace contextRef="#ctx0" brushRef="#br2" timeOffset="-151899.46">3958 6662 188 0,'-6'5'657'0,"1"-5"-502"15,2-2-40-15,-3-8-8 16,-2 2-8-16,-6-6-2 16,-2-7-9-16,0 2-11 15,1-4-18-15,-1-3-10 16,0-3-21-16,0 4 2 15,-1-7-14-15,3-2-6 16,-3-3-4-16,7-3-2 16,4-3 0-16,3 0-3 15,9 0 0-15,7 6 1 0,7 0-2 16,8 0 0 0,16 5-1-1,10 1 1-15,20-3 0 16,11 2 5-16,17 1-5 15,9-4 0 1,7 4 1-16,-4-1 0 16,-3 4-1-16,-15 5 0 0,-27 3-4 15,-25 8 4-15,-14 6 0 0,-24 4 7 0,-9 2-6 16,0-6 6-16,-11-2-6 16,-5-4-2-16,-9-2 0 0,-7-3 0 15,-6 0 1-15,-1 0-1 16,1 3 1-16,9-1 0 15,1 3 1-15,9 1-2 16,5 2 1-16,12 3-4 16,2 4-1-16,6 2-7 15,11 6 11-15,10-1 1 16,10 1-1-16,10 5 1 16,11 1 0-1,2-1 1-15,3 1-2 0,1 5 1 16,-11 3-1-1,-9-3-2-15,-11 6-23 0,-19-3-31 16,-13 3-55-16,-21-1-77 16,-15 4-274-1</inkml:trace>
  <inkml:trace contextRef="#ctx0" brushRef="#br2" timeOffset="-151383.46">3477 5626 905 0,'-9'-36'171'0,"6"4"-81"0,1 1-3 15,2 5-19-15,5 3-23 16,4 0-19-16,4 3-10 16,13 5-5-16,3 4 2 15,9 1-3-15,-4 6-3 16,2 4-5-16,-11 0-2 16,-6 8 0-16,-9 1-1 15,-4 8 1-15,-6 0 0 16,-6 15 5-16,-7 2-3 15,-3 3-2-15,-4-2-5 16,4-1-8-16,4-11 6 0,7-7-7 16,0-4 5-16,5-6 9 15,5-3-1 1,-2-3-2 0,2-3 3-16,9 0 5 0,0 3-5 0,6-3-2 15,6 3 2 1,-1 6 3-16,0 3-2 15,-3 5 0-15,-3 0-1 16,-5 4-1-16,-11-2 1 16,-6 7 0-16,-13 1 8 0,-10-2-8 15,-9 1-23 1,-6 0-72-16,-6-7-103 16,5-3-55-16,4-8-167 15,13-8 119-15</inkml:trace>
  <inkml:trace contextRef="#ctx0" brushRef="#br2" timeOffset="-150957.46">3824 5149 719 0,'-20'-49'150'0,"-11"3"-54"16,-13 4-5-16,-7 8-11 15,-2 5-2-15,-5 12-16 16,4 8-9-16,4 18-11 15,-2 14-18-15,5 20-2 16,-2 20 1-16,5 16-6 16,3 18-12-16,7 15 0 0,10 11 3 15,18 5-4-15,20 2-4 16,17-11-7 0,26-10 6-16,23-22 1 0,18-17 11 15,20-29-4 1,15-27 2-16,7-28 15 15,0-29 22-15,-3-25-3 16,-13-14 11-16,-23-15-9 0,-29-14-8 16,-20-6-12-16,-40-12-8 15,-24-3-10-15,-34-3-4 16,-23 11-3-16,-27 12-3 16,-11 21-3-16,-17 25-3 15,0 32 3-15,6 25 2 0,11 20-30 16,18 18-67-16,22 19-52 15,25 15-93-15,26 12-151 16</inkml:trace>
  <inkml:trace contextRef="#ctx0" brushRef="#br2" timeOffset="-150294.46">8100 5706 136 0,'-28'-34'749'0,"1"5"-644"16,5 4-2-16,3 2 1 16,4 6-9-16,2 6-8 15,7 2-24-15,6 6-26 16,3 3-29-16,19 12 21 15,28 5 20-15,37 8-22 16,37 9-3-16,34 12 1 16,20 0 2-16,12 0-7 15,-6 2-2-15,-8-1-5 0,-11-2-1 16,-16-3-3-16,-15 1-2 16,-16-8 5-16,-14-1-6 15,-15-8 4-15,-7-4-5 16,-8-7-1-16,-14-4-2 15,-10-2-2-15,-11-6 0 16,-10 0 0-16,-20-3-12 16,-6 2-98-16,-15 4-146 15,-14 6-142-15</inkml:trace>
  <inkml:trace contextRef="#ctx0" brushRef="#br2" timeOffset="-149021.46">10428 7087 679 0,'-19'-59'136'15,"0"-4"-12"-15,3-1 17 16,1 4-60-16,2 9 1 16,4 9 37-16,-2 2-15 15,3 2-32-15,-3 6-18 16,0 10-1-16,0 2-20 16,5 5-11-16,3 10-21 0,3 5-1 15,3 11-3-15,0 11 3 16,3 16 0-16,-3 14 1 15,2 25-1-15,-10 23 6 16,-4 17-4-16,-1 12-2 16,4 2 2-16,3-5-4 15,9-17 1-15,7-21-12 16,6-19 5-16,4-23 3 16,2-20 2-16,0-12 2 15,1-17 1-15,-1-8 0 16,-3-15 1-16,-3-11-1 15,-2-18 0-15,-8-11 0 0,-9-9-1 16,-17-1 0 0,-14-4-4-16,-16 11 0 0,-21 9 0 15,-7 14-3-15,-1 12 5 16,2 10-7-16,14 13-5 16,21 6 15-16,17 3-2 15,16 2 0-15,9 0-11 16,3-3-2-16,4-2 9 15,13 0 6-15,9-5 5 16,21-8-4-16,10-5-2 16,8-5 1-16,6-4 0 15,-5 1 3-15,-6-1-3 16,-2 3 2-16,-10 1 3 16,-2 3 2-16,-15 5 1 0,-11 8-6 15,-10 6 0-15,-10 4-2 16,-6 4-10-16,0 6 10 15,3 10 1-15,3 5 4 16,1 5-4-16,-1 6-1 16,8-1 1-16,-3-5 0 15,6-8 1-15,2-6 4 16,6-8-1-16,0-3-3 16,7-12 3-16,4-8-2 15,2-15 0-15,-1-5 1 16,-2-8 5-16,-10-7 9 15,-6 1-2-15,-16 2 0 16,-6 4-3-16,-9 1-2 0,-7 10 11 16,0 9-13-1,6 10-9-15,1 12-15 0,-1 9 15 16,-3 17 1-16,-1 6 3 16,-2 16-3-16,5 6-1 15,3 7-1-15,11 2 1 16,6 0-1-16,7 0-2 15,4-6 0-15,2-8-3 16,0-11 1-16,0-20 1 16,0-7 4-16,6-17 6 15,3-5-5-15,-1-12 0 16,1-4-1-16,0 3-1 16,-2 4 1-16,-8 5-1 15,-2 7-1-15,0 11 2 16,1 5-7-16,-1 13-3 15,-4 5-7-15,-2 13-1 0,-4 5-7 16,-9 5-1 0,-7 3 8-16,-10-10-15 15,-2-1-100-15,-12-10-81 0,-11-8 24 16,-8-5-81-16,-8-13-350 16</inkml:trace>
  <inkml:trace contextRef="#ctx0" brushRef="#br2" timeOffset="-148627.46">10596 6462 708 0,'8'-32'150'16,"-6"9"-64"-16,-4 3 4 15,2 8-18-15,-3 4-26 16,-5 8-33-16,5 6-10 16,-3 5 5-16,-4 6-3 15,4 6-1-15,6 9 3 16,0-7 1-16,6 1 6 16,4-8 13-16,-1-10-1 15,2-3 11-15,-3-10 45 16,3-9-12-16,0-4 2 0,3-5-30 15,-5-3-5-15,-6 1-18 16,-6 2-14-16,-9 3-3 16,-7 3-2-16,-1 5-1 15,1 4-17-15,0 6-55 16,3 7-95-16,7 8-1 16,2 8-92-16,11 8-193 15</inkml:trace>
  <inkml:trace contextRef="#ctx0" brushRef="#br2" timeOffset="-148287.46">11572 6253 314 0,'3'-43'735'15,"-3"3"-596"-15,-20-37 2 16,18 71 7-16,-1 6-50 16,3 0-46-16,0-3-28 15,0 3-15-15,0 9-6 16,3 11 9-16,-1 14 9 0,3 23-9 16,-2 20 2-16,3 17-6 15,-3 3-3 1,3 9-3-16,1 1-1 15,2-5 1-15,7-1 1 0,3-17-3 16,6-13-2-16,5-15-13 16,-2-13-45-16,-3-17-91 15,-3-12-104-15,0-8-72 16</inkml:trace>
  <inkml:trace contextRef="#ctx0" brushRef="#br2" timeOffset="-147604.46">11924 6636 685 0,'-15'-27'177'0,"-1"5"-55"15,0 5-37-15,4 0-2 16,5 2-10-16,4 7-29 16,6-1-18-16,7 3-19 15,5 3 4-15,8 1-7 16,-1 2-2-16,3 5 5 16,0 5-2-16,-3 3-5 15,-5 4 0-15,-1 4-1 16,-13-1-3-16,-6 0 4 15,-13 2 2-15,-9 7 12 16,-5-6-10-16,5-3-4 0,3-6 1 16,9-2-3-16,10-10 4 15,3-2-1-15,0 0-1 16,3 0 0-16,4-2-2 16,-1 2 2-16,7 0 9 15,6-3-8-15,4 6 5 16,5-1-6-16,4 8-3 15,-4-2 3-15,0 3 0 16,-2 6 0-16,-6 4 0 16,-9 1 7-1,0 4 4-15,-8-1 1 16,-6 1-3-16,-11 0-6 16,-11-2-3-16,-10-3-3 15,-9-3-61-15,-3-7-89 16,-5-5-65-16,11-6-176 15</inkml:trace>
  <inkml:trace contextRef="#ctx0" brushRef="#br2" timeOffset="-147345.46">12049 6184 705 0,'6'-46'309'0,"-6"1"-166"16,0 7 20-16,-6 3 19 15,6 17-81-15,3 3-60 16,0 9-30-16,16 15 10 16,15 17 28-16,15 22-13 0,8 29-17 15,9 30-2-15,-11 24-9 16,-14 17-5-16,-22 15-3 16,-26 6-41-1,-28-9-157 1,-24-11-270-16,-34-15-521 15</inkml:trace>
  <inkml:trace contextRef="#ctx0" brushRef="#br2" timeOffset="-143554.46">21779 4568 625 0,'0'-32'97'0,"-4"10"-70"15,-5-2-19-15,-4 6 2 16,-4 3-10-16,3 5-23 16,-2-3-132-16</inkml:trace>
  <inkml:trace contextRef="#ctx0" brushRef="#br3" timeOffset="-140791.46">22055 4414 861 0,'22'-23'177'15,"-9"1"-97"-15,-10-2 36 16,-3 5-2-16,-6-3-11 16,-7-5-29-16,0-4-19 15,-9-6-19-15,-6-4-6 16,-5-1-3-16,-1-5 4 15,-4 5-3-15,3-4-6 16,2 3-4-16,2 0-3 16,-4 0-2-16,-3 1-2 0,-7 1-4 15,-2 4-3-15,-10 3 0 16,-4 2 1 0,1 10-4-16,-1 5 0 0,1 3 1 15,10 4 0-15,-2 8 0 16,5 2-2-16,3 8 0 15,0 1 1-15,-5 8-1 16,2 7 1-16,3 1-1 16,-5 9 0-16,2 6 0 15,3 4-1-15,3 4 1 16,5 6 0-16,8 0 0 16,6 6 0-16,-1 3 0 15,5-3 0-15,2 3 0 16,-1 3 0-16,1 9 0 15,4 2 1-15,5 11-1 0,1 7 0 16,6-2 0 0,-3 5 0-16,6-7 1 15,-3-5-1-15,3-3 2 0,0-3-1 16,4-2-1-16,-4 2 0 16,0-1 1-16,3 2-1 15,2-2 0-15,3-1 0 16,3-1 1-16,2-3-1 15,-1 1 0-15,1-4 1 16,-3-5-1-16,-1-5 2 16,-2 3-2-16,-4-9 1 15,0-1 1-15,4-2 0 0,-1-3-1 16,1-1 0-16,-1-2 1 16,2-1-2-16,0-2 1 15,6-3-1-15,-1 0 0 16,3-3 3-16,0-5-3 15,0-3 0-15,3-4 0 16,0-5 0-16,6-2 4 16,5-4-2-16,5-6-2 15,6 1 1-15,4 0-1 16,0-7 2-16,-4 1-2 16,-5-3 2-16,-1-3-1 15,-4-5 2-15,-2-10-2 0,7-7-1 16,-5-7 0-16,4-2 1 15,3-9 3-15,-3-3-3 16,1-5-1-16,-4-4 6 16,-1-4-6-16,1-9 1 15,4-11-1-15,-1-15 4 16,3-14-3-16,6-21-1 16,-2-18 0-16,3-17 0 15,-7 0 0-15,-5-1 1 16,-14-1-1-16,-16 6-1 15,-19 6-3-15,-15-1 1 16,-20 0-4-16,-9 9-10 16,-3 1-25-16,-7 10-127 0,-3 10-205 15,-3 17-330 1</inkml:trace>
  <inkml:trace contextRef="#ctx0" brushRef="#br2" timeOffset="-135157.46">24558 5006 1078 0,'6'-14'213'0,"-3"2"-40"0,-3 1-16 15,-3 2-52-15,0 6-39 16,0 1-26-16,3-3-11 15,3 4-9-15,-6 2-5 16,3-1-5-16,0 0 0 16,-3 0-3-16,3 0-4 15,0 0 1-15,0 0-3 16,-4 5 0-16,4-5 0 16,0 0-1-16,0 2-3 15,0 4 2-15,4 3 1 16,-1 5 1-16,0 6-1 0,6 2 0 15,10 7 1-15,3 0 0 16,8 0 1-16,5 0-2 16,-4-2 2-16,-3 5-2 15,-1-4 0 1,-8 4 0-16,-7 3 0 0,-2-4 1 16,-7 1 0-16,-6-10 1 15,-4-4 0-15,-5-4 1 16,-10-5 0-16,-8-4 0 15,-11-2-1-15,-6-3-2 16,-5-6-6-16,2-3-29 16,3-7-27-16,12-2-23 15,10-4-51-15,8-10-106 0,14 1-252 16</inkml:trace>
  <inkml:trace contextRef="#ctx0" brushRef="#br2" timeOffset="-134886.46">24567 4811 810 0,'8'-34'307'0,"-5"3"-130"15,-3 8 31-15,0 3-67 16,3 3-57-16,2 0-36 0,15-1-14 16,12 4-2-1,21 0-4-15,18 0-4 0,17 5-8 16,11 1-6-16,0 2-6 15,-17 3-4-15,-16 3-19 16,-21 0-124-16,-23 6-397 16</inkml:trace>
  <inkml:trace contextRef="#ctx0" brushRef="#br0" timeOffset="-109839.46">12715 9326 1016 0,'-44'-11'184'16,"-3"2"-110"-16,-2-6 59 16,8 1-24-16,3 9-26 15,10-1-20-15,11 3-8 16,9-1-17-16,5 2-12 15,6-1-17-15,5 1-9 16,6-1 4-16,14-3-1 16,39-9 8-16,35-1-1 15,34-10-10-15,33-3 1 16,8 1 0-16,-8-1 0 16,-20 3-1-16,-25 6-4 0,-36 6-37 15,-33 5-43 1,-30 9-41-16,-28 6-111 0,-22 6-73 15,-16 7-208-15</inkml:trace>
  <inkml:trace contextRef="#ctx0" brushRef="#br0" timeOffset="-109583.46">13188 9272 832 0,'-15'-13'186'0,"8"-3"-56"15,4-1 41-15,3 3-8 16,3 5-51-16,2 3-43 15,-3 1-24-15,1 5-15 16,0 0-13-16,0 2-11 16,0 1-3-16,5 18 2 0,-2 13 13 15,2 17-6-15,3 18 2 16,-2 16-7-16,-9 9 0 16,-6 15-4-1,-11 10-1-15,-2 3-2 0,-3-5-1 16,-3-11-43-16,3-12-65 15,6-23-151-15,3-13-149 16</inkml:trace>
  <inkml:trace contextRef="#ctx0" brushRef="#br0" timeOffset="-109201.46">13627 10061 848 0,'6'-43'235'16,"-6"6"-110"-16,-9 6 9 16,-7 7-10-16,0 10-59 15,0 3-23-15,4 4-24 16,-1 7-12-16,1 9-6 16,-4 12-1-16,-3 7 0 15,5 13 1-15,11 1 0 16,14 4 2-16,11-9-2 15,9-3 0-15,10-11 6 16,-3-12-6-16,-2-8 15 0,-8-11 19 16,-3-5 20-16,-6-11-16 15,-6-2 4-15,-7-2-21 16,-9 2-17-16,-9 0-4 16,-11 6-4-16,-8 0 4 15,-8 6-33-15,4 5-80 16,-3 6-88-16,10 12-134 15,3 8-186-15</inkml:trace>
  <inkml:trace contextRef="#ctx0" brushRef="#br0" timeOffset="-108789.46">14370 9664 836 0,'10'-55'371'0,"-7"9"-212"0,-3 3-1 16,-6 6-49-16,-4 3-19 16,1 2-42-16,2 7-8 15,-2 1-10-15,3 10-5 16,-1 6-6-16,1 5-6 15,3 6-11-15,-10 14-1 0,-15 20 2 16,-8 18 1 0,-11 23-4-16,-4 24 0 0,6 14 0 15,23 14 1-15,16 0-1 16,23 8 0-16,16-9 0 16,16-17 1-16,7-17-1 15,2-24 0-15,-1-20 0 16,0-17-1-16,-3-14 0 15,3-11 1-15,0-15-13 16,4-12-12-16,-4-4-30 16,-9-7-23-16,-10-2-71 15,-13-1-106-15,-12 1-111 16</inkml:trace>
  <inkml:trace contextRef="#ctx0" brushRef="#br0" timeOffset="-108407.46">15029 10230 426 0,'3'-19'557'15,"-3"0"-401"-15,-8 2-2 16,-1 0-16-16,1 3-34 16,-9-1-43-16,4 4-19 15,-3-1-17-15,1 6-9 16,2 4-16-16,3 4 0 15,1 8 0-15,0 6-1 16,5 7 0-16,4 3 1 0,7 3 0 16,5-1 1-16,14-8-1 15,2-2 2-15,5-7 3 16,-2-9 2-16,-3-4 6 16,-5-7 16-16,-1-2 12 15,-7-6-6-15,-5-1-10 16,-4-1-8-16,-6-2-8 15,-9 3-9-15,-7-3-8 16,-9 3-12-16,-10 4-30 16,-1 3-44-16,2 7-95 15,5 8-173-15,4 7-291 16</inkml:trace>
  <inkml:trace contextRef="#ctx0" brushRef="#br0" timeOffset="-107791.46">15988 10049 997 0,'-41'-8'209'16,"2"-1"-160"-16,7-2 84 0,13 1-14 16,10 8-35-16,6 2-42 15,6 2-24-15,3-2-8 16,10 4-7-16,15-1 6 16,27-3 10-16,21 0-4 15,17-3 1-15,6-5-4 16,2-1 0-16,-12 0-1 15,-16-2-1-15,-12-2 1 16,-16 8 5-16,-17-3 5 16,-6 0-7-16,-28 8 5 15,0-4-1-15,0 2-2 16,-3-7-7-16,-10-8-7 16,-9-6 1-16,-10-3-3 15,-9 1-1-15,-8-1 1 16,-1 3 3-16,4 6-3 0,11 6 0 15,13 1 0-15,13 5-3 16,8 5-2-16,11 0 0 16,5 3 0-16,10 9 4 15,16 2 2-15,11 8 1 16,7 4-2-16,1 3 1 16,4 0 0-16,-7 2 0 15,-6 4-1-15,-4 2 0 16,-9 2 0-16,-13 2 0 15,-9 1 1-15,-13 1-2 16,-19 0-2-16,-19 4-36 16,-9-5-38-16,-11-5-58 15,4-6-174-15,7-4-225 0</inkml:trace>
  <inkml:trace contextRef="#ctx0" brushRef="#br0" timeOffset="-107012.46">17865 9872 881 0,'0'-43'241'0,"-7"0"-114"16,-2 0 37-16,-1 3-12 15,-2 9-68-15,2 5-18 16,-2 6-28-16,9 9-13 16,-4 8-15-16,1 0-7 15,0 14-2-15,-13 21 4 0,-8 17-2 16,-7 19-1-16,-4 26-1 15,3 12 0-15,12 6 4 16,21-1-5 0,18-11 1-16,22-11 0 0,18-26 0 15,21-18 5-15,5-24-6 16,4-24 7-16,1-23 5 16,-12-17 10-16,-12-11 1 15,-11-12 3-15,-24-12-13 16,-18-4-1-16,-20-4-9 15,-18 0-2-15,-19 12 2 16,-8 12-2-16,-8 16 4 0,-1 17-5 16,4 11 0-16,8 12-8 15,5 10-20-15,6 2-55 16,6 12-50-16,9 7-134 16,10 9-243-16</inkml:trace>
  <inkml:trace contextRef="#ctx0" brushRef="#br0" timeOffset="-106691.46">18979 9280 1190 0,'-3'-71'237'16,"-5"8"-88"-16,-6 11-10 0,1 18-49 15,1 14-36-15,6 6-25 16,2 11-28-16,-2 17 5 16,0 23 1-16,-7 29 3 15,0 22-5-15,-2 27 5 16,-1 19-2-16,0 11-3 16,-4 13 2-16,1 12-5 15,-3 1 1-15,6-5-3 16,13-18-2-16,19-27-36 15,20-27-40-15,24-31-12 0,25-29-55 16,17-26-144-16,3-22-205 16</inkml:trace>
  <inkml:trace contextRef="#ctx0" brushRef="#br0" timeOffset="-106214.46">19352 10230 625 0,'0'-32'450'0,"-4"7"-263"16,1-1 30-16,-3 5-63 15,3 5-59-15,3 1-45 16,3-2-27-16,3 3-3 16,10-3-10-16,3 2-7 15,3 4-2-15,0 5-1 0,3 2-2 16,2 14 0-16,-2 7-3 15,0 9 5-15,-3 10 0 16,0 8 2-16,-5 1-1 16,-7 2 0-16,-7-2-2 15,-3-5 2-15,-8-7-1 16,0-6 1-16,2-13-1 16,1-2 2-16,2-9 0 15,3-3 5-15,8-3 3 16,-5-3-1-16,3-11-7 15,7-9-2-15,2-11 1 16,8-12 0-16,5-5 1 0,0-1-2 16,7 7 2-16,-7 8-2 15,2 12-6-15,-8 10 1 16,3 18-2-16,-3 18 2 16,5 10 4-16,1 12-1 15,-3 14-4-15,-3 7-41 16,-6-2-87-16,-10-4-130 15,-2-9-171-15</inkml:trace>
  <inkml:trace contextRef="#ctx0" brushRef="#br0" timeOffset="-105894.46">20189 9561 1008 0,'-11'-78'153'16,"-5"1"-8"-16,-3 6 35 15,0 2-52-15,10 12-52 16,3 8-4-16,6 15-33 16,0 14-22-16,6 8-17 15,7 15 0-15,9 14 6 16,17 18 13-16,20 25 3 15,17 22-3-15,7 27-10 0,-1 25-4 16,-11 21 0 0,-27 17-3-16,-30 5 0 0,-31 3-2 15,-34-8-22-15,-18-12-82 16,-17-24-81-16,-7-18-505 16</inkml:trace>
  <inkml:trace contextRef="#ctx0" brushRef="#br0" timeOffset="-103128.46">21433 8517 594 0,'9'-15'140'16,"0"5"-16"-16,-5-2-2 0,-1 3-23 16,0 1-21-16,-3 5-15 15,0-1-8-15,0 2 6 16,0 4-2-16,3-2-9 16,-6 0 13-16,3-2 6 15,-3-1-10-15,-7-5-47 16,-9-4-7-16,-12-2 2 15,-21 0-6-15,-20-1 5 16,-21 1-3-16,-12 6-3 16,-10-2 1-16,-1 8 1 15,4-4-2-15,1 4 2 16,7 2-2-16,5-7 0 16,6 5 0-16,5-1-1 0,-1 3 0 15,-3 0 1 1,-7 3-1-16,-12-1 1 0,-9 7 0 15,-18-3 0-15,-10 2 1 16,-14-2-1-16,-3-6 0 16,-3 0 1-16,-2-2 2 15,12-4 3-15,5 0-4 16,4 0 1-16,3 0 2 16,3-2-5-16,1 2 3 15,-6 0-2-15,2 4 0 16,-3-1-1-16,-10 3 1 15,0 3 0-15,-9-1-1 0,-3 4 1 16,2-3 0 0,11 0-1-16,2 0 2 0,10-1 0 15,3 7-2-15,0-1 3 16,-6 4-1-16,-1 2-2 16,-2 1-1-16,6-2-1 15,6 2 1-15,9-1 1 16,10 1-1-16,5-1 0 15,-12 4 1-15,-11-2 0 16,-4-4 0-16,-10 1 1 16,-3 0-1-16,4-2 1 15,6-5-1-15,9 2 0 16,7 1 0-16,18-3 2 16,11-3 0-16,6-1 0 15,0 2-1-15,-1-4-1 0,-9 0 2 16,1 2-2-16,2-2-4 15,11 3 4-15,-2 3-1 16,13 2 1-16,11 4-2 16,9 2 2-16,8-2-1 15,18-2 1-15,10 0-1 16,13-5 1-16,5-2 0 16,-2 0 1-16,8-3 0 15,-3 0 0-15,3 0 1 16,-5 0-1-16,-6 3-1 15,2-3 0-15,-7 5-1 16,0-1-1-16,4-2 0 16,2 4-2-16,1 2 2 0,-1 1 0 15,1 2 1-15,2 1-1 16,1-1-1-16,3-2 0 16,3 0 1-16,3-2 2 15,0 6 1-15,0 7-1 16,1 8 3-16,-1 15-2 15,0 12 3-15,0 10-1 16,-3 16 2-16,0 11 1 16,0 4-2-16,3 1-2 15,4 6 1-15,-1-3 3 16,3-6 1-16,1 3-1 0,-4 4 3 16,4 1-2-16,-1 2 2 15,-3 1-1 1,-3 1-2-16,1-5 3 0,-8-8-4 15,1-4 2-15,-3-1 0 16,0-1-2-16,-1 1-2 16,1-2-1-16,0 0 1 15,6-9-1-15,3-3-1 16,6-14 0-16,4-8-1 16,0-12 2-16,2-9 0 15,1-6-2-15,-2-10 1 16,-3 0-1-16,3-7 2 15,5 4-2-15,9-4 2 16,7 0 2-16,20-3-3 16,14-1 3-16,24-8-2 0,20 4-2 15,24-1 0-15,9 1-3 16,13 0 1-16,6 1 2 16,3 7 0-16,-3 0-2 15,-2 2 0-15,-7 2 0 16,-16 3 0-16,-8-4 2 15,0-5 0-15,8 0 1 16,5-6 3-16,18 0-2 16,13 3-1-16,13 0-1 15,-2-1-2-15,-9 4-1 16,-10-3 3-16,-8-6-4 16,-17-5 3-16,-1-7 1 15,4-4 0-15,6-5 2 0,4 0-2 16,6 6 0-16,-7 3-7 15,-2 1 4-15,-10-1 2 16,-13 6 0-16,-6 2 0 16,-3-3 0-16,-1 2 1 15,1 2-1-15,0-2-4 16,6 1 4-16,4 0 0 16,2 1-2-16,20 0 1 15,9 0 2-15,15-2-3 16,7-1 2-16,11 3 1 15,-8 1 3-15,3 2-2 16,-6 1-1-16,0 2 2 0,0 0-1 16,-2-4-2-16,-7 2 0 15,-4-2 0-15,-6 1-3 16,-15 1 4-16,-7-7-1 16,-10 1 1-16,-9-1 1 15,-15 1-1-15,-15-4 2 16,-14 6-2-16,-17 0 1 15,-9 1 0-15,-6 2 2 16,3 0-3-16,-4-2 2 16,5-1-1-16,-8 3 0 15,-6-3 2-15,-7 0-2 16,-9 4 7-16,-5 2-6 16,-7-3 5-16,-7 3 3 0,-3 0-1 15,0-3 7 1,0-3-4-16,3-5-8 0,0-4 0 15,3-4 0-15,1-7 2 16,-1-6-5-16,3-2 7 16,-2 0-2-16,-1-9-1 15,-3 0-2-15,0 0 0 16,1-8-2 0,-4-9 3-16,0 0-4 0,0-9 1 15,0 1-1-15,0-4 0 16,0 0 1-16,3-2-1 15,0 0 1-15,0-3-1 0,0-4 1 16,0-4 1 0,4-2-2-16,-1 5 2 0,0 2 3 15,-3 6 2-15,2 5 5 16,-10 3-2-16,2 6-3 16,0 0 2-16,0 3 0 15,-3 2-4-15,2 2 1 16,4 1-3-16,0 1 1 15,0-1-2-15,0 6 2 16,0 6-1-16,-3 0 2 16,3 9-4-16,-3-1 3 15,0 7-3-15,0 5 4 16,0 2-4-16,0 7 0 16,-1-3 0-16,4 5 0 0,-3-2 1 15,3-3-1-15,0-1 0 16,-3 1 0-16,3-1-1 15,-3 1 0-15,0 2 0 16,0-1 0-16,-1-2 0 16,4-3 0-16,-3 4 0 15,0 0 0-15,3 0 0 16,-3 3 0-16,3 2 0 16,0 0 0-16,0 4 0 15,0-1 0-15,0 1 0 16,0-1 0-16,0 0 0 15,0-2 0-15,0-1 0 16,-3 0 0-16,0-2 0 0,3 0 0 16,-3 2 0-16,-1-3 0 15,4-2 0-15,0 0 0 16,0 2 0-16,0-2 0 16,-3 3 0-16,3 5 0 15,-3-1 0-15,0 2 0 16,0 3 0-16,3 2 0 15,0-3 0-15,0 3 0 16,-3 0 0-16,3 0 0 16,0 0 0-16,-4 0 0 15,-8-3 0-15,-13-3-1 16,-27-3-6-16,-36 1-21 16,-41-4-64-16,-36 6-92 0,-33 1-725 15</inkml:trace>
  <inkml:trace contextRef="#ctx0" brushRef="#br0" timeOffset="-84664.46">12008 5215 625 0,'-80'-49'29'0,"-18"8"-20"15,-11 5 5-15,-8 10 11 16,-7 6 11-16,-4 5 10 16,-5 7 4-16,-4 6-16 15,-3 7 0-15,0 10-4 0,5 8 0 16,1 7-8 0,7 14-13-16,3 4-8 0,6 10 6 15,8 5 2-15,5 10-3 16,12 8 0-16,11 4-5 15,-1 7 7-15,7 3-4 16,1-2-1-16,-2 2 2 16,6-3-1-16,11-1 0 15,4-6-1-15,10-1 0 16,9 1 0-16,5 4 1 16,7 2 2-16,-2 7-2 15,5 7 3-15,3 10 1 16,1 11 1-16,-1 6-5 15,9 1 3-15,7 2 4 16,6-1-6-16,10-8 0 0,9 0 2 16,9-6-3-16,8 0-2 15,9-5 1-15,8-4 1 16,5-5 2-16,12-5-4 16,1-4 2-16,1-1 0 15,-1 1-3-15,-5 6 3 16,-12 6-4-16,4 3 1 15,-4-2 4-15,1 3-4 16,2-8 2-16,7-5-3 16,5-8 2-16,1-4 1 15,-3-7-3-15,0-2 2 16,-3 7-2-16,-10 9 1 0,1 14 2 16,-8 13-2-16,-6 16 1 15,-3 8-2-15,1-4 1 16,0-7 0-16,2-7 2 15,1-14-3-15,2-5 1 16,-3-5-1-16,2-7 2 16,-2-3 0-16,-3 0-2 15,3 0 2-15,4 4-1 16,3 5-1-16,2-6 2 16,8-6-2-16,6-14 1 15,3-15-1-15,6-20-4 16,4-20 4-16,8-19-1 15,1-14 2-15,9-15 1 16,4-11-1-16,3-12 6 16,1-8-2-16,-5-3-3 15,-6-6-1-15,1 0-1 16,-8 3 0-16,2 1 0 0,-5-1 0 16,1-3 0-1,-4-3 0-15,4-9 2 0,-1 2 1 16,2-4-2-1,-1-4 1-15,-4 2-1 0,1-3 0 16,-7-1 3-16,-6-3-1 16,-7 0 2-16,-3-5 2 15,-2-3-2 1,2-5-1-16,4-7 0 0,5-1-1 16,-1-1 0-16,1-3 2 0,2-3-3 15,-5-7 1-15,-6-4-3 16,1-4 0-16,-1-5 3 15,-2-7-3-15,-2-3 0 16,4-8 2-16,-5-3-1 16,-5 1 0-16,-9-3 0 15,-12 6 0-15,-12 3 0 16,-17 2-1-16,-17 0 2 16,-18 6 3-16,-12 0 0 15,-13-2 0-15,-7-4 4 16,-4-8-1-16,5 0-5 15,3-1 4-15,5 6-5 16,7 4 0-16,4 8 2 0,-3 8 0 16,1 4-3-16,-1 8 6 15,-8-1-3-15,1-1 3 16,-4-4 1-16,-5 0-3 16,-3 0 1-16,-8 8-1 15,-13 8-1-15,-7 6-1 16,-8 7 6-16,-15 8-4 15,-14 7-5-15,-15 14-5 16,-27 13 2-16,-20 18-7 16,-20 17-13-16,-13 11-54 15,10 12-212-15,21-3-276 16</inkml:trace>
  <inkml:trace contextRef="#ctx0" brushRef="#br0" timeOffset="-81701.46">10027 8177 609 0,'39'-39'64'16,"-4"0"-53"-16,-3-6-5 15,-7-7 26-15,-5 0 21 16,-9 4 0-16,-3-3-2 15,-5 5-8-15,-14 1-16 16,-3-4 18-16,-5-2-18 16,-74-110-7-16,65 136-8 15,-2 1 10-15,-1 5-11 16,-4 2 3-16,-37-21-6 16,-15 12-4-16,-21 12-3 15,-19 14 5-15,-18 12-3 16,-20 13 11-16,-17 13-14 0,-9 4 0 15,-5 7 20-15,1-4-18 16,11 4 3-16,13 0-2 16,18-1 0-16,23 1-1 15,15 8 3-15,11 3 0 16,12 9-1-16,10 8-3 16,5 9 4-16,6 8 1 15,18 6-2-15,9 9 2 16,6-1-2-16,16 4 5 15,8 2-5-15,11 1 0 16,12-4-1-16,8 1 1 0,12-3 1 16,2 2-2-16,4 6 0 15,4 4-2-15,-5 3 4 16,4 0-3-16,0-4 2 16,3-5 4-16,7-7-2 15,9-2 0-15,14-9-5 16,11-5 3-16,10-13-1 15,12-1 2-15,5-7-4 16,8 1-1-16,-2 2 0 16,0 9 0-16,-11 6 1 15,-12 0 0-15,-13 4 0 16,-13-1 4-16,-11-3-5 0,-8 0 1 16,-1-4 0-1,-5-2 8-15,3-3-7 16,1 5 7-16,2-1-5 0,4 7-3 15,-4 6 4-15,-2 12-1 16,-4 2-3 0,-3 15 5-16,1 0-6 0,-4-3 4 15,3-3-3 1,0-8 0-16,4-9 0 0,-5-12 1 16,4-5 3-16,-3 0-3 15,0-6 0-15,1-1 4 16,5-4-3-16,8-4-1 15,8-2 1-15,12-3-3 16,15 0 2-16,7-6-2 16,2 3-2-16,3-13-10 0,-5-4-2 15,-1-16 6-15,-7-16 8 16,-1-14-2-16,-2-14 4 16,-7-12-2-16,-2-3 0 15,-5-8 2-15,2-9-1 16,-2-5-1-16,8-15 1 15,2-11 0-15,7-12 0 16,2-8 0-16,1-6-1 16,1-3 0-16,-8-5 1 15,-10-6-1-15,-1-7 0 16,-14-7-1-16,1-6 5 16,-5-15-5-16,4-11 2 0,1-14 1 15,2 3-2-15,4 2 2 16,-4 3 1-16,1 11-1 15,-4 15-2-15,-10 1 2 16,-9-1-1-16,-7 6-1 16,-4-8 0-16,-9-5-2 15,-5-1 1-15,-10-4 0 16,-6-2 2-16,-10 3-2 16,-18 2 3-16,-14 7-3 15,-9 8 1-15,-12 7 0 16,-14 8-1-16,-8 7 2 15,-8-2-1-15,-3-3 3 16,-6-8-3-16,4-10 4 0,5-4 0 16,8-2-4-16,-1 4 6 15,2 9 2-15,2 16-1 16,-11 19-4-16,-1 13 0 16,-8 11 0-16,-7 5 0 15,2 5 0-15,-11 3-2 16,-13 1-2-16,-18 9-17 15,-18 13-75-15,-14 18-73 16,-9 21-204-16</inkml:trace>
</inkml:ink>
</file>

<file path=ppt/ink/ink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54.559"/>
    </inkml:context>
    <inkml:brush xml:id="br0">
      <inkml:brushProperty name="width" value="0.05" units="cm"/>
      <inkml:brushProperty name="height" value="0.05" units="cm"/>
      <inkml:brushProperty name="color" value="#808080"/>
      <inkml:brushProperty name="fitToCurve" value="1"/>
    </inkml:brush>
  </inkml:definitions>
  <inkml:trace contextRef="#ctx0" brushRef="#br0">0 604 440 0,'0'0'174'0,"0"0"-3"16,0 0 10-16,0 0-38 15,0 0-2-15,0 0-21 16,0-15 2-16,0 15-33 16,0 0-13-16,0 0-19 15,0 0-10-15,0-3-19 16,0 3-9-16,19-2-9 15,19-4-10-15,31-1 4 16,33-6 5-16,16-2-1 31,3 1-2-31,-6 6 2 0,-14 0-4 0,-15 4-1 16,-20 4 4-16,-22 0-3 16,-25 0 1-1,-11 0-2-15,-8 0 1 0,0 0-1 0,0 0 1 16,0 0 0-16,-16 0 0 15,-9 0 1-15,-11 0-5 16,-8-11 0-16,-2-3 2 16,2-3 0-16,3-4 2 15,3 1-4-15,10 3 0 16,11 4 2-16,8 0 2 16,7 7-3-16,2 4-1 15,0-1-6-15,0 3 6 16,0-4-4-16,2-1-3 15,21 0 2-15,8 2 3 16,7 0 0-16,3 3 1 16,8 0-2-16,1 9 3 15,1 13 2-15,-3 4-2 0,-7 3-4 16,-6 0 4-16,-10-7-1 16,-9 2 2-16,-13-5-3 15,-3 4 2-15,-6 0-4 16,-39-1 4-16,-19 2-28 15,-5-4-48-15,3-1-51 16,11-1-165-16,20-1-270 16</inkml:trace>
  <inkml:trace contextRef="#ctx0" brushRef="#br0" timeOffset="477">1283 152 1013 0,'0'0'171'0,"0"0"-39"15,0 0 17-15,0 0-49 0,0 0-59 16,0 0-33-16,149-40 5 15,-67 29-1-15,8 2-5 16,-7 0 10-16,-14 4-1 16,-20 2-9-16,-24 0-6 15,-16 3 1-15,-9 0-2 16,0 0 2-16,0 0-4 16,0 0-8-16,-3 0-7 15,-17 0-2-15,-2 0 12 16,-3 0 1-16,3 0 6 15,0 0 0-15,9 0-1 16,0 9 0-16,1 5 0 16,-1 9 1-16,1 5 4 15,-4 12 3-15,2 3 12 16,2 8 0-16,-1 4 0 16,3 2-7-16,1 6-3 15,3-5 0-15,3 0-9 0,-1-14 2 16,-2-6-2-16,3-13-11 15,0-8-114-15,3-5-237 16,0-4-304-16</inkml:trace>
  <inkml:trace contextRef="#ctx0" brushRef="#br0" timeOffset="1322">1896 529 938 0,'0'0'239'15,"0"0"-44"-15,0 0-7 16,0 0-87-16,0 0-36 16,0 0-20-16,0 0-21 15,-28-57-16-15,2 83-7 16,-2 8-1-16,2 9 3 16,10-3-2-16,13-8-1 15,3-1 0-15,3-11-3 16,33-5 2-16,5-10 0 15,3-5 1-15,0 0 0 16,1 0-2-16,-13-20 2 16,-7-9 4-16,-12-5 4 15,-7-9-5 1,-6-2 6-16,0 1 12 0,0 1-12 16,-22 13-5-16,-10 9 2 15,-10 10-5-15,1 11-1 16,0 0-3-16,3 8 1 15,10 24-2-15,11 5 2 16,14 3 0 0,3-6 2-16,11 1-8 15,26-13 2-15,11-4-3 16,-1-10 7-16,0-8 0 0,-1 0 0 16,-8 0 2-16,-10-20 6 15,-5 3-3-15,-7-3 9 0,-7-3 5 16,-2 6 11-16,-7 3 1 15,0 2-2-15,0 12 1 16,0 0-9-16,0 0-9 16,0 0-10-16,0 29-4 0,0 28-5 15,-4 26 9-15,-16 20 5 16,-2 8-3-16,0 13 2 16,-6-2-3-16,3-7 3 15,-1-24-2-15,11-28-1 16,5-28 0-16,4-24-1 15,6-8 0-15,-3-3 3 16,3-11 4-16,0-42 4 16,0-23-6-16,0-27-5 15,0-17 3-15,12-9-3 16,4-2 0-16,3 8 0 16,3 13-1-16,3 23-2 15,-3 20 1-15,-9 24 1 16,1 21 1-16,-8 13-2 15,-1 9-2-15,12 0-5 0,8 0-3 16,10 0 6-16,6 26 2 16,4 8 1-16,-10 1 2 15,-10 1-6-15,-12 4 1 16,-13-2-7-16,0 2-13 16,-32-1-15-16,-26-1-20 15,-8-6-20-15,0-5-88 0,11-3-215 16,24-2-505-16</inkml:trace>
  <inkml:trace contextRef="#ctx0" brushRef="#br0" timeOffset="1619">2572 481 637 0,'0'0'430'16,"0"0"-350"-16,0 0 74 16,0 0-21-16,0 0-61 15,0 0-26-15,36-23-30 0,37 15 5 16,13-2-8 0,5 5-11-16,-4 0 2 0,-12 1-4 15,-20 4-52-15,-20 0-118 16,-23 0-98-16,-9 9-226 15</inkml:trace>
  <inkml:trace contextRef="#ctx0" brushRef="#br0" timeOffset="2094">3306 310 881 0,'0'0'274'0,"0"0"-49"0,0 0-25 0,0 0-67 16,-16-152-61-1,16 146-17-15,0 4-15 16,0 2-16-16,0 0-13 0,0 0-11 16,7 34-5-1,13 17 5-15,-1 14 4 16,0 10-2-16,-4 0 4 0,1-10-4 16,-6-9 2-1,-1-17-3-15,-6-17-1 0,-3-16 0 16,0-2 0-16,0-4 2 15,0 0 9-15,0-24 1 16,0-16-11-16,-12-11 2 16,2-16 3-1,4-4-6-15,0-8 1 16,2 1-2-16,1 4 5 16,0 11-5-16,3 17 2 0,0 15-1 15,0 20 3-15,0 4-3 16,0 7-2-16,0 0-6 0,32 7-1 15,21 24 5-15,21 12 3 16,3 16 1-16,-8 7-2 16,-9 8 2-16,-13 1-3 15,-17-4 1-15,-11-10-1 16,-16-10 3-16,-3-14-1 16,0-8-7-16,-25-9 3 15,-24-2-27-15,-4-7-8 16,-4-1-10-16,15 0-30 0,20-5-70 15,22-2-117-15,0-3-153 16</inkml:trace>
  <inkml:trace contextRef="#ctx0" brushRef="#br0" timeOffset="3384">4021 406 645 0,'0'0'347'0,"0"0"-163"16,0 0 19-16,0 0-31 15,0 0-56-15,0 0-32 16,54-111-32-16,-54 111-21 16,0 0-15-16,0 0-16 15,0 20-2-15,0 20-2 0,-2 11 4 16,-1 7 0 0,3-7 1-16,0-8 1 15,0-6-1-15,14-11-1 0,10-12 0 16,4-5 0-16,3-9 1 15,1 0 1-15,1-6 5 16,-8-22-4-16,-9-10 5 16,-4-7-5-16,-9-10 2 15,-3-3 5-15,0 5-3 16,0 7-2-16,-22 11 1 16,-6 10 2-16,-8 5-4 15,1 14-2-15,4 6-2 16,-2 0-4-16,5 32-3 15,6 17 6-15,12 9 1 0,10 6-2 16,0-1 1-16,22-11 1 16,14-15 0-16,5-11 0 15,-3-15-4-15,3-5 4 16,-5-6 0-16,-1 0 1 16,-4 0 2-16,1-21 1 15,-1-4-4-15,-1-4 2 16,-8-5 2-16,-10 3 2 15,-9-1 10-15,-3 3-2 16,0 9 2-16,0 6-8 16,0 9-2-16,0 5-6 15,0 0 0-15,0 0-8 16,0 16-6-16,0 21 14 0,0 4 1 16,7 1 0-16,12-7-1 15,9-7-2-15,2-8-1 16,7-8-3-16,-2-6 1 15,-6-6 5-15,-1 0 0 16,-8-6 6-16,-1-20-2 16,-7-5 0-16,-2-9-4 15,-4 3 1-15,-3-1 3 16,-3 10-1-16,0 8 2 16,0 9-4-16,0 7 0 15,0 4-1-15,0 0-8 16,3 4-1-16,10 23 1 0,3 11 7 15,6-3 1 1,3-7-2-16,-3-5-2 0,0-6 1 16,1-8-3-16,-4-2-2 15,0-7 8-15,-3 0-3 16,-3 0 3-16,-1-19 2 16,-5-10 2-16,-4-1 1 15,-3-8-2-15,0 1-2 16,-5 2-1-16,-19 7 1 15,2 8 1-15,3 5-2 16,7 7 0-16,2 8-1 16,1 0-4-16,3 3-4 15,-2 31 6-15,8 4 2 0,0 5 1 16,8-4 0-16,29-1 1 16,11-13-1-16,-1-2-1 15,-2-14-1-15,3-7 2 16,-1-2 6-16,-5 0-5 15,-4-8 2-15,-7-12-3 16,-9-5 3-16,-3-7-2 16,-8 3 3-16,-6 1 2 15,-5 7 2-15,0 10 1 16,0 8-8-16,0 3 1 16,0 0-2-16,0 0-8 15,3 0 0-15,2 12-3 0,-2 13 11 16,6 4 1-1,1 0 0-15,5 0-1 0,1-7 2 16,0 1-2-16,3-9-2 16,3-5-1-16,-2-6 1 15,2-3 2-15,0 0 2 16,3-6 1-16,7-20-1 16,-7-5 0-16,-3-1-2 15,-5 7 4-15,-4 5-4 16,-4 8 0-16,1 10 0 15,5 2 0-15,4 0-9 16,7 0 8-16,-1 8-4 16,-5 14-28-16,-9 7-66 15,-3-5-84-15,-5-2-302 16</inkml:trace>
</inkml:ink>
</file>

<file path=ppt/ink/ink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58.604"/>
    </inkml:context>
    <inkml:brush xml:id="br0">
      <inkml:brushProperty name="width" value="0.05" units="cm"/>
      <inkml:brushProperty name="height" value="0.05" units="cm"/>
      <inkml:brushProperty name="color" value="#808080"/>
      <inkml:brushProperty name="fitToCurve" value="1"/>
    </inkml:brush>
  </inkml:definitions>
  <inkml:trace contextRef="#ctx0" brushRef="#br0">99 534 726 0,'0'0'356'15,"0"0"-211"-15,0 0 9 16,0-163 1-16,0 132-55 15,0 8-25-15,0 6-32 16,0 11-12-16,0 6-1 16,0 0-21-16,0 0-9 15,0 20-3-15,0 25-1 16,0 13 4-16,0 5 1 16,0 0 2-16,0 0-3 0,0-12 1 15,0-11 0 16,0-17-1-31,0-12 2 0,0-8-2 0,0-3 2 0,0-11 6 16,18-32 5-16,11-20-10 16,-1-14 2-1,2-9 6-15,-8-3-3 0,-3 1 6 16,-3 4-2-16,-1 11 1 16,-2 18 0-16,-4 18-7 15,1 15 8-15,-7 16-7 0,0 6-4 16,0 0-3-16,7 8-9 15,7 32-5-15,5 23 14 16,6 14 1-16,0 12-1 16,-2 5 0-16,-4-3-7 15,-5-5-27-15,-6-11-30 16,0-18-20-16,-11-17-86 16,0-14-139-16,0-18-164 15</inkml:trace>
  <inkml:trace contextRef="#ctx0" brushRef="#br0" timeOffset="1067">0 556 749 0,'0'0'149'0,"0"0"23"16,0 0-39-16,0 0-80 16,184-16 9-16,-57 16 21 15,10-2-32-15,-1-5-16 16,-18-1 12-16,-25-1-2 15,-27 0-18-15,-25 1 7 16,-19 2 16-16,-9-2 1 16,-10 2 2-16,-3-3-15 15,0 3-7-15,0 6-9 16,0 0-10-16,0 0-12 16,0 0-3-16,0 23-8 15,-13 21 10-15,-6 15 1 16,3 4 1-16,7 3 1 0,3 3-1 15,3-6 0 1,3-13 0-16,0-12-1 0,0-15 1 16,0-14 0-16,0-8-1 15,0-1 1-15,0 0 3 16,0-18 4-16,0-25-2 16,6-9-5-16,6-8-1 15,-5-3 2-15,-4-6-2 16,0-2 0-16,0 0 1 15,0 14-1-15,4 17 0 16,-4 17-3-16,3 15-1 16,2 8 0-16,6 0-9 15,13 2-4-15,10 27 10 0,-2 7 1 16,-6 2-6-16,-14 0 3 16,-7-8-5-16,-8-1-1 15,0-9 4-15,0 0-4 16,-8-6 2-16,-14-2-1 15,3-1-1-15,0-5-11 16,13-1-3-16,6-1 16 16,0-2 3-16,6 1 3 15,32-3 7-15,14 0 9 16,8-17-6-16,1-11 11 16,-8-7 14-16,-9 3 1 15,-9 4-1-15,-10 5-5 16,-9 6 4-16,-5 6-5 15,-11 5 0-15,0 3-6 0,0 3-3 16,0 0-12 0,0 0-1-16,0 15-6 0,0 27-6 15,0 13 12-15,0 2 3 16,0-3-2-16,0 3 0 16,0-8 1-1,0 1-2-15,0 0-1 0,-3-7 1 16,-2-9 2-16,5-14-2 15,0-12 0-15,0-4 3 16,0-4-2-16,0 0 1 16,0-6 8-16,0-26 9 15,0-13-7-15,17-10-9 16,-1-5-1-16,-3-11 0 0,-1-7-2 16,-6-7 0-16,-6 2 1 15,0 5-1-15,0 10 1 16,-3 17-1-16,-6 13 0 15,6 19 0-15,3 10-1 16,0 9 1-16,12 0-13 16,32 10 1-16,11 22 7 15,-4 3 3-15,-14 2-11 16,-14 3 4-16,-8 0-2 16,-10 1 4-16,-5-7 2 15,0-1 1-15,-20-3 0 16,-18-7-16-16,-10-6-22 0,3-3-43 15,4 1-51 1,19-5-118-16,22-6-33 0,0-4-179 16</inkml:trace>
  <inkml:trace contextRef="#ctx0" brushRef="#br0" timeOffset="1670">1861 454 673 0,'0'0'198'16,"0"0"-23"-16,0 0 5 15,0 0-30-15,0 0-13 16,0 0-45-16,67-65-19 16,-54 65-29-16,6 0-31 15,6 2-7-15,0 24-3 0,-3 3 10 16,5 5-5-16,-8 3-7 16,0-3 2-16,-10-5-2 15,-6-3 2-15,-3-6-6 16,0-9 6-16,-12 1-6 15,-23-6 2-15,-3-6-23 16,5 0-1-16,14 0-2 16,13 0 4-16,6-15 15 15,0-8 8-15,25-12 0 16,13-2-1-16,7-3 1 16,-4 1 1-16,5 5-1 15,-13 5 4-15,-3 5-3 16,-8 10 10-16,-10 12 1 15,1-2-3-15,3 4-5 0,-4 0-4 16,4 0 0-16,1 15-1 16,-4 14-1-16,-1 5-1 15,-2 6 3 1,-1 2 1-16,-2-1 0 0,2-7 0 16,4-8 0-16,2-9 0 15,1-9 2-15,0-4 4 16,4-4 3-16,-1 0 23 15,3-12 2-15,-3-14-6 16,-3-8 6-16,-10-3-15 16,-6-6-3-1,0-2-4-15,0-2-8 16,-28 5-4-16,-10 5-1 16,-4 7-1-16,4 11-6 0,3 10-32 15,7 9-22-15,9 0-34 16,11 28-95-16,8 16-88 15,0 1-106-15</inkml:trace>
  <inkml:trace contextRef="#ctx0" brushRef="#br0" timeOffset="2845">2878 592 837 0,'0'0'295'0,"0"0"-110"0,0 0 13 15,0 0-70-15,0 0-29 16,-22-166-48-16,19 145-17 16,-7 7 4-16,1 2-21 15,2 7-3-15,-2 2-7 16,6 3-7-16,-5 0-2 16,0 0-1-16,-12 6-5 15,-8 22 8-15,-1 13 0 16,1 2 0-16,9 2 1 15,9-2-2-15,10-6 0 16,0-8-7-16,4-7-5 31,27-7-5-31,1-10 11 0,2-5 7 16,-1 0 2-16,-8 0 1 16,0-16-1-16,-2-10 3 15,-5-3-2-15,-2-5 2 16,0 2 3-16,-10 3 5 15,-3 10-2-15,2 13-1 16,-5 3 1-16,0 3-3 0,0 0-8 0,0 0-5 16,0 23-6-16,0 14 11 15,6 9 0-15,13-6 1 16,9-3 0-16,-2-11 0 16,5-9-1-16,-6-8 2 15,-3-7-2-15,5-2 1 16,1 0 5-16,4-8-5 15,2-18 1-15,2-8 0 0,2-6 3 16,0-6-4-16,0 6-1 16,-4 6 2-16,-4 17-2 15,-11 8 0-15,-7 9-3 16,-2 0 2-16,2 0-4 16,4 17-1-16,-6 2 6 15,-1 2-3-15,-3-4 4 16,2-2-1-16,-3-6 0 15,1-4-5-15,-1-5 1 16,-5 0 3-16,0 0 1 16,0 0 0-16,0 0 3 15,0-11 3-15,0-12-5 16,0-6-1-16,0 4 0 16,-14-2-3-16,-5 11 2 15,-3 7-3-15,6 9 3 16,-6 0-5-16,0 15-2 15,3 27 6-15,2 9-1 0,17 1 6 16,0 0-7-16,0-10 4 16,23-7-4-16,9-9 0 15,3-12-1-15,2-6 4 16,4-8-2-16,-2 0 6 16,-1 0-2-16,0-28 0 15,-2-10 4 1,-5-7-4-16,-5-16 11 15,-7-10 3-15,-7-6 0 0,-6 0-5 16,-6 6 7-16,0 13-2 0,0 21 3 16,-3 17-1-16,0 11-3 15,0 9-10-15,-3 0-4 16,-1 26-8-16,-2 26 1 16,-4 22 7-16,4 5 3 15,-4 5-3-15,4-7 0 16,6-8 1-16,3-21 0 15,0-11-1-15,0-11 0 16,0-11-1-16,15-10-3 16,4-5 3-16,16 0 1 15,6-3 5-15,4-20-3 0,-1-8-2 16,-6 3 0-16,-5-1 2 16,2 9-2-16,-7 6 0 15,-3 11 0-15,0 3-3 16,2 0 0-16,-5 12-2 15,0 10-2-15,-3 1-7 16,-3 0-13-16,-1-3-17 16,-2-1-13-16,-13 2-36 15,0-7-118-15,0 0-247 16</inkml:trace>
</inkml:ink>
</file>

<file path=ppt/ink/ink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5:07.06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0 197 622 0,'0'0'150'0,"0"0"-70"0,0 0 53 16,0 0-17-16,0 0-11 15,0 0-16-15,67-41-5 16,-67 41-6-16,0 0-10 16,4 0-15-16,-4 0-9 15,3-4-6-15,0 4-10 16,9 0-13-16,36-5-6 16,51-3-1-16,63-5-5 15,59 2 1 1,53 1 1-16,37 4-1 15,16 3 3-15,1 3-7 16,-23 0-3 0,-36 0 3-16,-14 0 5 15,-1 0-2-15,6 0-1 16,23-3 2-16,19-6-1 16,6 4 4-16,14-1-7 15,-3 3-1-15,-3 3 1 16,-16 0 8-16,-23 0-8 0,-26 0 9 15,-12 0-4-15,-8 0-1 16,-1 0 1-16,-2 0-5 0,-2 0 0 16,-14 0-1-16,-12 0 1 15,-15 0 4-15,-20-8-2 16,-22-1 6-16,-17 0-8 16,-11 7 5-16,-10 2-3 0,0 0 1 15,4 0-1-15,1 0 0 16,-2 0-1-16,-2 2-1 15,-18 4 1-15,-11-6 4 0,-14 0-5 16,-22 0 2-16,-2 0-4 16,-20 0 6-16,-10 0-3 15,-9 0-1-15,0 0-2 16,0 0 2-16,3 0-1 16,0 0 0-16,-3 0 1 15,0 0 0-15,10 0 0 16,12 0 0-16,6 0 0 15,4 0 1-15,-9 0-1 0,-1 0 0 16,-9 0 0-16,-4 0 0 16,1 0 1-16,-10 0-2 15,3 0 1-15,-3 0-1 16,0 0 1-16,0 0-2 16,0 0 1-16,0 0-1 15,0 0-2-15,0 0 3 16,0 0-1-16,0 0 2 15,0 0 2-15,0 0-2 16,0 0 2-16,0 0 0 16,0 0-2-16,0 0-1 15,3 0-1-15,10 0 1 16,5 0-1-16,8 0 2 16,2 0-1-16,2 0 1 15,-8 0 0-15,0 0 0 16,-7 0 0-16,-5 0-2 15,-4 8 0-15,4 4-1 0,-7 5-6 16,-3 4-1-16,0 1 3 16,0 7 5-16,0 2 0 15,0 6 2 1,0 1 0-16,0 1 2 0,0 1-2 16,0 7 0-16,0-5-1 15,0 1 1 1,0-4 0-16,0-9 1 0,0-7-1 15,0-12 0-15,0-8 0 16,0 0 1-16,0-3 0 0,0 0-1 16,0 0 1-1,0 0 1-15,0 0-1 0,0 0 2 16,0 0 0-16,0 0 0 16,0 0 1-16,0 0 3 15,0 0-4-15,0 0 3 16,0 0-1-16,0 0 0 15,-13 0 2-15,-12 0-5 16,-22-9-2-16,-33-2-4 16,-29-1 4-16,-23 4 3 15,-14-1-2-15,-10-2-1 16,-7 1-1-16,-7-3 0 16,-9-5 0-16,-8-2-3 0,-7-2 4 15,6 1 1-15,1 5 0 16,3 2 1-16,3 2-2 15,-9 3 3-15,-21 3-3 16,-1 1 7-16,-5 2-7 16,5 1 0-16,12 2-3 15,7 0 0-15,-2 0 1 16,11 0 0-16,16 0 2 16,15 2 0-16,20 4 1 15,21-4 2-15,15 1-3 0,4 2 0 16,-3 2 2-1,2 1-2-15,-8 1 0 0,-5 0 6 16,-8-1-6-16,3-2 2 16,-5 2-4-16,-1 1 1 15,3 3 0-15,-1-1-1 16,-2-1 0-16,0 5 2 16,-6-2-4-16,-5-3 4 15,-2-2-1-15,1-1 5 16,6-2-6-16,9-5 5 15,13 0 1-15,7 0-3 16,6 0-1-16,1 0-4 16,2 0 4-16,2 4 0 15,9-2 3-15,-1 1 1 16,9-3-4-16,4 0 0 0,5 0 1 16,14 0 1-16,6 0-2 15,3-5 0-15,4-4 0 16,-8 0 0-16,-6 0-3 15,-5 2 3-15,-2-2 0 16,-1-1-1-16,-2 5 0 16,2 5 0-16,2 0-3 15,7 0 4-15,2 0-4 16,4 0 4-16,3 0 3 16,-7 0-3-16,-2 0-3 15,-3 0 3-15,-10 0 0 16,-1 0 0-16,1 0 4 0,1 0-4 15,4 0 0-15,2 0-2 16,-2 0 2-16,-2 0 3 16,1 0-1-16,-5 0-2 15,4 0 0-15,13 0 0 16,13 0 0-16,11 0 0 16,8 0 0-16,9-4 1 15,0 4-1-15,0 0 1 16,0 0-1-16,0 0-1 15,0 0-6-15,0 0 7 16,0 0-2-16,0 0 2 16,0 0-1-16,0 0 1 15,0 0 0-15,0 0-3 16,0 0-5-16,0 15 5 16,0 14-1-16,0 11 4 0,0 3 0 15,0-6 0-15,0 6 0 16,0-3 0-16,0-2 0 15,-7 4 1-15,1 2-1 16,0-5 0-16,3-2 0 16,-1-5 0-16,4-9 0 15,0-7 0-15,0-10 0 16,0-2 0-16,0-4 0 16,0 0 2-16,0 0 0 15,0 0-1-15,0 0 0 16,26 0 1-16,22-12 0 15,15-5 0-15,17-3-1 0,-4 1-1 16,7 1 1 0,2 1 0-16,7 2-1 0,0 4 1 15,1 1 0-15,-4 5 0 16,6 3-1-16,13-2 1 16,19-1 1-16,19 3-2 15,16-7 0-15,10-6-4 16,2 4 2-16,4-4 0 15,-7-1 1-15,-1 1 0 16,-13 4 0-16,-11 2 2 16,-3 6 3-16,5-3-3 15,-3 6-1-15,7-2 1 16,4-1 1-16,1-3-2 0,8 3 3 16,0-2-2-16,-11 5-1 15,-11-4-3-15,-14 2 3 16,-25-2-3-16,-5-1 2 15,-5 2 0-15,5-3 1 16,9 1 0-16,-2-1-2 16,7 3 2-16,2 3 1 15,1 0-1-15,2 0 4 16,0 0-4-16,-3 0 1 16,-7 0-1-16,2 0 1 15,5 0 0-15,3 0 1 16,12 0-1-16,16 0 1 0,7 0 1 15,2 0-3-15,-5 0-7 16,-15 0 4-16,-11 0 2 16,-9 0 0-16,-10-1 1 15,-3-6-1-15,-4 4 1 16,7 0 0-16,2 3 4 16,5 0-4-16,-1 0 0 15,-2 0 0-15,-12 0-1 16,-7 0 3-16,-10 0 0 15,-11 0-2-15,-9 0 0 16,-15 0 1-16,-10 0-1 16,-10 0 0-16,-3 0-1 15,8 0 1-15,1 0 0 0,10 0 0 16,3 0 0-16,11 0 0 16,-1 8 0-16,-4-2 0 15,-6 3 3-15,-8-1-2 16,-14-5-1-16,-3 3 0 15,-3 0-1-15,0 0-2 16,4-1 0-16,5-2 3 16,6 0 0-16,7 3 0 15,3-1-1-15,0 5 1 16,-5-5 0-16,-11 1 0 16,-12-6 0-16,-7 0-1 15,-6 0 1-15,0 0 0 16,3 0 0-16,-3 0 1 15,7 0-1-15,2 0 0 0,1 2 0 16,2-2 0-16,-4 3 0 16,-5-1 0-16,0 1-2 15,-1 9-1-15,-2 5-3 16,0 9 2-16,0 11 3 16,0 6 0-16,0 3 1 15,0 6 0-15,0-7 0 16,0-2 1-16,-5-5-1 15,5-11 0-15,-3-3 1 16,3-8-1-16,0-3 1 16,0-8-1-16,0-5 0 15,0 2 1-15,0-2-1 16,0 0 1-16,0 0 1 16,-8 0-1-16,-4 0 0 0,-23 0 0 15,-25 0-1-15,-23 0 1 16,-27 0 6-16,-16-7-7 15,-12-8 0-15,-15 1-2 16,-21-3-2-16,-24-7 1 16,-15 4-1-16,-3 3-3 15,7 3 4-15,9 0 1 16,19 2-1-16,13 1 2 16,14-3 1-16,11-1 2 0,-3 1 0 15,-2-3 0 1,2 3-2-16,-2 2-6 0,0 4 4 15,-4 8 1 1,-7 0-4-16,-6 0 2 0,2 0 1 16,1 0 2-16,3 2 0 15,3 4 1-15,1 0-1 16,9-3 0-16,3 0 0 16,1-1 1-16,-1 4-1 15,-5 0 1-15,13-4-1 16,14 4-4-16,13 0 3 15,15-6 1-15,11 0-1 16,-1 0 0-16,-2 0 1 16,-5 0-2-16,-12 0 2 15,1 0-6-15,-7 6 4 0,1 5 2 16,-3 1-1 0,0-4 3-16,8-2-2 0,1 2 1 15,-4-2 0-15,-3 3-1 16,4 2-2-16,2-5 2 15,6 3 5-15,6-1-5 16,12 1 0-16,2 0 1 16,5-3-2-16,5-4 2 15,-1-2 0-15,7 0-1 16,0 0-1-16,8 0-2 16,2 0 3-16,3 0 0 15,-2 0-2-15,-1 0 2 0,6 0-1 16,-2 0-2-1,9 0 3-15,2 0 0 0,5 7 0 16,5-6 2-16,0-1-1 16,-10 4-1-16,-6-4-1 15,-4 0 1-15,4 0 3 16,3 0-3-16,13 0 0 16,0 0 0-16,9 0 0 15,2 0 1-15,5 0-1 16,-1 2 0-16,-5 1 1 15,-4 0-1-15,-3-3-1 16,-7 0 1-16,-10 3 0 16,-5-3 1-16,-3 0-1 15,3 0 0-15,6 0 1 16,15 0-1-16,7 0 0 0,13 0 0 16,0 0 0-16,3 0 1 15,0 0-1-15,0 0-1 16,0 0 1-16,0 0 0 15,0 0-1-15,0 0-16 16,0 0-31-16,0 2-41 16,0 13-92-16,-4-4-143 15,-5-8-64-15</inkml:trace>
</inkml:ink>
</file>

<file path=ppt/ink/ink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3:19.865"/>
    </inkml:context>
    <inkml:brush xml:id="br0">
      <inkml:brushProperty name="width" value="0.05" units="cm"/>
      <inkml:brushProperty name="height" value="0.05" units="cm"/>
      <inkml:brushProperty name="color" value="#3165BB"/>
      <inkml:brushProperty name="fitToCurve" value="1"/>
    </inkml:brush>
  </inkml:definitions>
  <inkml:trace contextRef="#ctx0" brushRef="#br0">25 1139 623 0,'0'0'117'0,"0"0"-43"16,0 0 5-16,0 0-14 16,0 0-22-16,0 0-12 15,0-3-6-15,0 3-6 0,0 0-1 16,0 0-3-1,23 0-7-15,25 0-6 0,29 0 15 16,24 0 9-16,23 0 2 16,9 0-1-16,16 0-4 15,13-6-8 1,4-5-7-16,2-2-6 16,-6 6 1-16,-10 1 1 15,-6 3 3 1,1 1-6-16,-4 2 0 15,3 0 0-15,19 0 1 0,28 0-2 16,33-3 7-16,21-6-7 0,22-3 0 16,0-5 0-16,1 0 0 15,0 5 3-15,-15 3-3 16,-14 4 1 0,-12 3 2-16,-4 2-2 15,0-3 5-15,7 3-4 16,7-6 5-16,-1-3-5 15,-3-2-2-15,0 2 0 0,-12-2 1 16,-14 8 1-16,-13-2 0 0,-15 1 0 16,-2 4 1-1,-1-3 5-15,9 3 1 0,16 0-2 16,4-5 1-16,6-1-6 16,-3-5 2-16,-10 2-4 15,-10-2 4-15,-11-1-4 16,-9 6 0-16,1 1 0 15,5-1 2-15,5 3-2 16,9 3 3-16,10-2 0 0,7 2-2 16,-4-4 2-16,1 2-3 15,-7-4 1-15,-4 3 0 16,4-2 1-16,4 5 8 16,-1-3 2-16,7 3 9 15,2 0 3-15,-3 0-8 16,0 0-5-16,-8 0 1 15,-17 0-9-15,-22 0 0 16,-20 3-2-16,-15-3-1 16,-12 0 1-16,-8 0 0 15,-11 0 0-15,-24 0-1 16,-24 0 0 0,-32 0-43-16,-13 0-95 0,-36 0-125 15</inkml:trace>
  <inkml:trace contextRef="#ctx0" brushRef="#br0" timeOffset="3517">0 1182 615 0,'0'0'150'0,"0"0"4"16,0 0-30-16,0 0-15 15,0 0-25-15,0 0-17 16,17-6-16-16,-14 6-15 15,-3 0-13-15,3 0-7 16,-1 8-12-16,9 24-1 16,-2 13 32-16,1 7-12 15,2 8-5-15,-5 3 2 16,-1 6-3-16,0 2-3 16,-2 6-2-16,-1 4-3 15,0 2-2 1,-3 2-2-1,0 4-2 1,0 6 2-16,0 4 0 16,0 7 5-16,0 2 15 15,0-2 12-15,0-9-23 0,0-5-8 16,0-6 4-16,0-7 2 16,0 2 0-16,-3-4 4 15,-4-8-4-15,-2-4-2 0,3-8 2 16,-1-2-5-16,4-1-1 15,0 1-3-15,0-1 3 16,3 0-1-16,-3-2 0 0,3-3-2 0,-4-4 8 16,-2-12-4-16,3-3 3 15,-3-4-8-15,3-3 0 16,3-6 0-16,0-3-1 16,-5-3-1-16,5 1 2 0,-2-6-1 15,2 0-1-15,0-6 0 16,0 0 0-16,0 0 1 15,0 0 0-15,0 0 1 16,0 0 0-16,0 0-2 16,0 0 0-16,0 0-5 15,0 0 4-15,0 0 0 16,0 0-4-16,25 0 5 16,17 0 4-16,8 0-1 15,5 0 1-15,-2 0-3 16,1 0-2-16,-3-4 0 15,6-2 0-15,9-2 1 16,14 2-2-16,13 1-1 16,8 2-5-16,13 3 7 15,4 0 0-15,0 0 0 0,3 0 1 16,-1 0 3-16,7 3-3 16,7 2 1-16,9 1 0 15,12-3 0-15,10-3 0 16,24 0 1-16,7 0 0 15,10 0 0-15,5 0 0 16,-5-11-2-16,-10 2-1 16,-2 0-1-16,-4-2-1 15,2 3 3-15,-2-2 0 16,8 5 1-16,-2 0-1 16,4-1 1-16,6 3 2 15,4-3 1-15,-3 6-4 0,-8-3 0 16,-4 1-1-16,-11-2-1 15,0 2 2-15,-3-4-2 16,-7 2 1-16,5-1 1 16,-1-1 1-16,3 1-1 15,6-5 0-15,0 5 2 16,1 3 0-16,-4-1-1 16,-6 0 1-16,-3 1-2 15,-4-1-3-15,-3-4 1 16,5 5 0-16,-5 2 1 15,3 0 0-15,-6 0 0 16,0 0 1-16,-6 12 0 16,-6 2 1-16,-7 0-1 0,-9-3 2 15,-4-2-1-15,1 0 0 16,6-4 1-16,3-2-2 16,3 0 0-16,-3 2-5 15,0-1 4-15,-8 4 0 16,8-2 0-16,-6 2 1 15,-3-2-1-15,-4 0 1 16,-9-1 0-16,-3-5 0 16,-5 0 0-16,2 0 0 15,-5 0-1-15,5 0 1 0,-4 0 0 16,1 0 0-16,-4 0 0 16,-4 3 0-16,1-3-1 15,1 0 2-15,-2 0-1 16,4 3 0-16,-6-3 0 15,2 0-4-15,-2 0 2 16,-6 0 1-16,-5 0-6 16,-4-3 0-16,2-2 5 15,-4-4 0-15,-2 6 0 16,-1-2 2-16,-2 2-2 16,-4 0 0-16,-6-1 2 15,-7 2 0-15,-3-1-2 16,-2-2 1-16,-7-1 1 0,-9 0-6 15,-11 0 5 1,-2 4-2-16,-1-4 2 0,4 3-2 16,2-4 3-16,5 7 0 15,-1-2-1-15,-3-1 1 16,7 1 4-16,-4-4-4 16,-4 3 0-16,-5-3 0 15,-10 6 1 1,-13-4-1-16,-6 3 0 15,0-3 2-15,0-1-1 0,0 2-1 16,0 1-1-16,0-1 1 16,0 0 0-16,0-1 5 15,0-1-8-15,0-1 7 16,0-3-7-16,0-2 6 0,0-6-3 16,-3 1 0-1,-10-5-2-15,4-2 2 0,-1 0 0 16,7 0 1-16,0-2-1 15,0-4 0-15,3-5 0 16,0-4 1-16,0 1-2 16,-3-5 1-16,3-5 0 15,0 2 1-15,0-3 1 16,0-5-2-16,0 5 0 16,0-7 0-16,0 2 0 15,0-4-1-15,3 2 1 16,6 1 0-16,-6-1 0 15,-3-2 0-15,0-3 2 16,0-3-1-16,0 4-1 16,0 1-1-16,0 0 1 0,0 5 0 15,-6-2 3-15,3 7-3 16,0 2 1-16,3-3 0 16,0 4 1-1,0-4-1-15,0 1 0 0,0-1-1 16,0-3 2-16,0 1-2 15,0 2 1-15,0 4 2 16,0 4-3-16,0 1 0 16,0 4 0-16,0 4 3 15,0-3-3-15,0 3 0 0,0-1 0 16,0-5-1-16,0 5 2 16,-3 1 0-16,0 3 0 15,3 3 3-15,0 3-1 16,0-3-3-16,0 4 2 15,0-4 0-15,0 3-2 16,0-2 0-16,0 2 0 16,0-3 1-16,0 1-2 15,0 2 2-15,0 3-1 16,0 0 1-16,0 7-1 16,0 0 0-16,0 4 1 15,0 1 0-15,0-4-1 16,0 4 0-16,0-4 1 0,3 1-1 15,-3 5 0 1,0-3 0-16,0 4 0 0,3 2 1 16,-3-3 0-16,0 6-2 15,0-5 0-15,0 1 1 16,0-2 0-16,0 1 0 16,0 0 1-16,0 1 2 15,0-1-3-15,0-1 0 16,0 3-2-16,0 1 1 15,0-2 1-15,0 2-1 16,0-7 1-16,0 1-1 16,0 2 2-16,0-3-1 15,0 6 0-15,0-2 1 16,0 5-1-16,0-3 0 0,0 3 0 16,0-3-1-1,0 0 0-15,0 1 0 0,0-2-5 16,-3 2 3-16,3 2 1 15,0 0-2-15,0-4 2 16,-3 4-3-16,-1 0 1 16,-5 0-2-16,-7 0 6 15,-6 0 1-15,0 0 0 16,2 0-1-16,1 0-1 16,0 0-1-16,-3 0 2 15,-3 0-1-15,0 0-1 0,-2 0-2 16,2 0 2-1,0 4-1-15,0-2-1 0,2 2 4 16,0-2-6-16,-2 4 1 16,3-6 2-16,3 3 1 15,-3 0-2-15,0-1 2 16,3 1 1-16,-3 0-1 16,0 0 2-16,8 0-1 15,3-3 1-15,0 0-2 16,-2 0 1-16,-2 0 1 15,-1 1 0-15,0-1 0 16,4 0 0-16,5 0 1 16,-2 0-1-16,1 0-2 15,3 0 2-15,-4 0 0 0,-2 0-1 16,6 0 1-16,-1 0 0 16,-2 0 0-16,2 0-1 15,-7 0 0-15,4 0-2 16,-4 0 1-16,4 0-3 15,6 0 3-15,-4 0-2 16,4 0 1-16,0 0-1 16,-6 0-1-16,-1 0 2 15,-3 0-6-15,-2 0 6 16,-4 0-3-16,-8 0-6 16,-4 5-12-16,-7 3-28 15,0 1-46-15,2 2-100 16,-1-5-90-16,5-3-700 0</inkml:trace>
  <inkml:trace contextRef="#ctx0" brushRef="#br0" timeOffset="5380">1218 493 744 0,'0'0'242'16,"0"0"-149"-16,0 0 15 16,0 0-15-16,0 0-7 15,0 0-17-15,0 0-11 0,-99-78-9 16,86 78-13-16,-2 0-14 16,-4 15-9-16,0 22-2 15,-4 5 2-15,4 10-4 16,9 3 2-16,10-4-2 15,0 0-2-15,13-2 0 16,26-6 0-16,8-6-2 16,0-8-1-1,4-9 2-15,0-12-1 16,0-5 2-16,-4-3 0 16,-3 0 6-16,-5-17 9 15,-4-15 4-15,-4-7-1 0,-1-13 1 16,-11-2-5-16,-13-4 1 0,-6-1-4 15,-3-4-6-15,-39 1-3 16,-12 9-2-16,-9 9-2 16,-1 14-5-16,1 13 0 15,2 11-1-15,14 6-1 16,9 6-9-16,3 34-19 16,15 8-53-16,9 8-73 15,6 2-202-15,5 0-382 16</inkml:trace>
  <inkml:trace contextRef="#ctx0" brushRef="#br0" timeOffset="10953">3384 495 642 0,'0'0'211'0,"0"0"-118"0,0 0 35 0,0 0 4 15,0 0-27-15,0 0-19 16,0 0-1-16,19 0-18 16,9-17-29-16,21-15-7 15,7-4 8-15,1-1-13 16,3-1-7-16,-15 6 2 16,-16 16-2-16,-13 4-4 15,-10 7 1-15,-6 5 0 16,0 0-8-16,0 0-1 15,0 0-7-15,0 2-4 16,0 36-5-16,0 16 9 16,-6 18 3-16,-17 5-1 0,1-3 2 15,0 0-3 1,7-5 1-16,-1-6-1 16,8-9-1-16,8-11 1 15,-3-9 1-15,3-13-2 0,-3-13 1 16,0-6-1-16,0-2 0 15,-7 0 1-15,-9 0 0 16,-6 0 1-16,-6 0 0 16,-7-2-1-16,2-10 0 15,11 1-2-15,6 5 2 16,16 2 0-16,3 0 0 16,0 1-1-16,0 0-6 15,38-3 1-15,23-2 2 16,27-6 3-16,14-1 0 15,0 1-9-15,-11 3-21 16,-14 3-72-16,-14 4-158 0,-11-5-172 16,-11 1-473-16</inkml:trace>
  <inkml:trace contextRef="#ctx0" brushRef="#br0" timeOffset="11590">5877 350 623 0,'0'0'275'0,"0"0"-146"0,0 0-9 15,0 0-26-15,0 0-5 16,0 0-26-16,38-101-26 16,-24 96-1-16,5 2-14 15,3 3-11-15,3 0-7 16,3 3 1-16,-2 23-2 15,-6 2-1-15,-9 9-2 16,-8 12 0-16,-3-1-1 16,-3 7 1-16,-32-3 3 0,-2-7 3 15,-4-5-1 1,3-5-1-16,-1-10 0 16,14-5-3-16,9-8 3 15,10-6-4-15,6-4-1 0,0 1 1 16,0-3 0-1,0 3 0-15,12-1 3 0,29 2-2 16,20-4 7-16,15 0-8 16,7 0-6-16,-4 0-84 15,-9-9-239-15,-13-8-276 16</inkml:trace>
  <inkml:trace contextRef="#ctx0" brushRef="#br0" timeOffset="12454">8021 152 328 0,'0'0'404'0,"0"0"-291"0,0 0 3 16,0 0-13-16,0 0-10 15,0 0-14-15,-3-57-33 16,3 55-23-16,19-2-1 16,11 4-18-16,1 0 1 15,1 0 0-15,-7 14-2 16,-3 10 3-16,-8 5-6 15,-8 5 4-15,-6 3-3 16,0 0 4-16,-3 2 2 16,-30-4 6-16,-8-6-11 0,-3-7 6 15,5-7-1 1,8-4 1-16,15-5-6 0,6-3 0 16,10-3 3-1,0 0 0-15,0 0 5 16,0 0-6-16,7 0-4 0,8 0 1 15,12 0 9-15,3-3-10 16,3 3 1-16,5 0 1 16,-4 0-2-16,-1 0-1 15,-3 17 0-15,-3 6 1 16,-8 3 0-16,0 0 0 16,-13 2-1-16,-6-2 1 15,0 3-2-15,-10-4 2 16,-31-5 2-16,-9-6 10 0,-8-5-11 15,4-9-1 1,6 0-24-16,4 0-57 0,12 0-150 16,10 0-195-16</inkml:trace>
  <inkml:trace contextRef="#ctx0" brushRef="#br0" timeOffset="13242">10170 161 635 0,'0'0'215'16,"0"0"-102"-16,0 0-10 15,0 0 6-15,0 0-14 16,0 0-17-16,-11-63-1 16,11 63-17-16,0 0-22 0,0 0-14 15,-3 0-13 1,0 0-2-16,0 17-7 0,-7 14-1 16,4 9 9-16,0 1-5 15,6 2-1-15,0-7-2 16,0-1 2-16,0-7-3 15,20-4 2-15,8-10 0 16,0-6-2 0,10-8 3-16,6 0 4 15,2 0-2-15,-2-20 0 16,-10-2 3-16,-11-7-6 0,-11 3 18 16,-6 0 17-16,-6 4-4 15,0 5-16-15,0 8-2 16,0 6 6-16,0 3-8 0,0 0-5 15,0 0-9 1,0 23-2-16,-9 23 0 0,-7 11 2 16,0 6 3-16,4 0 1 15,6-7-1-15,6-3-3 16,0-9-1-16,0-6-29 16,0-12-149-16,3-18-329 15</inkml:trace>
  <inkml:trace contextRef="#ctx0" brushRef="#br0" timeOffset="14093">12888 141 848 0,'0'0'241'0,"0"0"-145"15,0 0 32-15,0 0-6 16,0 0-44-16,0 0-14 16,-22-29-14-16,22 29-10 15,0 0-12-15,0 0-3 16,0 0-8-16,-3 0-2 15,3 0-6-15,-3 0 0 16,-1 0-4-16,-2 0-1 16,-7 15-1-16,1 2 1 15,5 0-1-15,1 3 0 16,3-3-1-16,3 6-2 16,0 5 2-16,9 1-1 15,20 3-1-15,7-4 3 16,0 1-3-16,10-3 1 15,-5-1-2-15,-7 1 2 16,2-3-1-16,-7 5 2 0,-11-2 2 16,-2 0-3-1,-13-1-1-15,-3-1 0 0,0-2 0 16,0-2 2-16,-9 1 2 16,-26-6-3-16,-10-5 2 15,-5-4 1-15,-4-6-3 16,2 0-1-16,8 0-14 15,9 0-34-15,13-11-77 16,10-9-92-16,12-9-81 16,0-11-82-16,25-6-324 15</inkml:trace>
  <inkml:trace contextRef="#ctx0" brushRef="#br0" timeOffset="14258">13003 198 730 0,'0'0'211'15,"0"0"-48"-15,0 0 7 16,0 0-11-16,0 0-77 16,0 0-29-16,98-100-33 15,-31 89-13-15,13 2-5 16,-5 9-2-16,-14 0-13 0,-23 0-31 16,-22 15-140-1,-16 7-98-15,0 9-215 0</inkml:trace>
  <inkml:trace contextRef="#ctx0" brushRef="#br0" timeOffset="15426">11713 907 410 0,'0'0'347'16,"0"0"-239"-16,0 0 29 15,0 0-3-15,0 0-12 16,0 0-19-16,-34-63-11 0,29 61-33 16,5 2-10-1,0 0-8-15,0 0-9 0,0 0-12 16,0 0-7-16,-3 5-4 16,-3 26-3-16,0 11 12 15,2 8-3-15,-2 4-4 16,6 10-2-16,0 4 2 15,0 7-4-15,0 4-1 16,0 4 1-16,0-3 1 16,0-2-2-16,0-7 1 15,0 4 0-15,-3-2 1 16,0 8 4-16,-3 2-11 16,-1-2 6-16,1 1 2 15,3-8 0-15,-4-3-1 0,1 1 1 16,-3-4 4-16,-4 4-5 15,4-7-6-15,-1 4 6 16,1-3 0-16,-2-3-8 16,6-3 2-16,2-3 2 15,0-5-2-15,-2-6 2 16,2-1-2-16,0 1 2 16,-3 5-2-16,-1 0-2 15,-2 1 2-15,-4-1 1 16,1 1-1-16,-1 0 1 15,4-1 1-15,2-5-2 16,-2-6 1-16,3-1-1 16,2-1-1-16,-2-9 7 15,3-4-8-15,3-5 0 16,-3-6 0-16,3-2 0 0,-3-6 2 16,3 0 1-16,0-5 0 15,0 3-3-15,0 2 0 16,0-3-2-16,0 3 2 15,0-1 4-15,0 1-4 16,0-3 0-16,0 0-4 16,0-1 8-16,0 2-8 15,0-4 4-15,0 2 0 16,0-2 0-16,0 0 0 16,0 0 0-16,0 0-1 15,0 0 0-15,0 0 0 16,0 0-11-16,0 0-20 15,0 0-41-15,-8 0-59 16,-6 0-239-16,-16 0-301 0</inkml:trace>
  <inkml:trace contextRef="#ctx0" brushRef="#br0" timeOffset="17378">8997 850 449 0,'0'0'290'0,"0"0"-143"0,0 0-11 0,0 0-20 0,0 0-22 0,0 0-9 0,-3 0-24 0,3 0-21 0,0 0-8 0,0 32 9 16,0 10 16-16,0 13-14 0,0 4-7 0,0 8-11 0,0 6 10 0,0 2-12 0,0 5-6 0,0 3 0 797,0-4-4-797,3 2-3 15,3 2-3-15,1-3 0 0,-1 12 5 0,0-1-10 0,1-2 3 0,-1-3-1 0,-3-7 1 0,3 2-2 0,-2-2 0 0,-1 2-1 16,-3 2 1-16,0 2 5 0,0 7-4 0,0-9-1 0,0-3 4 0,0-8 0 0,0-5-3 0,0-3 2 0,0-7 1 0,0-6-3 0,0-5-1 0,0 0 2 0,0 0-3 0,0-6 2 0,0-3-1 0,0-3 0 0,0 1-2 0,0-4-1 0,0 1 1 0,0-1 3 0,0-5-3 0,0 0-1 0,0-7 0 0,0 4 6 0,0 0-6 0,0-2 2 0,0-3-1 0,0 0 0 0,0-6 0 0,0-4 2 0,0-5-3 0,0 0 1 0,0-3-5 0,0 0 9 0,0 0-9 0,0 0 9 0,0 0-8 0,0 0 4 0,0 0-1 0,0 0 3 0,0 0-3 0,0 2-5 0,0 2 5 0,0-4 0 0,0 3 3 0,0-3-3 0,0 0-20 0,0 0-29 0,-13 0-22 0,-3-26-104 0,1-19-219 0,-7-25-541 0</inkml:trace>
  <inkml:trace contextRef="#ctx0" brushRef="#br0" timeOffset="18687">7125 887 233 0,'0'0'100'0,"0"0"34"0,0 0-34 0,0 0-26 0,0 0 2 0,0 0 7 0,-3-25 11 0,3 25-6 0,0-4-12 0,0 4 0 0,0-2 0 0,0-1-9 0,0 3 5 0,0 0-15 0,0-3-7 0,0 3-5 0,0-3-7 0,0 0-8 0,0 3-9 0,0 0-11 0,0 0 1 0,0 0-1 0,0 0 3 0,0-5-10 0,0 0 2 16,0 1-5-16,-3 1-3 0,0 3 2 0,0 0-4 0,3 0 2 0,0 0 3 0,0 0-2 0,0 0-4 16,0 0 6-16,0 0-1 0,0 0-1 15,0 0 1-15,0 0-2 16,0 0 3-16,0 0 0 16,0 0-2-16,0 0 0 15,0 0-1-15,0 0 4 16,0 0-1-16,0 0 1 15,0 0 3-15,0 0 1 16,0 0-2-16,0 0 0 16,0 0 2-16,0 0-2 15,0 0-2-15,0 0 2 16,0 0 0-16,0 0-2 16,0 0-1-16,0 0 0 15,0 0 1-15,0 0-2 0,0 0-1 16,0 7 0-16,0 17 2 15,0 10 8-15,0 4-5 16,0 7 4-16,0 4 12 16,0 3-7-16,0-1-5 1000,0 6 0-1000,0 0-2 0,3 4 2 0,-3 2-2 0,3-4 2 0,0 5 0 0,-3-7-3 0,3 0 2 0,-3 0 5 0,0 0-11 0,5 3 5 0,-2 1-4 0,0 7 2 0,2-2-1 0,6-6-1 0,-5-5 3 0,0-8-2 0,1 0 0 0,-1-2-2 0,0 1 3 0,-3-3 1 0,-3-7-2 0,4-4-2 0,-4-1 1 0,3 1-2 0,-3 3 2 0,0-1-1 0,0 1 1 0,0 1 0 0,0 5-1 0,0 1 2 0,0 4 1 0,0-6-3 0,0 3 3 0,0-4 0 0,0 2-3 0,0 2-1 0,0 0 1 0,0 0 2 0,0-3 0 0,0 0 2 0,-3-9-2 0,-4-3 5 0,4-2-7 0,0-9 2 0,0-6-2 0,3-2 3 0,0-5-2 0,0 1 1 0,0 1-1 0,0-4-2 0,0-2 2 0,0 3-2 0,0 1 1 0,0-2 0 0,0 1 1 0,0 3 2 0,0-3-3 0,0 5-2 0,0-5 2 0,0 3 1 0,0 6-1 0,0-2 0 0,0 5 0 0,0-1 2 0,0 4-2 0,0 2 0 0,0 2 0 0,-3 4-1 0,-4-3 5 0,4-1-5 0,0-1 1 0,0-7 0 0,3 0 0 0,-3-5 4 0,3 0-7 0,0-7 3 0,-3 1 0 0,3 0 5 0,0 0-5 0,0-3-2 0,0 6 2 0,0-6 3 0,0 5-2 0,0 1-1 0,0 0 0 0,0 0 0 15,0-1-4-15,0-1 4 0,0 1 1 0,0-1-1 0,0 1 0 0,0 1 0 0,-5-4 0 0,5 3 0 0,0-5 1 0,0 0-1 0,0 0 0 0,0 0 2 0,0 0-2 0,0 0 3 0,0 0-2 0,0 0 0 0,0 0 0 0,0 0 1 0,0 0-4 0,0 0 4 0,0 0 1 0,0 0-2 0,0 0 0 0,0 0-1 0,-3-5-12 0,-8 3-36 0,-6 2-51 0,-8 0-71 0,-13 0-248 0</inkml:trace>
  <inkml:trace contextRef="#ctx0" brushRef="#br0" timeOffset="20110">4778 1033 62 0,'0'0'596'0,"0"0"-459"16,0 0-1-16,0 0-14 15,0 0-21-15,0 0-26 16,0-29-18-16,0 29 1 0,0 0-7 16,0 31-20-16,0 15 36 15,0 7-8-15,-6 1-28 16,3 5 4-16,0 4-16 16,0 7 5-16,-1 4 6 15,4-1-17 1,0 4-3-16,0 12 3 0,0 0 0 15,0 3-2-15,0 2 0 16,0-6-6-16,0-5 1 16,0-8-3-16,4-12 0 15,2-4-1-15,-3-4 1 16,3-1-3-16,1 1 4 0,-1 2-1 16,-3 3-3-1,-3 3 3-15,0 5-1 0,0 15-2 16,0-2 4-16,-12 4-3 15,-4-2 8-15,3-9-8 16,4-3 1-16,2-5 4 16,1-15-3-16,6-10-1 15,0-9 1-15,0-4-2 16,0 3 0 234,0-2 0-250,0 0 1 0,0 2-1 0,0-6 2 0,0 1-1 0,0-8-1 0,0-1 3 0,0-3-3 0,0 3-1 0,0-5 0 0,0 2 1 0,0-3 0 0,0-2-1 16,0-4 4-16,0 2-7 0,0-2 3 0,0-2 0 0,0 0 1 0,0-3 4 0,0 0-9 0,0 3 8 0,0 0-7 0,0 2 7 0,0-2-8 0,0 0 5 0,0 0-2 0,0 0 2 0,0 0 3 0,0 2-4 0,0 4-3 0,0 6 3 0,0-1 4 0,0 0-4 0,0-3 0 0,0-2-4 0,0-1 4 0,0-1 1 15,0-3 3 1,0 0-4-16,0-2-3 0,0-2 3 15,0 0 0-15,0 0 1 16,0 0 2-16,0 0-5 16,0 0 4-16,0 0-2 15,0 0 6-15,0 0-6 16,0 0 0-16,0 0-1 16,0 0-3-16,0 0 8 15,0 0-5-15,0 0 1 16,0 0-1-16,0 0 1 15,0 0 0-15,0 0 3 16,0 0-3-16,0 0 0 16,0 0-10-16,0 0 0 15,0-10-38-15,-14-14-51 16,0-7-179-16,-3-9-385 16</inkml:trace>
  <inkml:trace contextRef="#ctx0" brushRef="#br0" timeOffset="21611">2389 987 369 0,'0'0'254'0,"0"0"-166"0,0 0 38 16,0 0 9-1,0 0-38-15,0 0-30 0,0 0-1 16,0 101-13-16,0-84-3 16,0 3 2-16,0 2-6 15,0 4-1-15,0 8-13 16,0 4-4-16,0 7 11 15,3 4-7-15,1 3-12 16,2 5 2-16,-3 5-6 16,0 4-2-1,3 6 5-15,-1 2-2 0,-5-3-4 16,5 2-1-16,1-2-1 16,-3-3-4-1,5 1 2-15,-5-4-5 16,0-3 3-16,2-4-2 15,6-1 0-15,-5 1 3 16,4-7-5-16,2 0-2 16,-2 1 2-16,-1-3-1 15,1-4 2-15,-4 1 0 16,3-3-1-16,-2-3 1 16,-1 1-3-16,0-4 1 15,-3 5 0-15,2 1 1 16,-3 6-1-1,-2-3 4-15,0-3 2 16,0-7-1-16,0 4-5 0,0 6 2 0,0-3-2 16,0 0-1-16,0-8 3 15,0-6-3-15,0-7 1 16,0 0 1-16,0 5-2 16,0-1 1-16,0 4 0 15,0 5 1 1,0 5-2-16,0 0 0 0,0 0 2 0,-2-2-3 15,-6-4 1-15,8-9 2 16,0-5-3-16,0-8 1 16,0-9 2-16,0 0-2 0,0-3 0 15,0 0-1-15,0 0 0 16,0 2 1-16,-3 1-1 16,3 0 0-16,0 3 0 15,0-1 1-15,0 1 0 16,0-3-1-16,0 3 0 15,0-3 0-15,0-1 0 16,0 2 0-16,0-4 1 0,0 2-1 16,0 1 0-16,0 0 0 15,0-1 0-15,0 8 1 16,0-2-1-16,0 0 0 16,0 1 0-16,0-4 1 15,0-1-2-15,0 1 2 16,0-5-1-16,0 0 0 15,0 0 0-15,0 0 2 16,0 0 0-16,0 0-2 16,0 0 0-16,0 0 0 15,0-14-25-15,-9-3-33 16,-10-11-58-16,-3-13-290 16</inkml:trace>
  <inkml:trace contextRef="#ctx0" brushRef="#br0" timeOffset="23164">1335 2231 526 0,'0'0'214'15,"0"0"-79"-15,0 0 6 16,0 0-12-16,0 0 6 16,0 0-41-16,0 0-19 15,-48-72-3-15,45 72-20 16,0 0-15-16,0 0-6 0,-4 0-11 16,-2 3-5-1,-4 23-6-15,-2 8 3 0,2 9-12 16,2 6 5-16,8 2 0 15,3 1-3-15,0-1-2 16,0-2 3 0,14-2-3-16,21 0 1 0,-1-12 0 15,7-10-1 1,0-13 1-16,1-6 0 0,-1-6 6 16,0 0-6-16,2-18 6 15,-2-17-7-15,-4-4 14 16,-2-9-4-16,-2-10-2 15,-8-2 5-15,-6-6-3 16,-13-8 4-16,-6 5 0 16,0 6-3-16,-25 15-3 0,-16 13-6 15,-14 9-1 1,2 18 5-16,4 2-4 0,5 6-2 16,6 0-1-16,10 12-2 15,3 26-7-15,9 6-16 16,8 9-27-16,8 3-135 15,0-1-186-15,5-9-269 16</inkml:trace>
  <inkml:trace contextRef="#ctx0" brushRef="#br0" timeOffset="23888">3419 2104 784 0,'0'0'123'0,"0"0"-70"0,0 0 61 15,0 0-1-15,0 0-41 16,0 0-19-16,47-68-9 15,0 29-2-15,-1 1 16 16,-15 4-10-16,-6 5 1 16,-12 4-3-16,-7 5-3 15,-3 9-6-15,-3 2 0 16,0 9-9-16,0 0-7 0,0 0-10 16,0 0-3-1,0 27-8-15,0 29 0 0,-9 17 3 16,-7 8 2-16,7-1-3 31,6-3 2-31,-1-2-1 0,4-10-1 16,0-8-1-16,0-4 1 0,0-14-1 15,0-10 1 1,0-13 0 0,0-3-2-16,0-8 1 0,-6-3 2 0,-13 4 3 15,-9-3-2-15,-5-1-1 16,0 5-1-16,6-4 0 15,11-3 0-15,7 2-2 16,9-2 0-16,0 0-3 16,3 0-4-16,29 4 3 0,13-2 4 15,12-2 0-15,9 0 1 16,4-23-1-16,-3 1 0 16,-11 5-3-16,-7 2-29 15,-14 6-71-15,7-2-212 16,-1-4-295-16</inkml:trace>
  <inkml:trace contextRef="#ctx0" brushRef="#br0" timeOffset="25138">5531 2056 726 0,'0'0'146'0,"0"0"-15"16,0 0 8-16,0 0-36 15,0 0-23-15,0 0-16 16,44-172 19-16,-20 141-26 15,-7 3-13-15,-1 2 2 16,-2 12-4-16,-8-2-4 16,-3 6-6-16,0 10-6 15,-3-3-4-15,0 3-10 0,0 0-4 16,0 0-3-16,0 0-5 16,7 13 0-16,-1 26-1 15,0 21 1-15,-2 11 5 16,-4 5-3-16,0-5 4 15,0-6-3-15,0-5 1 16,0-8-2-16,0-10 4 16,0-2-5-16,0-9 4 15,0-3-3-15,-4-10 1 16,4-6-1 0,-3-4 1-16,0-5-2 0,0-3 3 15,-7 2-3-15,-8 5 3 16,-6 1 0-16,-7 1 0 15,-7 2-1 1,3-2-3-16,7-4 1 0,11 1 3 16,12-6-4-16,5 0-3 15,0 0 3-15,0 0-5 0,19 0-1 16,22 0 5 0,12 0 1-16,12 0 3 0,1-16-3 15,11-8 0 1,-5 1 1-1,-1 3-1 1,-2 0 0 0,-6 0-1-16,4 3-4 15,-4 3-21 1,-3 2-55 0,-8 2-165-16,-17-2-241 15</inkml:trace>
  <inkml:trace contextRef="#ctx0" brushRef="#br0" timeOffset="25760">8057 1673 732 0,'0'0'130'0,"0"0"5"0,0 0-28 16,0 0 5-16,0 0 10 15,0 0-50-15,-74-107-33 16,103 97-18-16,7 2-6 15,-5 8-5-15,4 0 8 16,-4 0 1-16,-5 5-3 16,-6 30-4-16,-12 7-6 15,-8 13 0-15,0 14 4 16,-2 2-1-16,-34 0 3 16,1-2-5-1,4-18 1-15,6-11-3 16,9-10 0-16,10-17-3 15,6-4 2-15,0-6-2 0,0-3-1 16,0 0 0-16,0 0 0 16,14 0 3-16,16 0 7 15,11 0-2-15,12 0-1 0,12-3-4 16,10-6-2-16,2 4-2 16,-8 5-10-16,-4 0-43 15,-15 0-304-15,-9 5-164 16</inkml:trace>
  <inkml:trace contextRef="#ctx0" brushRef="#br0" timeOffset="26440">10338 1639 660 0,'0'0'257'16,"0"0"-194"-16,0 0 24 15,-165-23 32-15,142 23-26 16,21-2-13-16,2-2-15 0,0-2-20 16,30-4-29-16,31 4 0 15,21-6 3-15,7 9-2 16,-7 3 3-16,-17 0 6 16,-21 0-1-16,-21 0-7 15,-15 0-5-15,-8 0-4 16,0 0-1-16,0 17 1 15,-11 12 2-15,-31 5-1 16,-12 4 3-16,-13 1-5 16,-3 5-2-16,-5-1-5 15,7-7 2 1,21-5-1-16,25-15-2 0,22-8 0 16,0 0-3-16,8-2 3 15,31 0 2-15,9 0 1 16,5-3 1-16,-1 2 2 0,-5 4-5 15,-9-1-1 1,1 10 0-16,-8-2 0 16,-5 7 0-16,-1 6 1 0,-6 0-1 15,-10 1 0-15,-9 5 1 16,0-3 0-16,-25-2 6 16,-32 0-5-16,-13-10 4 15,-6-12-5-15,-1-2 1 16,17-6-2-16,13 0-18 15,14 0-85-15,30-11-342 16,3-21-632-16</inkml:trace>
  <inkml:trace contextRef="#ctx0" brushRef="#br0" timeOffset="27033">12504 1866 758 0,'0'0'206'0,"0"0"-103"15,0 0 58-15,0 0 2 16,0 0-40-16,0 0-32 16,19-112-10-16,-19 103-24 15,0 5-20-15,0-1-4 16,0 3-10-16,0 2-3 16,0-4-6-16,0 4-1 15,0 0-7-15,0 0-1 16,0 0-4-16,0 0 1 15,0 9-4-15,0 14 4 16,3 11 1-16,13 3 4 16,6 4-1-16,6-1-5 0,11 3 1 15,2-3 6 1,0-6-8 0,-3-6 4-16,-5-1-1 0,-5-2 3 15,-3-3-6-15,-6-1 3 16,0-1-1-1,-6 0 1-15,-4-3-2 16,-4 3 0-16,-5-4 1 16,0 2 0-16,-19-4 0 0,-27 4-1 15,-15-1 2-15,-5-5 0 0,3-2-3 16,8-6-2-16,18-4-2 16,11 0-10-16,11 0-24 15,8-6-40-15,7-20-14 16,7-9-68-16,18-4-298 15,0-10-249-15</inkml:trace>
  <inkml:trace contextRef="#ctx0" brushRef="#br0" timeOffset="27227">12644 1796 686 0,'0'0'236'0,"0"0"-101"16,0 0 45-16,0 0 4 15,54-148-42-15,-12 136-54 16,24 0-46-16,22 4-10 0,8 2 0 15,-7 0-18 1,-22 6-14-16,-36 0-2 0,-31 20-60 16,-16 18-296-1,-56-1-799-15</inkml:trace>
</inkml:ink>
</file>

<file path=ppt/ink/ink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3:49.001"/>
    </inkml:context>
    <inkml:brush xml:id="br0">
      <inkml:brushProperty name="width" value="0.05" units="cm"/>
      <inkml:brushProperty name="height" value="0.05" units="cm"/>
      <inkml:brushProperty name="color" value="#3165BB"/>
      <inkml:brushProperty name="fitToCurve" value="1"/>
    </inkml:brush>
  </inkml:definitions>
  <inkml:trace contextRef="#ctx0" brushRef="#br0">418 307 235 0,'0'0'429'0,"0"0"-276"16,0 0 11-16,0 0 12 16,0 0-28-16,0 0-64 0,22-78 2 15,-22 41-13 1,0 5-14-16,0 1 1 0,-25 5-16 16,-6 9-12-16,-5 2-19 15,-2 7 3-15,3 8-13 16,-2 0 3-16,-6 8-2 15,2 30-1-15,0 7-2 16,4 9 4-16,4 7-5 16,8-5 0-16,12 5-1 15,13-4 0 1,0-8 0-16,3-10 0 0,26-7-2 16,5-15-2-1,8-8 3-15,-1-9-1 16,4 0 2-16,-6-11 1 15,-5-18 3 1,-2-8 0-16,-4-9 0 0,2-3 0 16,-8-2 2-16,0-1 2 15,-6 7-3-15,-10 5 1 16,0 11-1-16,-6 11-2 0,0 13 4 16,0 5 6-16,0 0-10 0,0 0 2 15,0 0-4-15,0 15 0 16,0 22-2-16,0 11 2 15,0 7 0-15,0 2 1 16,16-6 0-16,9-2 3 16,10-12-4-16,4-14 0 15,2-9-1-15,-3-14 1 0,1 0 0 16,-3-6-3-16,10-28 3 16,1-14 3-16,-5-5-1 15,-7 0 4-15,-13 2-3 16,-13-1-2-16,-9 3 2 15,0 4 1-15,0 5-2 16,-19 8 5-16,0 11-5 16,10 11-2-16,6 4 0 15,3 6-3-15,0 0 3 16,0 23-9-16,12 17 8 16,26 11 0-16,6-2 1 15,8-4 0 1,-2-2 2-16,-5-6-2 15,-8-2 0-15,-10-4-1 16,-8-2 1-16,-13 0-1 0,-6-4 0 16,0-2-2-16,-10-3-5 15,-21-6-7-15,-8-5 10 0,7-9-2 16,10 0 3 0,10 0 1-16,9-17 3 0,3-17-8 15,0-6 5-15,9-13 1 16,26-3 1-16,6-3-5 15,4 3 6-15,-4 11 1 16,-9 11 1-16,-10 8 0 16,-10 9-1-16,2 11-1 15,-9 6 1-15,9 0-1 16,2 0 0-16,-1 0 0 0,7 17 1 16,1 11-1-1,-1 7 2-15,3 7-1 16,-2 5 0-16,5 4-1 15,1-3 0-15,2 1 0 16,1-3 1-16,-9-9-1 0,-1-5 0 16,-12-12 0-16,-7-9 0 15,-3-5 0-15,0-4 0 16,0-2 1-16,-30 0 0 16,-1 0 2-16,-1-2 0 15,4-24-1-15,9-5-1 16,9-11 5-16,10-5-6 15,0-16-4-15,32-13 4 16,31-8-3-16,14 4 3 16,0 14-1-16,-17 22 2 15,-23 19-2-15,-18 17 1 16,-9 8-1-16,-1 0-5 0,-1 17 3 16,3 20-4-16,0 12-19 15,-3 0-216-15,6-1-182 16,-2 1-515-16</inkml:trace>
  <inkml:trace contextRef="#ctx0" brushRef="#br0" timeOffset="773">2336 383 798 0,'0'0'124'0,"0"0"-49"16,0 0 22-16,0 0 25 15,0 0-33-15,0 0-29 16,0 0-16-16,-56 0-19 16,78 0-21-16,25 0 18 15,17 0-2-15,10 0 1 16,8 0 1-16,3 0 4 15,-5 0-3-15,-8 0-2 16,-7-8 0-16,-12 2 6 16,-4 0-2-1,-12-3 8 1,-8 1-11-16,-10 5-1 0,-10-3-5 16,-6 6 3-16,-3-3-9 0,0 1 4 15,0-7 6-15,0-2-7 16,0-3-7-16,-25-1-4 15,-10-2-2-15,-10 0 2 0,-2-1-1 16,-4 1 2-16,14 3-2 16,7 2-1-1,14 6 1-15,13 1 1 0,3 2-2 16,0 1 0-16,0-4 0 16,19 3-9-16,20 0-1 15,12 3 10-15,2 0 1 16,-1 0 1-16,-2 14-2 15,-6 6 0-15,-8 9 2 16,-8-1-2-16,-9 0 0 16,-12 0 7-16,-7-1-7 15,0 5-2-15,-19 2 2 16,-33 6-20-16,-11 3-114 16,-6-5-204-1,-8-8-457 1</inkml:trace>
</inkml:ink>
</file>

<file path=ppt/ink/ink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04.486"/>
    </inkml:context>
    <inkml:brush xml:id="br0">
      <inkml:brushProperty name="width" value="0.05" units="cm"/>
      <inkml:brushProperty name="height" value="0.05" units="cm"/>
      <inkml:brushProperty name="color" value="#3165BB"/>
      <inkml:brushProperty name="fitToCurve" value="1"/>
    </inkml:brush>
  </inkml:definitions>
  <inkml:trace contextRef="#ctx0" brushRef="#br0">308 402 864 0,'0'0'186'0,"0"0"2"15,0 0-4-15,0 0-43 16,0 0-61-16,0 0-23 15,0 0-12-15,0 0-17 16,10-162-4-16,-26 146-2 0,-3-1-6 16,-3-1-7-1,-3 8 0-15,-5 4-5 0,-1 6-4 16,-1 0-3-16,4 0 3 16,-2 20-5-16,5 14 5 15,0 9-4-15,3 11 3 16,9 6-4-16,13-6-3 15,0 7-3-15,0-10-1 16,19-11 5-16,6-9-1 16,2-13-3-16,-2-13-7 15,0-5 17-15,3 0-2 16,1 0 5-16,-1-19-2 0,-3-10 5 16,2-10 8-1,-2 3-7-15,-3-6 3 0,-3 1 4 16,-3 5-5-16,-10-5-4 15,-3 7 8-15,0 2-6 16,-3 7-4-16,0 7 0 16,0 10 0-16,0 2 7 15,0 6-5-15,0 0-4 16,0 0-7-16,0 0 2 16,0 0-5-16,4 28 2 15,5 13 8-15,5 7 0 16,0 4-1-16,5-4 1 15,8-8 3-15,-2-2-3 0,0-15-3 16,-3-12 3 0,-9-5 0-16,-1-6 0 0,2 0 0 15,8-11 1-15,7-27 4 16,2-7-3-16,1-10-1 16,-6 0 6-16,-7 1-7 15,-3 0 2-15,-7 6 0 16,-3 14-1-16,-6 10 0 15,0 13 1-15,0 5-2 16,0 6 0-16,0 0 0 16,0 0-8-16,0 0 2 15,7 0-6-15,5 26 5 16,7 11 7-16,3 9 1 16,7 2-1-16,-3-2 0 15,-1 0-1-15,-3-3-4 16,-6-5 4-16,0-5-1 0,-7-7-5 15,-5-3 5-15,-4-8 1 16,0-2-4-16,0-1-5 16,0-6 4-16,-16-3-1 15,-3-3-5-15,-3 0-1 16,3 0-2-16,3-3 14 16,7-20-3-16,1-3 3 15,8-11-3-15,0-12 3 16,19 0-3-16,20-2 3 15,-1 9-1-15,-3 7 2 16,-4 1 0-16,-1 2 0 16,-8 8 2-16,0 3 2 15,-6 6-2-15,-7 7 6 0,0 2-6 16,1 3 1-16,7 3-3 16,2 0-3-16,3 14 3 15,0 20-1-15,3 7 1 16,-3-1 0-16,0 0 0 15,-3 0 0-15,-2-3 1 16,-9-3 0-16,-3-2-1 16,-5-4 0-16,0-5 1 15,0-9-1-15,0-2 0 16,0-9-4-16,0-3 4 16,0 0 4-16,-11 0 3 15,-5 0-7-15,7-15 8 0,-1-8-4 16,7-11-1-16,3-9-3 15,3-14 6-15,38-14-6 16,14-6 0-16,2 8 0 16,-2 9 0-16,-8 17 0 15,-12 15 3-15,-13 16-3 16,-19 9-2-16,-3 3-24 16,0 0-123-16,0 26-98 15,-5 8-139-15</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56.846"/>
    </inkml:context>
    <inkml:brush xml:id="br0">
      <inkml:brushProperty name="width" value="0.05" units="cm"/>
      <inkml:brushProperty name="height" value="0.05" units="cm"/>
      <inkml:brushProperty name="color" value="#3165BB"/>
      <inkml:brushProperty name="fitToCurve" value="1"/>
    </inkml:brush>
  </inkml:definitions>
  <inkml:trace contextRef="#ctx0" brushRef="#br0">124 57 907 0,'0'-17'156'0,"0"-2"-37"0,-3 6-1 16,-1 5-14-16,4 8-29 16,-3 0-45-16,3 3-30 15,0 2-1-15,-6 7 1 16,-7 4 10-16,-7 15-1 15,-2 7-3-15,0 11 2 16,3 5-2-16,10 3-2 16,6-2 0-16,9-1-1 15,10-3 0-15,9-8 3 16,11-8-2-16,2-13 8 0,6-8-6 16,1-8 4-1,-1-6 13-15,-6-8 10 0,-3-6-4 16,-10-4 0-16,-5-6-4 15,-12-1-5 1,-10 0-15-16,-7-3-5 0,-18 2-5 16,-14 3 4-16,-6 8-6 15,0 7-14-15,2 8-71 16,10 6-78-16,13 11-104 16,15 3-101-16</inkml:trace>
</inkml:ink>
</file>

<file path=ppt/ink/ink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06.225"/>
    </inkml:context>
    <inkml:brush xml:id="br0">
      <inkml:brushProperty name="width" value="0.05" units="cm"/>
      <inkml:brushProperty name="height" value="0.05" units="cm"/>
      <inkml:brushProperty name="color" value="#3165BB"/>
      <inkml:brushProperty name="fitToCurve" value="1"/>
    </inkml:brush>
  </inkml:definitions>
  <inkml:trace contextRef="#ctx0" brushRef="#br0">4 108 427 0,'0'0'568'0,"0"0"-387"0,0 0 12 16,0 0-31-16,0 0-69 15,0 0-22-15,0-108-32 16,0 108-19-16,0 0-18 15,0 11-2-15,0 26-3 16,0 8 3-16,0 5 3 16,0 1-3-16,0-2 4 15,0-1-3-15,0-2-1 16,-4-6-29-16,4-6-79 16,0-5-132-16,0-9-232 0</inkml:trace>
</inkml:ink>
</file>

<file path=ppt/ink/ink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06.738"/>
    </inkml:context>
    <inkml:brush xml:id="br0">
      <inkml:brushProperty name="width" value="0.05" units="cm"/>
      <inkml:brushProperty name="height" value="0.05" units="cm"/>
      <inkml:brushProperty name="color" value="#3165BB"/>
      <inkml:brushProperty name="fitToCurve" value="1"/>
    </inkml:brush>
  </inkml:definitions>
  <inkml:trace contextRef="#ctx0" brushRef="#br0">25 97 794 0,'0'0'220'16,"0"0"-65"-16,0 0-4 15,0 0-31-15,0 0-34 16,0 0-29-16,-25-89-21 0,25 89-27 16,16 0-9-16,18 0 0 15,15 0 4-15,-2 0 2 16,-6 0 1-16,-16 0-2 16,-6 2-2-16,-3 5 3 15,-7-2 3-15,-1-2-1 16,-5 0 2-16,-3 5 1 15,3 7-2-15,0 8-4 16,-1 10 5-16,-2 11 3 16,0 11 1-16,0 1-1 15,0 7-7 1,0 6 6-16,0-3-12 0,0 0 6 16,0-6-6-16,0-7 3 15,0 0-5-15,0-8 4 16,0-2-2-16,0-3 1 15,0-3 0-15,0-3 1 16,-5-10-2-16,-1-4 0 16,-2-9 1-16,-1-6 4 0,-4-2-5 15,-6-1-1-15,-3-2-1 16,-6 0-22 0,0 0-42-16,1 0-70 0,8 0-198 15,19 0-435-15</inkml:trace>
</inkml:ink>
</file>

<file path=ppt/ink/ink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07.157"/>
    </inkml:context>
    <inkml:brush xml:id="br0">
      <inkml:brushProperty name="width" value="0.05" units="cm"/>
      <inkml:brushProperty name="height" value="0.05" units="cm"/>
      <inkml:brushProperty name="color" value="#3165BB"/>
      <inkml:brushProperty name="fitToCurve" value="1"/>
    </inkml:brush>
  </inkml:definitions>
  <inkml:trace contextRef="#ctx0" brushRef="#br0">96 315 82 0,'0'0'436'0,"0"0"-319"15,0 0 35-15,0 0-17 16,0 0-29-16,0 0-17 15,-96-23-9-15,96 23-8 16,0 0-19-16,0-3-14 16,0 3-14-16,19-3-2 15,26 0 0-15,15 0 3 16,14-3 8-16,14 1-6 16,3-4-2-16,5 4-16 15,-13-4-5 1,-26 2-5-16,-24 3-40 0,-27-2-64 15,-6 6-91-15,-3-6-90 16,-30 0-277-16</inkml:trace>
  <inkml:trace contextRef="#ctx0" brushRef="#br0" timeOffset="239">366 66 622 0,'0'0'238'16,"0"0"-74"-16,0 0 6 15,0 0-29-15,0 0-37 16,0 0-9-16,-22-66-37 16,22 66-32-16,0 0-18 15,5 9-8-15,21 25 0 16,6 15 3-16,-7 5 1 0,-6 7 4 16,-9 1-3-16,-4 4-4 15,-6-1-1-15,0 2-15 16,6-2-123-1,10-5-143-15,12-6-277 0</inkml:trace>
</inkml:ink>
</file>

<file path=ppt/ink/ink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05.019"/>
    </inkml:context>
    <inkml:brush xml:id="br0">
      <inkml:brushProperty name="width" value="0.05" units="cm"/>
      <inkml:brushProperty name="height" value="0.05" units="cm"/>
      <inkml:brushProperty name="color" value="#3165BB"/>
      <inkml:brushProperty name="fitToCurve" value="1"/>
    </inkml:brush>
  </inkml:definitions>
  <inkml:trace contextRef="#ctx0" brushRef="#br0">143 188 768 0,'0'0'252'15,"0"0"-96"-15,0 0 23 16,0 0-32-16,0 0-64 16,0 0-25-16,-35-154-18 15,16 142-10-15,5 4-8 0,5 0-5 16,2 4-5 0,4 2-3-16,3 2-5 0,-3 0-4 15,0 0 0 1,-3 0 0-16,-4 17 0 0,1 11-2 15,2 10 1-15,4 7 1 16,3 9 0-16,0 3 2 16,0 6-1-1,0 6 0-15,0 6 3 0,0 2-2 16,0-1 4-16,0-5 2 16,0-4 0-16,-6-7-2 15,3-5 0-15,0-7-5 16,0-4 2-16,3-8 1 15,0-4-2-15,0-12-1 16,0-9 1-16,0-2-2 0,0-7 0 16,0 1 0-16,15-1 1 15,4-2 1-15,10 0 4 16,2 0 2-16,5-2-2 16,2-14-6-16,-4-2-5 15,1-5-42-15,-5 3-42 16,-8 6-92-16,-3-1-207 15,-4 10-646-15</inkml:trace>
  <inkml:trace contextRef="#ctx0" brushRef="#br0" timeOffset="315">489 694 740 0,'0'0'345'0,"0"0"-141"15,0 0 0-15,0 0-72 16,0 0-51-16,0 0-39 16,3-57-23-16,-3 57-11 15,3 0-8-15,0 6-3 16,-3 20 2-16,3 3 1 16,-3 1 1-16,3-1 1 15,7-6-2-15,-1 2 2 16,7-7-2-16,4-7 0 15,5 0 0-15,0-11-21 16,1 0-33-16,-1 0-38 16,-9 0-43-16,-4-2-51 0,-1-21-50 15,-11-2-92-15</inkml:trace>
  <inkml:trace contextRef="#ctx0" brushRef="#br0" timeOffset="682">526 351 622 0,'0'0'162'16,"0"0"-1"-16,0 0-23 15,0 0-45-15,0 0-4 16,0 0-23-16,-107-55-21 16,107 55-20-16,0 0-18 0,0 0-7 15,0 0 0-15,0 0 2 16,0 6 2-16,0 3-4 15,0 2 1-15,3 2-1 16,7-8 4-16,2-2-2 16,7-3 1-16,7 0 7 15,-4 0 15-15,3 0 14 16,-5-17 44-16,-12-3-10 16,3-4-21-16,-11 2-15 15,0 0-19-15,0 1-3 16,0 7-5-16,-13 2-8 15,-10 6-2-15,1 3-2 16,3 3-7-16,6 0 0 0,7 15-27 16,6 19-68-1,0 9-71-15,22 5-116 0,16-1-66 16</inkml:trace>
  <inkml:trace contextRef="#ctx0" brushRef="#br0" timeOffset="951">872 754 898 0,'0'0'126'0,"0"0"-23"0,0 0 48 16,0 0-75-16,0 0-53 15,0 0-17-15,0-12-3 16,30 12 3-16,4 0-1 16,4 0-2-16,3 0-3 15,-2 0-4-15,-4 4-144 16,-4 4-58-16,1 1-178 16</inkml:trace>
</inkml:ink>
</file>

<file path=ppt/ink/ink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08.625"/>
    </inkml:context>
    <inkml:brush xml:id="br0">
      <inkml:brushProperty name="width" value="0.05" units="cm"/>
      <inkml:brushProperty name="height" value="0.05" units="cm"/>
      <inkml:brushProperty name="color" value="#3165BB"/>
      <inkml:brushProperty name="fitToCurve" value="1"/>
    </inkml:brush>
  </inkml:definitions>
  <inkml:trace contextRef="#ctx0" brushRef="#br0">257 321 949 0,'0'0'238'16,"0"0"-75"-16,0 0 26 0,0-182-100 16,0 138-15-16,0 13-23 15,-16 3-20-15,-3 10-12 16,0 7-5-16,2 5-2 16,-2 6-2-16,2 0-10 15,-16 12 0-15,-2 25-3 16,4 11 3-16,1 7 0 15,16-2-5-15,14 1 2 16,0-10-5-16,3-6-5 16,25-13 7-16,-6-7-11 15,3-13 15-15,-3-5-1 16,1 0 3-16,0 0 1 16,-1-20 3-16,0-6-4 15,-3-5 7-15,-3-7 4 0,-1 1 4 16,-2 3-7-16,-7 2-1 15,-3 13 1-15,-3 5 4 16,0 4-5-16,0 10-1 16,0 0-6-16,0 0-1 15,0 0-1-15,7 10-9 16,2 22 3-16,7 9 7 16,4 2 1-16,2-9 0 15,0-5 0-15,0-11 0 16,0-7 0-16,-6-6 0 15,0-1-3-15,-7-4 3 16,7 0 0-16,4-6 5 0,-4-20-1 16,3-5-1-16,-7-3-2 15,-5-7 5-15,-4 4-5 16,-3 3 4-16,0 5-2 16,0 4 1-16,0 4-1 15,-13 7-1-15,7 6-2 16,6 4 2-16,0 4-2 15,0 0-8-15,0 0 3 16,0 0-1-16,0 30-1 16,13 7 3-16,9 8 8 15,6 7-4-15,11-3 0 16,-1-1-1-16,0-3 1 0,-4-7-2 16,-7-7 0-1,-8-11-1-15,-13-8 3 0,-3-7 0 16,-3-2-2-16,0-3 0 15,0 0-2-15,-9 0-1 16,-24 0 4-16,1 0-6 16,4-5-6-16,12-16 8 15,10-4 1-15,6-7-1 16,0-7-7-16,13-5 4 16,21 2 8-16,1-5-1 15,-2 12 2-15,-5-1 0 16,-3 8 0-16,-6 5-1 15,0 6 4-15,-10 2-2 16,-2 7 10-16,-4 2-1 0,-3 6-1 16,0 0-5-16,0 0-2 15,0 0 2-15,3 0-5 16,-3 0-7-16,3 0 3 16,7 12-6-16,2 16 3 15,2 12 7-15,5 6 6 16,0 5-6-16,3 1 1 15,3-1-1-15,4 1 0 16,-3-9 0-16,-4-6-1 16,-6-5 1-16,-7-16 1 15,-6-10 0-15,-3-3-1 16,0-3-1-16,0 0 1 16,0 0 1-16,-9 0 7 15,-24-5-2-15,-5-13-5 16,7-8 0-16,6 1 1 0,18-13-1 15,7-1-1-15,0-10-12 16,38-5 11-16,11-3-1 16,-2 2 1-16,3 9-3 15,-4 9 4-15,-10 15-1 16,0 10 0-16,-11 6-8 16,1 6-32-16,-1 0-77 15,-2 0-108-15,-1 12-101 16,3-4-554-16</inkml:trace>
</inkml:ink>
</file>

<file path=ppt/ink/ink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09.157"/>
    </inkml:context>
    <inkml:brush xml:id="br0">
      <inkml:brushProperty name="width" value="0.05" units="cm"/>
      <inkml:brushProperty name="height" value="0.05" units="cm"/>
      <inkml:brushProperty name="color" value="#3165BB"/>
      <inkml:brushProperty name="fitToCurve" value="1"/>
    </inkml:brush>
  </inkml:definitions>
  <inkml:trace contextRef="#ctx0" brushRef="#br0">244 244 927 0,'0'0'164'0,"0"0"48"16,0 0-48-16,0 0-60 16,0 0-39-16,0 0-13 15,-86-134-9-15,83 132-14 16,-4-2-11-16,1 2-5 0,-3 2-3 16,-4 0-2-1,-3 0-4-15,-4 0-3 0,1 22-2 16,-3 19 0-16,6 2 0 15,4 5 1-15,2-2 0 16,7 0 1-16,3 2 3 16,0 1-4-16,0 2 5 15,0 4 3-15,3 2 0 16,7 3 6-16,-1 3 2 16,-6-3-5-16,1-3-7 15,-4-6 5-15,0-3-2 16,0-4 4-16,0-6-7 15,0-2 2-15,0-4-3 16,0-3 0-16,0-7-2 0,0-5 1 16,0-8-1-16,15 0 1 15,4-7-2-15,3 2 2 16,8-4 2-16,-5 0 0 16,0 0-4-16,-3 0-14 15,-3-4-54-15,-3-7-41 16,-5-3-134-16,-5-1-315 15</inkml:trace>
  <inkml:trace contextRef="#ctx0" brushRef="#br0" timeOffset="327">456 827 737 0,'0'0'352'0,"0"0"-158"0,0 0-6 15,0 0-41-15,0 0-58 16,0 0-42-16,13-46-22 16,-13 46-16-16,0 18-9 15,0 18 2-15,0 4 6 16,-3 1 1-16,3-2-8 16,0-4 2-16,0 0-1 15,0-10-2-15,16-2 1 16,9-9-2-16,3-5 1 15,2-6-1-15,-5-3-21 16,-3 0-24-16,-9 0-49 0,-10-3-86 16,-3-20-134-16,0-7-227 15</inkml:trace>
  <inkml:trace contextRef="#ctx0" brushRef="#br0" timeOffset="599">412 507 772 0,'0'0'201'0,"0"0"-55"15,0 0 15-15,0 0-80 16,0 0-29-16,0 0-39 16,-20-14-2-16,20 33-3 15,0 4 1-15,3 0 13 0,24-5 2 16,-2-11 8-16,0 0 8 15,-6-7 0-15,0 0-11 16,0 0 14-16,-5-9-11 16,-5-5-5-16,-7-3-3 15,-2-4-7-15,0 4-9 16,-5-2-8-16,-20 2-2 16,-2 5-17-16,-1 9-35 15,0 3-55-15,9 0-114 16,19 23-154-16,0 8-586 15</inkml:trace>
  <inkml:trace contextRef="#ctx0" brushRef="#br0" timeOffset="900">647 1002 488 0,'0'0'498'0,"0"0"-403"0,0 0 30 16,0 0-15-16,0 0-35 0,0 0-22 15,146-37-30-15,-91 33-6 16,11 2 4-16,6 2-15 15,2-4 3-15,-17 2-9 16,-9 2-48-16,-23-3-190 16,-15-1-252-16</inkml:trace>
  <inkml:trace contextRef="#ctx0" brushRef="#br0" timeOffset="1389">1279 804 802 0,'0'0'124'16,"0"0"43"-16,0 0-43 15,0 0-13-15,0 0-27 16,0 0-39-16,-19-74-23 0,36 70-10 16,2 4 0-1,3 0-1-15,0 0 0 0,3 0 0 16,0 18 0-16,-6 2 0 15,-6 6-7-15,-13 5 3 16,0 10-6-16,0-2 2 16,-16 1-2-16,-12-2 2 15,-1-10-1-15,10-5 2 16,10-3-2-16,6-6 0 16,3-5-2-16,0-1 0 15,0 0 1-15,19-8-1 16,12 0 5-16,16 0 3 15,8 0-8-15,2 0-6 16,-2-4-88-16,-19-17-149 0,-6-1-117 16</inkml:trace>
  <inkml:trace contextRef="#ctx0" brushRef="#br0" timeOffset="1981">1626 164 917 0,'0'0'223'0,"0"0"-71"15,0 0 13-15,0 0-66 16,0 0-41-16,0 0-16 15,28-49-12-15,-6 43-14 16,10-2-9-16,-4 5 3 16,5-6-1-16,-8 7 6 15,-6-2 3-15,-3-1 6 16,-10 5-5-16,0 0 0 16,-3 0-4-16,-3 0 5 15,4 0-8-15,-4 0-5 16,0 0-5-16,3 9-2 15,6 27-5-15,4 13 5 16,6 14 12-16,-2 6-11 0,-6 6 10 16,0 2-6-16,-5 2 2 15,-6 4-4-15,0-1-1 16,3 5-2-16,-3-7 3 16,3-6 1-16,-3-8-3 15,3-9-1-15,1-6 1 16,-1-7 0-16,0-10 0 15,0-11-1-15,0-9 1 16,0-5-1-16,1-9 0 16,-4 0 0-16,0 0 1 15,0 0 1-15,0 0 0 16,0 0-2-16,-7 0-5 16,-12 0-21-16,-9 0-8 15,-11 0-39-15,1 0-33 0,-6 0-111 16,2 0-137-16,14 0-340 15</inkml:trace>
  <inkml:trace contextRef="#ctx0" brushRef="#br0" timeOffset="2379">2321 747 747 0,'0'0'217'15,"0"0"-80"-15,0 0 41 16,0 0-51-16,0 0-52 16,0 0-41-16,0-34-34 15,0 34 0-15,0 0-1 16,0 9 0-16,0 1 1 15,0-6 1-15,0-4 1 16,0 0-1-16,0 0 2 16,0 0 12-16,3 0 10 15,6 0 20-15,7-4 8 16,-5-6-7-16,-6-2-18 16,-2 1-12-16,-3 2-1 0,0 1-7 15,0 1-8-15,0 5-13 16,-8 2-51-16,-12 0-72 15,4 2-123-15,-3 23-128 16</inkml:trace>
  <inkml:trace contextRef="#ctx0" brushRef="#br0" timeOffset="2589">2393 1121 642 0,'0'0'324'0,"0"0"-144"16,0 0 33 0,0 0-34-16,0 0-84 0,0 0-40 15,20 32-25-15,-35-1 7 16,-31 10 3-16,-14 13-22 16,-12 6-18-16,-11 6-27 15,4-1-251-15,15-10-1100 16</inkml:trace>
</inkml:ink>
</file>

<file path=ppt/ink/ink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30.428"/>
    </inkml:context>
    <inkml:brush xml:id="br0">
      <inkml:brushProperty name="width" value="0.05" units="cm"/>
      <inkml:brushProperty name="height" value="0.05" units="cm"/>
      <inkml:brushProperty name="color" value="#3165BB"/>
      <inkml:brushProperty name="fitToCurve" value="1"/>
    </inkml:brush>
  </inkml:definitions>
  <inkml:trace contextRef="#ctx0" brushRef="#br0">10 38 970 0,'0'0'202'0,"0"0"-8"15,0 0-25-15,0 0-64 16,0 0-26-16,0 0-33 15,0-38-31-15,0 38-9 16,0 18-6-16,0 17 9 16,-3 4-4-16,3 1-1 15,0 6 2-15,0 0-1 16,0-6-1-16,0-3-4 16,12-5 2-16,20-7 3 15,7-2-5-15,5-8-3 16,9-9 2-16,-5-6-9 0,-9 0-22 15,-11 0-21 1,-18-13-54-16,-7-15-81 0,-3-6-87 16,0-17-117-16</inkml:trace>
</inkml:ink>
</file>

<file path=ppt/ink/ink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30.767"/>
    </inkml:context>
    <inkml:brush xml:id="br0">
      <inkml:brushProperty name="width" value="0.05" units="cm"/>
      <inkml:brushProperty name="height" value="0.05" units="cm"/>
      <inkml:brushProperty name="color" value="#3165BB"/>
      <inkml:brushProperty name="fitToCurve" value="1"/>
    </inkml:brush>
  </inkml:definitions>
  <inkml:trace contextRef="#ctx0" brushRef="#br0">88 180 675 0,'0'0'223'0,"0"0"-67"16,0 0-14-16,0 0-35 15,0 0-25-15,0 0-25 0,-69 0 2 16,56 24-15-16,7-8-20 16,6 4-4-16,0-8-9 15,0 3 1-15,0-7-12 16,25-6 9-16,10-2 10 15,3 0 12-15,7 0-7 16,-1-16 22-16,-6-13-3 16,-10-6-12-16,-12-2-3 15,-13 0-13-15,-3-3-11 16,0 5-4-16,-31 9-1 16,-10 10-13-16,0 14-1 15,2 2-50-15,4 16-74 0,13 27-151 16,13 6-238-1</inkml:trace>
</inkml:ink>
</file>

<file path=ppt/ink/ink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31.755"/>
    </inkml:context>
    <inkml:brush xml:id="br0">
      <inkml:brushProperty name="width" value="0.05" units="cm"/>
      <inkml:brushProperty name="height" value="0.05" units="cm"/>
      <inkml:brushProperty name="color" value="#3165BB"/>
      <inkml:brushProperty name="fitToCurve" value="1"/>
    </inkml:brush>
  </inkml:definitions>
  <inkml:trace contextRef="#ctx0" brushRef="#br0">0 714 940 0,'0'0'144'0,"0"0"-29"15,0 0 29-15,0 0-46 16,0 0-59-16,0 0-4 16,156-15 9-16,-96 15-10 0,4-3-12 15,5 3-10 1,2-3-9-16,-8 0 5 0,-19 1-8 16,-19-4-45-16,-20 3-106 15,-5-3-81-15,-33-2-216 16</inkml:trace>
  <inkml:trace contextRef="#ctx0" brushRef="#br0" timeOffset="247">184 487 406 0,'0'0'441'0,"0"0"-243"16,0 0-16-16,0 0-30 0,0 0-35 15,0 0-44 1,0-54-46-16,13 57-11 0,3 25-9 16,3 9 21-16,-4 12 12 15,-5 6-26-15,-1 0-3 16,-6 7-1-16,5-3-10 16,-5 2 3-16,-1-4-3 15,1-4-32-15,8-6-129 16,-2-13-299-16</inkml:trace>
  <inkml:trace contextRef="#ctx0" brushRef="#br0" timeOffset="606">865 35 1097 0,'0'0'177'0,"0"0"-22"16,0 0-5-16,0 0-62 16,0 0-32-16,0 0-25 15,-14-51-17-15,20 74-6 16,30 25-7-16,18 19 15 0,12 16 6 15,14 16 3-15,2 10-3 16,1 5 1-16,-14 4-15 16,-17-4 1-16,-27-5-8 15,-25-12 1-15,-25-11-2 16,-61-1-20-16,-37-2-61 16,-17 3-114-16,3-3-280 15,16-9-636-15</inkml:trace>
</inkml:ink>
</file>

<file path=ppt/ink/ink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31.191"/>
    </inkml:context>
    <inkml:brush xml:id="br0">
      <inkml:brushProperty name="width" value="0.05" units="cm"/>
      <inkml:brushProperty name="height" value="0.05" units="cm"/>
      <inkml:brushProperty name="color" value="#3165BB"/>
      <inkml:brushProperty name="fitToCurve" value="1"/>
    </inkml:brush>
  </inkml:definitions>
  <inkml:trace contextRef="#ctx0" brushRef="#br0">104 417 636 0,'0'0'274'16,"0"0"-119"-16,0 0-3 15,0 0-12-15,0 0-47 16,0 0-4-16,-67-60-38 16,67 57-19-16,0 0-10 15,45 1-7-15,30-7 4 16,30-2-7-16,20-1 1 0,2 1 1 15,-14-1-9-15,-17 7-2 16,-32-2-3-16,-32 5-4 16,-29 2-92-16,-3-3-222 15,-38 0-105-15</inkml:trace>
  <inkml:trace contextRef="#ctx0" brushRef="#br0" timeOffset="271">424 54 803 0,'0'0'234'0,"0"0"-30"0,0 0-3 16,0 0-60-16,0 0-50 16,0 0-41-16,-12-54-27 15,12 65-16-15,0 27 4 16,0 5 13-16,6 5-3 15,10 7-2-15,-4-7-9 16,1 6-3-16,-2 0-4 16,-2 2-3-16,-6 0-14 15,-3-2-44-15,3-2-114 16,1-4-234-16,5-8-423 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1:46:58.406"/>
    </inkml:context>
    <inkml:brush xml:id="br0">
      <inkml:brushProperty name="width" value="0.05" units="cm"/>
      <inkml:brushProperty name="height" value="0.05" units="cm"/>
      <inkml:brushProperty name="color" value="#3165BB"/>
      <inkml:brushProperty name="fitToCurve" value="1"/>
    </inkml:brush>
  </inkml:definitions>
  <inkml:trace contextRef="#ctx0" brushRef="#br0">299 134 842 0,'16'-17'249'0,"-4"0"-110"15,-8 0 23-15,-4-4-28 16,-7 5-63-16,-5-2-32 16,-4 3-6-16,-6 5-15 15,-3 7-17-15,-11 6 1 16,-2 11-1-16,-3 6 0 16,-1 9-1-16,4 5 0 15,6 4-1-15,17 1-2 0,7-2-5 16,22-2 3-16,14-10 2 15,17-8 2 1,16-14 1-16,5-8 0 0,0-13 2 16,-5-4 2-1,-10-1-1-15,-17-1 6 0,-12 4 5 16,-5 6-2-16,-11 9-12 16,-6 2-1-16,0 15-4 15,-3 10 5-15,0 21 1 16,-3 11 5-16,3 18-6 15,0 2-3-15,3 1-145 16,9-10-294-16</inkml:trace>
</inkml:ink>
</file>

<file path=ppt/ink/ink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28.145"/>
    </inkml:context>
    <inkml:brush xml:id="br0">
      <inkml:brushProperty name="width" value="0.05" units="cm"/>
      <inkml:brushProperty name="height" value="0.05" units="cm"/>
      <inkml:brushProperty name="color" value="#3165BB"/>
      <inkml:brushProperty name="fitToCurve" value="1"/>
    </inkml:brush>
  </inkml:definitions>
  <inkml:trace contextRef="#ctx0" brushRef="#br0">41 420 900 0,'0'0'212'16,"0"0"-31"-16,0 0-14 15,0 0-64-15,0 0-33 16,0 0-22-16,0-36-27 16,0 36-21-16,0 5-7 15,-4 24 7-15,-5 9 4 16,-8 4 1-16,12 4-2 16,2 2-1-16,3 0 0 15,0-1 1-15,8-10 1 0,18-11-1 16,9-9-2-16,9-14 4 15,11-3-2-15,2 0 0 16,-7-9-3-16,-11-16-19 78,-17 1-37-78,-15-4-28 0,-7 3-89 16,0-7-91-16,-13-5-85 0,-6-6-376 0</inkml:trace>
  <inkml:trace contextRef="#ctx0" brushRef="#br0" timeOffset="349">146 64 746 0,'0'0'180'0,"0"0"-81"16,0 0-11-16,0 0-29 15,0 0-12-15,0 0-25 16,-93-33-12-16,93 40-6 15,0 4 0-15,0 7 2 16,0-4 7-16,0-2 2 16,16-4-2-16,3-7 2 15,0-1 8-15,0 0 15 16,-2 0 20-16,-3 0-8 16,3-9-16-16,-7-9-4 0,-4 4-8 15,-3 0-1-15,-3-2-6 16,0 5-2-16,0 1-13 15,-31 4-14-15,-2 3 11 16,-5 3-3-16,7 0-17 16,8 4-17-16,11 21-130 15,12 0-15-15,0 7-81 16,25 2-203-16</inkml:trace>
  <inkml:trace contextRef="#ctx0" brushRef="#br0" timeOffset="726">1102 330 805 0,'0'0'301'0,"0"0"-157"0,0 0 19 16,0 0-32-16,0 0-56 15,0 0-18-15,31-24-25 16,-31 24-8-16,0 0-20 16,-16 0 6-16,-26 6-8 15,-11 17 14-15,-17 0-9 16,-6 6-3-16,-3-1-1 0,5 1 0 16,14-3-2-1,16-3 1-15,19-9-1 0,11-2-1 16,14-2 0-16,0 2-3 15,11 0 1-15,33 2 2 16,16-3 1-16,15-2 2 16,15-4 2-16,-1 1-3 15,4-3-3-15,-11 3 1 16,-7 5-14 0,-7 1-48-16,-11 5-78 0,-9 2-219 15,-17-1-583 1</inkml:trace>
  <inkml:trace contextRef="#ctx0" brushRef="#br0" timeOffset="1310">1861 504 979 0,'0'0'174'16,"0"0"-24"-16,0 0 8 16,0 0-46-16,0 0-37 15,0 0-25-15,-38-72-18 0,38 58-9 16,5-6-10-16,9 0 1 16,5 3 0-16,0 0-4 15,0 5-1-15,-4 3-3 16,1 7 0-16,6 2-2 15,5 0-5-15,1 6 1 16,0 22-6-16,1 11 6 16,-7 5 0-16,-6 2 0 15,-10-1 0-15,-6-7 3 16,0-1-3 0,0-8-2-16,0-12 2 15,0-6 0-15,0-11 0 16,0 0 0-16,-3 0 2 0,3 0 1 15,0-21 1-15,0-12-1 16,0-5 0-16,9-7-1 16,18-1 1-16,4-2-1 15,1-1 4-15,2 3-6 0,-2 12 1 16,-4 10-2-16,-5 17 1 16,0 7-2-1,-1 0-3-15,0 11 0 16,3 23 3-16,0 6-1 15,-2 7 3 1,-4 3-4-16,-3-4-6 0,-3 0-11 16,-1-3-43-16,-2-6-101 0,-7 0-217 15,0-5-247-15</inkml:trace>
  <inkml:trace contextRef="#ctx0" brushRef="#br0" timeOffset="1711">3219 218 926 0,'0'0'140'0,"0"0"-18"0,0 0-22 15,0 0-29-15,0 0-24 16,0 0-19 0,-100-12-10-16,100 21-7 0,0-1-2 15,0 2-1-15,0-8 3 16,0-2 0-16,12 0 10 16,4 0 11-16,3 0 10 15,1-6-10-15,-4-8 0 16,-7 3-12-16,-3-4-7 15,-6 4-3-15,0-1-10 16,0 2-1-16,-20 6-22 16,-8 4-49-16,-4 0-85 15,10 14-157-15,3 18-175 16</inkml:trace>
  <inkml:trace contextRef="#ctx0" brushRef="#br0" timeOffset="1893">3284 529 709 0,'0'0'330'0,"0"0"-175"0,0 0 9 16,0 0-40-16,0 0-71 16,0 0-24-16,-16 93 22 15,-19-40-16-15,-4 4-19 16,-8 4-10-16,-7-4-6 15,-4 0-3-15,8-14-102 0,12-6-290 16,16-8-365-16</inkml:trace>
</inkml:ink>
</file>

<file path=ppt/ink/ink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4:36.397"/>
    </inkml:context>
    <inkml:brush xml:id="br0">
      <inkml:brushProperty name="width" value="0.05" units="cm"/>
      <inkml:brushProperty name="height" value="0.05" units="cm"/>
      <inkml:brushProperty name="color" value="#3165BB"/>
      <inkml:brushProperty name="fitToCurve" value="1"/>
    </inkml:brush>
  </inkml:definitions>
  <inkml:trace contextRef="#ctx0" brushRef="#br0">432 64 860 0,'0'0'233'0,"0"0"-109"16,0 0 6-16,0 0-24 16,0 0-42-16,0 0-37 15,63-57-18-15,-21 51-4 16,-1 6 0-16,-6 0 0 16,-7 0 0-16,-8 8-2 15,-10 23-3-15,-10 10 0 0,0 10-3 16,-22 7 3-1,-24-1 3-15,-4 0 1 0,12-11 3 16,10-4-3 0,11-11-1-16,14-4-3 0,3-1 0 15,0-1 0-15,20-5 1 16,16-3 0-16,0-6 5 16,2-11-3-16,-2 0 3 15,-8 0 0-15,1 0 0 16,-4-5 1-16,-6-4 15 15,-10 4 7-15,-6 2 5 16,-3 3-7-16,0 0-9 16,0 0 0-16,0 0-1 15,0 0-11-15,0 0-6 16,-9 32 0-16,-10 13 14 0,-3 15-5 16,9 11-1-1,4 7-1-15,3 10-1 0,1 10-1 16,3 7 4-16,-1 7-1 15,-6-1 2-15,-5-2 0 16,-2-15 4-16,-3-8-2 16,-3-14 1-16,-3-13-3 15,3-16-1-15,0-14-1 16,-8-12-4-16,-1-11 1 16,-13-6 0-16,-7 0 1 15,-7 0-6-15,-8-14-16 16,2-12-51-16,1 4-36 0,3-13-107 15,18-14-346-15</inkml:trace>
</inkml:ink>
</file>

<file path=ppt/ink/ink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3:52.217"/>
    </inkml:context>
    <inkml:brush xml:id="br0">
      <inkml:brushProperty name="width" value="0.05" units="cm"/>
      <inkml:brushProperty name="height" value="0.05" units="cm"/>
      <inkml:brushProperty name="color" value="#3165BB"/>
      <inkml:brushProperty name="fitToCurve" value="1"/>
    </inkml:brush>
  </inkml:definitions>
  <inkml:trace contextRef="#ctx0" brushRef="#br0">2929 3126 617 0,'0'0'322'0,"0"0"-209"0,0 0 18 16,0 0-7-16,0 0-25 16,0 0-13-16,19-160-31 15,-19 129-10-15,0-1 2 16,-3-3-11-16,-13 4-9 16,-3 8-4-16,-3 6-9 15,0 5-3-15,0 7-5 16,-3 1-1-16,-5 4-5 15,2 0-1-15,-10 24 1 16,-3 13 3-16,2 12-3 16,7 2 0-16,10 6 3 0,13 1-3 15,9-7-2 1,0 0-2-16,25-14 2 16,4-7-1-16,2-20 0 15,2-6-4-15,-5-4 7 0,7-4 0 16,-4-27 5-16,-4-6-3 15,-2-3 2-15,-3-6-2 16,0-2 9-16,0-1-6 16,-3 6 1-16,-6 7-2 15,-7 12 2-15,-3 10 1 16,-3 9 1-16,0 5 0 16,0 0-1-16,0 0-4 0,0 0-3 15,0 0-2 1,0 22-6-16,0 15 8 0,6 12 2 15,4 3-1-15,7 1-1 16,2-1 2-16,3-10-2 16,3-7 0-16,-3-9-1 15,6-11-1-15,2-10 2 16,-2-5 1-16,-3 0 1 16,4-15-2-16,2-21 3 15,-2-10 1-15,-3-3-2 16,-7-5 0-16,-6 6 2 15,-10 1 1-15,-3 11-1 16,0 7-1-16,0 11-2 0,-3 8 2 16,-7 4 0-16,7 2-2 15,0 2-2-15,0 2 1 16,3 0 0-16,0 0-3 16,0 0-4-16,0 0 1 15,0 9 2-15,0 9 4 16,0 6-3-16,9-2 0 15,10 4-1-15,13 3 4 16,7 5-3-16,5 4 3 16,6 2 2-16,-2 3-2 15,-3-7 0-15,-14-1 0 16,-2-9 0-16,-14 0 0 16,-5-6 0-16,-4-6 1 15,-3-6-1-15,-3-4 0 16,0-2-2-16,-6 2 2 15,-25-4-1-15,-1 0 1 16,-1 0 3-16,14 0 0 0,10-21-2 16,9-7-1-16,0-6-1 15,0-4 0-15,3-5 0 16,22 0-1-16,5 3 2 16,-5 6 2-16,-6 11-2 15,-3 6-1-15,-10 8 1 16,0 4 0-16,1 2 0 15,-1 3-1-15,3 0 0 16,1-3-2-16,-1 3 3 16,2 0 0-16,-6 0 1 0,1 0 2 15,2 0-3 1,1 0 0-16,4 6-5 0,0 19 5 16,-1 10 2-16,7 5-2 15,-3 3 0-15,3 3 1 16,1-1-1-16,-1-4 0 15,-7-5 5-15,-2-4-5 16,-7-9-3-16,-3-9 3 16,0-2 0-16,0-10 4 15,0 1-7-15,0-3 7 16,-6 0-4-16,-18 0 10 16,7-3-3-16,3-20-2 0,8-11-5 15,6-6-2 1,0-11 1-16,20-4-6 0,16 1 7 15,10 0 1-15,4 5 2 16,2 6-3-16,-5 12-2 16,-6 11 1-16,-13 12-2 15,-9 8-4-15,-16 0-36 16,-3 25-199-16,0 4-286 16</inkml:trace>
  <inkml:trace contextRef="#ctx0" brushRef="#br0" timeOffset="522">4737 2671 888 0,'0'0'147'15,"0"0"-38"-15,0 0 32 16,0 0-14-16,0 0-49 16,0 0-29-16,-68-109-13 15,46 107-6-15,0-2-16 16,3 4 0-16,10 0-2 0,-1 0-3 16,4 0-1-16,0 6-4 15,-4 12 2-15,-2 5 0 16,5 5-4-16,1 6 9 15,3 4-9-15,3 7 9 16,0 9 2-16,0 2 5 16,0 3-2-16,0 7 3 15,0-3-7-15,0 8-1 16,0 1-2-16,0-1 0 16,3 1-4-16,3-11 0 15,4-10-1-15,-4-9-2 16,4-7 0-16,-1-13-1 15,0-4 1-15,4-10-4 0,0-5 2 16,2-3 0-16,1 0 5 16,1 0 2-16,-4 0-1 15,-4 0-3-15,-9 0-3 16,0 0-1-16,0 0-47 16,0 0-99-16,0 0-222 15,13 0-730-15</inkml:trace>
  <inkml:trace contextRef="#ctx0" brushRef="#br0" timeOffset="893">5067 3140 694 0,'0'0'244'0,"0"0"-113"0,0 0 9 16,0 0 0-16,0 0-27 16,0 0-44-16,-7-117-21 15,7 117-12-15,0 0-9 16,0 0-6-16,0 0-10 16,0 0-11-16,0 32 0 15,0 7 6-15,0 7 11 16,0 5-10-16,0-1-1 15,0-5-3-15,10-5 0 16,4-9-1-16,5-5 0 0,-5-8-2 16,6-10-6-16,-7-6 2 15,-1-2-5-15,-2 0-41 16,-1 0-90-16,-2 0-75 16,2-28-11-16,1-9-53 15,-7-9-342-15</inkml:trace>
  <inkml:trace contextRef="#ctx0" brushRef="#br0" timeOffset="1229">5109 2923 559 0,'-17'-12'166'0,"4"2"-66"16,10 3 20-16,-3 2-30 15,6 2-25-15,0 3-13 16,-3 0-13-16,0 0-11 15,-1 0-11-15,1 0-7 16,3 0-5-16,0 0-5 16,0 0-5-16,0 3 5 15,0 5 2-15,7-2-2 16,13-3 19-16,-1-3 5 16,-5 0 5-16,6 0 3 15,-4 0 1-15,-3-9 16 16,-7-2-4-16,-3-2-4 15,-3-2-10-15,0 0-13 0,0 1-7 16,-9 2-11 0,-29 6-6-16,-6 6-14 0,-8 0-175 15,5 0-280-15</inkml:trace>
  <inkml:trace contextRef="#ctx0" brushRef="#br0" timeOffset="1893">5524 2552 788 0,'0'0'113'16,"0"0"-62"-16,0 0 39 15,0 0 22-15,0 0-40 16,0 0-21-16,-162-49-1 0,162 49-14 15,0-4-6 1,0 2-2-16,0 0-1 0,27-2-14 16,20-2 14-16,10 1 6 15,7-1 2-15,-11 3-12 16,-5 0 11-16,-9 3-5 16,-17 0-11-16,-3 0 0 15,-10 0-7-15,1 0-6 16,-1 23-3-16,-3 9 6 15,4 7 1-15,-7 10 2 16,-3 9 0-16,0 1-2 16,0 4 2-16,0 6-2 15,0 2 0-15,-6 6-3 16,-4 4-3-16,4-5 1 0,0 0 1 16,-1-17-4-1,4-7 4-15,0-11-4 0,0-14 3 16,0-7 0-16,0-11-2 15,-2-6 2-15,3-1 3 16,-4 2-3-16,-11-2 1 16,-5 4 4-16,-10-3 1 15,1 0-6-15,-1-3-1 16,4 0-3-16,5 3-15 16,7-3-60-16,10 0-149 15,6 0-214-15</inkml:trace>
  <inkml:trace contextRef="#ctx0" brushRef="#br0" timeOffset="2260">6647 2860 990 0,'0'0'68'0,"0"0"31"16,0 0 47-16,0 0-42 0,0 0-20 16,-171 3-34-16,168-3-18 15,3 3-12-15,0-3-8 16,0 2-3-16,19 2-4 15,25-3 5-15,19-1 17 16,20 0-6-16,13 0-13 16,-2 0 1-16,-4 0-5 15,-18-7 3-15,-20 4-7 16,-24 3-29-16,-22 0-130 16,-6 5-194-16,-9 19-55 15</inkml:trace>
  <inkml:trace contextRef="#ctx0" brushRef="#br0" timeOffset="2447">6547 3235 829 0,'0'0'100'16,"0"0"-14"-16,0 0 44 16,0 0 6-16,0 0 8 15,203 14-33-15,-104-14-25 16,0-5-39-16,-11-8-29 15,-20 13-18-15,-34 0-21 16,-34 0-464-16</inkml:trace>
  <inkml:trace contextRef="#ctx0" brushRef="#br0" timeOffset="32417">3828 632 779 0,'0'0'248'0,"0"0"-91"0,0 0 21 15,0 0-29-15,0 0-58 0,0 0-11 16,0-126-28-16,0 126-15 16,-3 0-5-16,3 0-22 15,-6 0-9-15,-4 26 3 16,-2 17-4-16,-7 14 7 16,6 3-3-16,7 2 0 15,6 2-1-15,0-4 0 16,0-9-2 15,22-6-1-31,9-7 0 0,4-12 0 0,6-11 0 16,1-8-10-1,-4-7-24 1,0 0-12-16,-10-2-55 16,-11-29-95-16,-9-22-89 15,-8-9-114-15</inkml:trace>
  <inkml:trace contextRef="#ctx0" brushRef="#br0" timeOffset="32770">3748 327 622 0,'0'0'141'0,"0"0"11"0,0 0-9 16,0 0-35-16,0 0 11 16,0 0-23-16,-44-80-16 15,44 80-38-15,0 0-17 16,0 0-16-16,0 5-5 0,0 21-4 15,0-3 1 1,0 0 1-16,9-7 2 0,10-3-1 16,8-8-1-16,-5-5 5 15,0 0 4-15,-3 0 7 16,-3-14 23-16,-4-8 13 16,-2-5-25-16,-10-1 3 15,0 3-10-15,0-1-9 16,0 5-1-16,-22 7-6 15,-7 0-5-15,-2 6-1 16,-1 8 0-16,4 0-6 16,5 0-13-16,10 34-25 15,7 9-71-15,6 14-99 16,3 0-149-16,31 6-478 0</inkml:trace>
  <inkml:trace contextRef="#ctx0" brushRef="#br0" timeOffset="33035">4168 733 998 0,'0'0'163'15,"0"0"-34"-15,0 0 47 16,0 0-74-16,0 0-39 15,0 0-16-15,-57-29-36 0,95 29-4 16,15 0-5 0,15-2 8-16,-2-2-7 0,-2 2 0 15,-10 2-2-15,-9 0-1 16,-20 0-1-16,-15 2-44 16,-10 19-97-16,0 5-83 15,-10 5 14-15,-18 1-63 16,-8-7-232-16</inkml:trace>
  <inkml:trace contextRef="#ctx0" brushRef="#br0" timeOffset="33198">4216 942 42 0,'-36'6'526'15,"8"-1"-367"-15,18-1 20 0,10-4-45 16,0 2-53-16,38-2 1 16,26 0 45-16,12 0-28 15,10-2-22-15,4-22-21 16,-8 10-37-16,-24 6-13 15,-27 8-6-15,-31 0-255 16,-17 14-618-16</inkml:trace>
  <inkml:trace contextRef="#ctx0" brushRef="#br0" timeOffset="30072">442 410 821 0,'0'0'237'0,"0"0"-95"15,0 0-7-15,0 0 2 16,0 0-55-16,0 0-25 16,0 0-20-16,-28-57-16 15,17 65-11-15,3 27-8 16,-3 16 7-16,-5 20 10 15,4 16-8-15,-7 24 2 0,-3 21 2 16,-7 19-3 0,-8 12-5-16,-5 6-2 0,-6 2 0 15,4-2-1-15,2-12-3 16,14-23-1-16,15-33 3 16,13-41-3-16,0-32-2 15,13-19-3-15,15-9 0 16,11 0 5-16,11-34 7 15,4-22-1-15,7-9-5 16,2-12 4-16,-8-11-4 16,-5-13-1-16,-12-5 3 15,-16 1-1-15,-16 2-2 0,-6 15 0 16,-12 13-5-16,-32 18-2 16,-13 14-1-16,-7 14 4 15,-7 6 1-15,5 12-1 16,6 2 3-16,5 4-6 15,18 2 4-15,8 3 2 16,17-3 1-16,8 0 0 16,4 3-6-16,0-4 4 15,0 2-11-15,13-1-9 16,19-3-7-16,15-4 18 16,14-2 11-16,-1-5 3 15,-2-4-3-15,-5 4 4 16,-5 1-4-16,-9-2 5 15,-8 10 3-15,-9 2 2 16,-6 6 0-16,0 0-4 0,-7 3-4 16,1 26-1-16,-7 4 2 15,0 5 2-15,-3 2-5 16,0-3 3-16,0 3 1 16,3-5 0-16,8-5-3 15,3-6-1-15,5-10 1 16,4-9-1-16,3-5 3 15,-1 0-2-15,6 0 5 16,2-19 0-16,-1-15-1 16,-10-6 0-16,-7-6-3 15,-11-7 7-15,-4-6 1 16,0-4 4-16,-16 4-4 0,-19 12-7 16,-1 19-1-16,-2 14-1 15,1 11-2-15,-1 3 1 16,-1 9 0-16,4 25 1 15,7 10-1-15,9 0 0 16,16 0 0-16,3-5 0 16,0-6-3-16,38 0-1 15,4-10 2-15,11-9 1 16,7-8-1-16,6-6 0 16,2 0 2-16,-5 0 2 15,-2-20-2-15,-8-6 0 16,-7 1 3-16,-12 2-1 15,-8 2 0-15,-7 10-2 0,-10 8 2 16,0 3-2-16,7 0 0 16,3 20-3-16,6 18 2 15,-1 4 1-15,-6 7 4 16,1 2-4-16,-3-2 0 16,0-3 1-16,-3-9 0 15,-4-9-1-15,-3-2-8 16,4-9-21-16,2-3-72 15,2-7-95-15,11-7-43 16,7 0 1-16,9-29-107 16</inkml:trace>
  <inkml:trace contextRef="#ctx0" brushRef="#br0" timeOffset="30456">1700 193 865 0,'0'0'205'16,"0"0"-10"-16,0 0-6 15,-68-149-78-15,51 126-15 16,3 12-41-16,4 6-7 15,7 5-8-15,0 0-31 16,-6 14-5-16,-4 37 0 0,-6 26 1 16,0 23-5-16,0 17 2 15,7 6 1-15,7 5 5 16,5 8-2 0,0-6-5-16,11-6 4 0,17-19-5 15,4-19 0-15,-4-23-3 16,8-17-20-16,-1-18-45 15,-1-14-58-15,7-10-76 16,-3-4-65-16,1-4-76 16,-1-27-356-16</inkml:trace>
  <inkml:trace contextRef="#ctx0" brushRef="#br0" timeOffset="31277">1967 913 609 0,'0'0'219'0,"0"0"-50"16,0 0-15-16,0 0-7 15,0 0-26-15,0 0-35 16,-3-137-12-16,3 137-34 16,0 0-19-16,0 0-18 15,0 28-1-15,0 6 1 16,3 4 0-16,9 5-1 16,-2-3 0-16,3-9-2 15,-4-2 2-15,0-9 0 16,4-5 0-16,0-8-1 15,-1-7 0-15,7 0 5 0,-2 0-1 16,5-16 4-16,-3-13-5 16,0-5-2-16,0 2 4 15,-3-5 6-15,4 3 3 16,-9 5 5-16,0 9-15 16,-5 12 3-16,-3 5-5 15,-3 3-3-15,7 0-3 16,-1 3-5-16,3 23 1 15,1 12 7-15,-4-5-3 16,7 1 3-16,-4-3 4 16,4-10-4-16,-4-7-4 15,-2-11 4-15,-4-3 5 0,3 0-5 16,3 0 1 0,10-9 2-16,5-20 2 0,-2-5-4 15,0 0-1-15,-7 4 2 16,4 0 1-16,-3 7-3 15,-3 6 0-15,-4 9-1 16,-1 8 0-16,6 0-1 16,3 0-2-16,5 28-1 15,3 9 4-15,-9 1-5 16,3 1 4-16,0-7 1 16,0-7-10-16,1-10-1 15,-4-12 5-15,3-3 4 16,3 0 3-16,3-24 0 15,0-15 4-15,5-7-1 16,-2-12-1-16,1-1 9 16,-4-4 1-16,-6-5 6 15,-7 1 2-15,-9-4 0 16,-3 2 5-16,0 6-8 16,0 9-2-16,-12 20-5 15,-1 19-1-15,7 10 0 0,3 5-7 16,3 5-2-16,-3 40-16 15,-7 25 16-15,1 10 3 16,2 3-3 0,7 0 0-16,0-10-18 15,0-3-13-15,10-11-46 16,12-10-41-16,6-14-62 0,-1-15-20 16,4-18-25-16,-2-2-51 15,-14 0-182-15</inkml:trace>
  <inkml:trace contextRef="#ctx0" brushRef="#br0" timeOffset="31500">2723 656 665 0,'0'0'160'0,"0"0"-11"0,0 0-10 15,0 0-67-15,0 0-51 16,0 0-11-16,181-51 11 0,-120 45-12 15,-8-3-2-15,-24 5-7 16,-13 4-19-16,-16 0-111 16,0 0-88-16,-41 0-226 15</inkml:trace>
  <inkml:trace contextRef="#ctx0" brushRef="#br0" timeOffset="31899">2036 450 833 0,'0'0'149'0,"0"0"-8"0,0 0-6 15,0 0-26-15,0 0-19 16,0 0-36-16,0-60-22 15,-3 60-24-15,3 0-7 16,0 17-1-16,0 6 5 16,0-6-1-16,0-3 3 15,6-8-4-15,1-3 3 16,-4-3-2-16,3 0-3 16,5 0 8-16,0-15 10 15,0-10-2-15,-5-3 30 16,-6-4-2-16,0 1-14 15,0 5-20-15,-6 6-1 16,-24 5-10-16,-1 13-8 0,2 2-15 16,4 17-85-1,16 25-116-15,9 13-166 0,3-1-593 16</inkml:trace>
  <inkml:trace contextRef="#ctx0" brushRef="#br0" timeOffset="34776">6995 413 220 0,'0'0'446'0,"0"0"-256"16,0 0-16-16,0 0-28 16,0 0-23-16,0 0-5 15,0-57-45-15,0 51-18 16,0 6-13-16,-3 0-17 15,0 0-3-15,-6 0-22 16,-4 0 2-16,-3 0 0 16,4 16 0-16,4 0-1 15,8-5-2-15,0 0 2 0,0-5-1 16,0-3 0-16,0-3 0 16,20 0 0-16,-1 0 8 15,3 0 5-15,-6-15 1 16,-3-1-1-16,-10-2 5 15,-3 2-1-15,0 1-8 16,0 1-9-16,-26 8-10 16,-2 3 9-16,0 3-14 15,1 0-47-15,8 25-70 16,7 10-161-16,6 5-93 16</inkml:trace>
  <inkml:trace contextRef="#ctx0" brushRef="#br0" timeOffset="35065">7113 901 830 0,'0'0'214'0,"0"0"-52"15,0 0-11-15,0 0-37 16,0 0-68-16,0 0-22 15,-6-22-21-15,-13 47 15 16,-3 7-17-16,-1 2 5 16,4 6-4-16,0-4 0 15,-3 6-2-15,-5-5 2 16,-1-3 2-16,-4-2-4 16,4-10 1-16,3-2-3 15,9-8 2-15,7-7-1 16,5-1-3-16,4-2-17 15,0-2-146-15,0 0-78 0,-3 0-215 16</inkml:trace>
  <inkml:trace contextRef="#ctx0" brushRef="#br0" timeOffset="42160">5425 198 929 0,'0'0'190'0,"0"0"-24"0,0 0-15 15,0 0-49-15,0 0-53 16,0 0-27-16,87-39-5 0,-45 39-1 15,-6 0-2-15,0 0-3 16,-4 16-9-16,2 25 1 16,-7 7 0-16,-11 10 1 15,-16 2-4-15,0 5 3 16,-27-2 0-16,-17 0 1 16,-6-9-2-1,1-8 0-15,11-8-2 16,7-13 1-16,9-6 4 15,12-13-5-15,7-2 0 16,3-4 3-16,0 0-3 0,16 0 2 16,47 0-2-1,36 0 6-15,38-10 1 16,-4-4-5-16,-26 12-2 16,-30 2-46-16,-49 2-263 0,-28 36-257 15</inkml:trace>
  <inkml:trace contextRef="#ctx0" brushRef="#br0" timeOffset="43333">1329 2108 515 0,'0'0'377'0,"0"0"-205"16,0 0-15-16,0 0 6 15,0 0-41-15,0 0-48 16,-10-69-31-16,-26 67-16 15,-11 2-18-15,-3 0 2 16,1 0-3-16,2 6-3 16,3 10-3-16,6 4 1 15,-1 1-1-15,11 2-1 0,5 3 1 16,8 2-2-16,11-2 0 16,4 5 0-16,0-3-1 15,7 1 1 1,28 0 1-16,7-4-1 0,2-5 2 15,0-2 0-15,-3-1 7 16,-10-4-9-16,-7 0 1 16,-15 2-2-16,-9-2 0 15,0 10 0-15,0 9-5 16,-28 2 6-16,-11 0 5 16,-5-2-5-1,3-10 1-15,2-4-1 0,4-4 3 16,13-8-3-16,6-4 0 15,7-2 1-15,5 3 4 16,4-3-4-16,0 0-1 0,0 0-3 16,0 0-5-16,7 0-10 15,12 0 8-15,0 3 10 16,3 0 1-16,-3 11-1 16,-7 9-2-1,2 8-2-15,-12 16 2 16,-2 4-1-16,0 9 6 15,-5 3-3-15,-25 5 1 16,2-8 7-16,3-3 0 16,12-11-1-16,10-17 3 0,3-6-10 15,0-9 7-15,19-5-6 16,19-6 10-16,15-3-1 0,18 0 10 16,-2 0-11-1,-1 0-7-15,-18 0-2 16,-25 0 0-16,-17 0-78 15,-8 0-188-15,0 22-289 0</inkml:trace>
</inkml:ink>
</file>

<file path=ppt/ink/ink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5:13.450"/>
    </inkml:context>
    <inkml:brush xml:id="br0">
      <inkml:brushProperty name="width" value="0.05" units="cm"/>
      <inkml:brushProperty name="height" value="0.05" units="cm"/>
      <inkml:brushProperty name="color" value="#808080"/>
      <inkml:brushProperty name="fitToCurve" value="1"/>
    </inkml:brush>
  </inkml:definitions>
  <inkml:trace contextRef="#ctx0" brushRef="#br0">0 296 519 0,'0'0'203'0,"0"0"-131"15,0 0 6-15,0 0-9 16,0 0-29-16,0 0-17 16,58-26-13-16,5 14 4 15,22 0 17-15,27-5 7 16,31 1-3-16,22-8-5 16,9 5-14-16,-1-2-3 15,-27 7-1-15,-29 10 1 16,-37 4-4-16,-36 0-7 15,-25 0-2-15,-16 0 1 16,-3 0 1-16,0 0 0 16,0 0 0-16,0 0 3 15,0 0 1-15,0-5 15 0,-22-9 6 16,-13 0-22-16,-9-3-3 16,-11-1 0-16,2 4-1 15,-1 0-1-15,-1 3 0 16,14 2 0-16,13 0 1 15,9 7 0-15,16-2-1 16,3 4 0-16,0 0 0 16,0 0-5-16,22 0-5 15,19 12 10-15,19 8 1 16,20-3-1-16,8 1 4 16,11-2-4-16,-8 4 0 15,-4-2 1-15,-17 2 0 16,-23-6 1-16,-18 1 2 0,-17-1-4 15,-12-3 0 1,0 7 0-16,-12 7-5 0,-42 10 4 16,-15 2-1-16,-14 0-53 15,12-3-102-15,18-8-115 16</inkml:trace>
</inkml:ink>
</file>

<file path=ppt/ink/ink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5:16.326"/>
    </inkml:context>
    <inkml:brush xml:id="br0">
      <inkml:brushProperty name="width" value="0.05" units="cm"/>
      <inkml:brushProperty name="height" value="0.05" units="cm"/>
      <inkml:brushProperty name="color" value="#808080"/>
      <inkml:brushProperty name="fitToCurve" value="1"/>
    </inkml:brush>
  </inkml:definitions>
  <inkml:trace contextRef="#ctx0" brushRef="#br0">0 23 216 0,'0'0'725'0,"0"0"-635"0,0 0 26 15,0 0-4-15,0 0-87 16,0 0-24-16,95-23 1 16,-16 23-2-16,8 0-5 15,-4 0-194-15,-14 0-547 16</inkml:trace>
</inkml:ink>
</file>

<file path=ppt/ink/ink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5:14.212"/>
    </inkml:context>
    <inkml:brush xml:id="br0">
      <inkml:brushProperty name="width" value="0.05" units="cm"/>
      <inkml:brushProperty name="height" value="0.05" units="cm"/>
      <inkml:brushProperty name="color" value="#808080"/>
      <inkml:brushProperty name="fitToCurve" value="1"/>
    </inkml:brush>
  </inkml:definitions>
  <inkml:trace contextRef="#ctx0" brushRef="#br0">40 391 879 0,'0'0'190'0,"0"0"-73"16,0 0-16-16,0 0-31 15,0 0-41-15,0 0-22 16,0 111 25-16,0-44 5 16,0-3-10-16,0-2-4 15,0-3-14-15,0-7-1 16,0-15-5-16,0-11 0 16,0-15 0-16,2-8 0 15,-2-3-1-15,0 0 6 0,3 0 4 16,-3-12 6-16,0-22 50 15,0-15-52-15,-5-10-9 16,-6-11 1-16,2-9-3 16,3-7-1-16,-1-5-3 15,4-1 1-15,0 3 2 16,3 10-4-16,0 16-1 16,0 20 1-16,3 17-1 15,19 18 0-15,8 8-7 16,4 0 0-16,4 8 3 15,0 23-6-15,-5 13 4 16,-11 13-5-16,-13 8-8 0,-9 6 6 16,0 2 1-1,-22-5 5-15,-14-5 4 0,5-15-1 16,2-17-4-16,17-16 6 16,5-9 2-16,7-6-7 15,0 0 7-15,0 0-1 16,4 0-9-16,21 0 0 15,10 0 11-15,10-3 4 16,2 3-3-16,-3 0 0 16,5 0-1-16,-8 11-1 15,-3 18-1-15,-10 5 2 16,-12 7-3-16,-10-1 0 0,-6 3 3 16,0-4-2-1,-32-1 2-15,-15-4 1 16,-14-3 7-16,-8-11-4 0,-2-9-4 15,5-4 0 1,11-7-39-16,19 0-62 0,16-12-5 16,20-20-21-16,0-13 22 15,45-12-32-15,27-3-115 16</inkml:trace>
  <inkml:trace contextRef="#ctx0" brushRef="#br0" timeOffset="367">650 537 482 0,'0'0'171'0,"0"0"-11"0,0 0 16 16,0 0-36-16,0 0-25 0,0 0 4 15,0 0-5-15,41-35-34 16,-41 35-22-16,0 0-27 16,-8 0-30-16,-6 0-1 15,-5 29-2-15,-1 11 2 16,10 12 0-16,10-3 0 15,0-1 0-15,7-8-7 16,21-8 7-16,14-10-5 16,2-13 5-16,0-9 0 15,2 0 1-15,-9 0 3 16,-11-23 1-16,-7-5-1 16,-13-4 1-16,-6-3 3 15,0-4 9-15,-25 1-3 0,-16 4-12 16,-8 5-2-16,-1 8-2 15,6 8-4-15,9 8-4 16,10 5-27-16,11 0-67 16,14 8-76-16,0 13 10 15,33-5-47-15,20-1-376 16</inkml:trace>
  <inkml:trace contextRef="#ctx0" brushRef="#br0" timeOffset="1882">1167 411 818 0,'0'0'192'0,"0"0"-14"16,0 0-9-1,0-174-14-15,0 149-64 0,-3 7-10 16,3 12-28-16,0 6-17 16,0 0-18-16,0 0-18 15,0 34-11-15,0 27 2 16,0 22 9-16,6 5 2 15,-3 4-2-15,4 0 2 16,-1-4-2-16,0-8 0 16,4-17-1-16,-1-18-11 15,1-21-39-15,-7-16-3 16,3-8 16-16,-3 0 28 0,10-28 10 16,10-33 2-1,2-18-1-15,4-10-1 0,-1 0 1 16,-9-9-1-1,0 5 0-15,-5-2 2 0,-6 7-2 16,-2 17 1-16,-1 24 3 16,-2 21 2-16,-3 18 11 15,0 8-6-15,3 0-11 16,5 43-13-16,3 26 1 16,-2 28 11-16,-6 9 0 15,-3 2 2-15,4-8 0 16,-1-11-1-16,6-9 1 15,1-14-1-15,2-18-9 16,-2-14-60-16,-4-15-105 16,-6-18 8-16,0-1 23 15,0-8 14-15,0-26-9 16,-28-9 55-16,-10-6 39 16,-11-5-124-16,-7-1 16 15,-4 5 152-15,-4 9 14 0,7 10 103 16,5 8 17-16,18 11-43 15,15 4-10 1,16 5 1-16,3 3 0 0,15 0-75 16,46 0 4-1,21 0 4-15,17 0 16 16,2 0 2-16,-8 0-3 0,-10 0 14 16,-17-3-5-16,-11-5 0 15,-11 2 11-15,-10 0-4 16,-11 0 9-16,-14 3 7 15,-9 0 1-15,0 3-9 16,0 0-7-16,0 0-13 0,0 0-12 16,0 0-11-16,-6 3-11 15,-13 20-2-15,-3 9 2 16,3 5 0-16,9 3 2 16,10-6-2-16,0 0-1 15,0-8 1 1,13-6 0-16,6-5-1 0,3-13 1 15,-3-2 0-15,6 0 3 16,-3-5 2-16,3-21-3 16,-1-6 3-16,-9-7-2 15,-5-7 4-15,-7-3-3 16,-3-2 11-16,0-1-3 16,-6 7 6-16,-16 5-4 0,-2 11-3 15,7 15-2-15,-7 8-9 16,6 6 0-16,-5 0-6 15,1 26 5-15,3 19-2 16,4 9 2-16,15 3 1 16,0-2 0-1,0-6 4-15,31-9-4 0,10-12 0 16,-3-7 1-16,4-13 0 16,-1-8 0-16,-3 0 1 15,4-3-1-15,-7-20 1 16,3-6 4-16,-10-4-6 15,0 1 3-15,-9 4 0 16,-5 2 1-16,-9 11 6 0,-2 7-2 16,-3 4-4-16,5 4-3 15,1 0-1-15,0 6-11 16,10 26 5-16,0 5 6 16,0 3-1-1,-4 2 0-15,4-4 2 16,0-5-3-16,4-5 3 0,-1-8-1 15,0-12 1-15,-1-6-1 16,5-2 0-16,2 0 2 16,6-22-2-16,-1-15 4 0,1-3-2 15,-5-3 0-15,-4 0 0 16,0 2 1-16,-10 10-3 16,-2 12 3-16,-4 9 0 15,-6 8-1-15,6 2-2 16,8 0-6-16,2 8-3 15,6 18 6-15,-6 2 2 16,3 1 0-16,-7-3 0 16,1-5 1-16,1-11 0 15,-6-4 0-15,-2-3 1 16,-3-3-1-16,10 0 0 16,4 0 0-16,8-24 3 15,3 0-2-15,-5 1 0 16,-1-1 0-16,-10 8 0 15,1 4-1-15,-4 7-1 16,2 5 1-16,5 0-1 0,3 0-4 16,3 2 4-16,0 16-6 15,0 2-12-15,3-1-49 16,0 5-34-16,2-4-128 16,4-4-149-16</inkml:trace>
</inkml:ink>
</file>

<file path=ppt/ink/ink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5:17.286"/>
    </inkml:context>
    <inkml:brush xml:id="br0">
      <inkml:brushProperty name="width" value="0.05" units="cm"/>
      <inkml:brushProperty name="height" value="0.05" units="cm"/>
      <inkml:brushProperty name="color" value="#808080"/>
      <inkml:brushProperty name="fitToCurve" value="1"/>
    </inkml:brush>
  </inkml:definitions>
  <inkml:trace contextRef="#ctx0" brushRef="#br0">25 83 1119 0,'0'0'142'16,"0"0"-7"-16,0 0 27 0,0 0-72 15,0 0-50-15,0 0-36 16,-24 0-4-16,24 45 0 16,0 18 3-16,0 8-2 0,0 4 1 15,0 0 0-15,11-7-1 16,14-5 0-16,10-11 0 16,0-16 0-16,7-15-1 15,2-13 2-15,3-8-1 16,5 0 2-16,1-34 0 15,-2-12 1-15,-4-7-1 16,-5-11 0-16,-13-7-3 16,-11-6 3-16,-11-4 2 15,-7 10 16-15,0 8-5 16,-3 17 5-16,-13 15-3 16,6 14 3-16,4 11-11 15,3 6-1-15,3 0-9 16,-3 17-10-16,0 35-4 0,-1 22 14 15,4 9 3-15,0 0-2 16,35-9 0-16,9-8-1 16,0-15-4-16,5-11 1 15,-2-14-1-15,-3-12 2 16,-5-8-4-16,-1-6 5 16,-6 0 1-16,-7-23 3 15,1-11 2-15,-10-6 2 16,-7 0 5-16,-5-6 7 15,-4 3 1-15,0 6 1 16,0 11 1-16,0 10 1 0,-7 9-7 16,7 7-6-1,0 0-10-15,-6 7-4 0,0 41-10 16,-4 15 14-16,1 16 4 16,1 8-2-16,-1 4-1 15,-1 9-1-15,4-3 0 16,6-11 0-16,-3-20-1 15,3-23-7-15,0-21 6 16,0-10-4-16,0-12 6 16,0 0 1-16,0-6 8 15,0-34 3-15,0-20-12 16,0-14 1-16,0-6 1 0,0-6-1 16,-3 3-1-1,-4-3 2-15,1 0-2 16,6 6 0-16,0 6 0 15,0 16 0-15,0 19-2 16,0 19 0-16,3 12-4 0,19 8-3 16,16 0-14-1,17 25 17-15,5 21 2 16,-2 3 4-16,-11-4-2 16,-15-2 0-16,-23-6-4 0,-9-3-17 15,-13 1-25 1,-53 1-12-16,-30 5-76 15,-9-3-290-15</inkml:trace>
</inkml:ink>
</file>

<file path=ppt/ink/ink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5:18.245"/>
    </inkml:context>
    <inkml:brush xml:id="br0">
      <inkml:brushProperty name="width" value="0.05" units="cm"/>
      <inkml:brushProperty name="height" value="0.05" units="cm"/>
      <inkml:brushProperty name="color" value="#808080"/>
      <inkml:brushProperty name="fitToCurve" value="1"/>
    </inkml:brush>
  </inkml:definitions>
  <inkml:trace contextRef="#ctx0" brushRef="#br0">250 598 736 0,'0'0'260'0,"0"0"-129"0,0-175 31 0,0 135-27 16,0 12-32-1,0 15-17-15,0 11-18 0,0 2-24 16,0 0-30-16,0 0-14 15,0 23-6-15,-6 23 5 16,-10 14 1-16,0 9 4 16,1-1 0-16,2 1-1 15,7-10-3-15,2 2 0 16,1-13 2 0,0-10-1-16,3-15 1 15,-3-12-2-15,3-11 0 0,0 0 4 16,0 0 7-16,0-23-2 15,0-23 2-15,0-16-9 16,0-9-2-16,13-13 1 16,9-7 0-16,-3-9 1 15,4-6 1-15,-4 5-1 16,0 13 0-16,-4 16-1 16,1 29 0-16,-6 22-2 15,-4 14 1-15,0 7-1 0,13 3-7 16,11 48-2-16,6 29 9 15,0 23-2-15,-11 17 2 16,-6-3 1-16,-3-7-1 16,0-17 0-1,-4-13 1-15,1-16-22 16,-2-16-60-16,-5-18-46 16,-6-11-40-16,0-16-54 15,0-3-35-15,-22 0-126 0</inkml:trace>
  <inkml:trace contextRef="#ctx0" brushRef="#br0" timeOffset="1653">178 734 315 0,'0'0'229'16,"0"0"-113"-16,0 0-13 0,-169-57 5 15,160 55-7-15,9-2-28 16,0 4-21-16,0 0-17 16,38 0-27-16,48 0 4 15,40 0 19-15,28 0 19 16,11-11 7-16,-16-12-7 15,-15 6-17-15,-30-3 6 16,-24 6 2-16,-27 0 9 16,-21 6 9-16,-20 2-2 15,-8 6-13-15,-4 0-9 16,0 0-16-16,0 0-6 16,0 0-13-16,6 6-3 0,3 28-8 15,2 14 11-15,-6 9 4 16,-5 6-4-16,0 3-3 15,0 1 3-15,0 3 1 16,0-4 1-16,0-12-1 16,0-16-1-16,0-19 0 15,0-13 1 1,0-6-1-16,0 0 3 0,0 0 12 16,0-34 27-16,-5-12 15 15,-6-17-53-15,2-11 2 16,6-6-6-16,0-9 3 15,3-6-3-15,0 4 0 0,0 6 1 16,0 13 1-16,3 20-2 16,9 21 0-1,1 20-3-15,10 11-4 0,6 0-2 16,8 8 5-16,4 30-3 16,0 16-1-16,-5 12 5 15,-14 3-4 1,-12-1 0-16,-10-5-13 15,0-6-2-15,-26-8-7 16,-11-12-10-16,1-9-10 16,4-10-2-16,10-10 11 15,13-5-2-15,6-3 29 0,3 0 13 16,0-11 12-16,19-18-12 16,26-5-1-16,8-3 1 15,-2-1 1-15,-4 5 2 16,-11 1 25-16,-5 6-4 15,-2 3 2-15,-10 5 0 0,-3 2 4 16,-4 4-3-16,-1 4 3 16,-9 4-6-16,1 4-1 15,-3 0-9-15,0 0-9 16,3 0-5-16,3 20-7 16,5 21 5-16,-6 13 2 15,3 3 2-15,-8 4-2 16,0 1 3-16,0-4-2 15,0-2 0-15,0-7 1 16,0-9-1-16,0-10-1 16,-5-20 2-16,5-4-2 15,0-6 0-15,0 0 3 0,0 0 10 16,0 0 18-16,0-25 8 16,0-19-2-16,-3-13-34 15,3-12-2-15,-2-5 1 16,2-3-1-16,-3-6-1 15,0-3 6-15,0 4-5 16,3 4-1-16,0 10-4 16,0 11 2-16,0 13-1 15,0 19-1-15,19 13-18 0,9 12 5 16,10 0-13-16,6 18 4 16,1 27 13-16,-13 10 4 15,-13 4-6-15,-13-4-7 16,-6-3-6-16,0-9 5 15,-16-7-6-15,-15-7-6 16,-4-3-25-16,-1-10-45 16,11 2-56-16,9-9-12 15,10-7 20-15,6-2-20 16,3 0 42-16,32-8 89 16,7-21 29-16,2 1 13 15,-6-1 0 1,-7-3 41-16,-1 1 58 0,-2-1 27 15,1 4-24-15,-1 3-28 16,-3 1-2-16,-3 4-2 16,-6 6-6-16,-2 5 14 15,-8 4-14-15,-1 5-14 16,-5 0-20-16,8 0-16 0,1 0-14 16,4 5 4-16,9 24-4 15,3 9 3 1,0 7-2-16,5 4 1 0,-2-3-1 15,-3-2-1-15,-6-15 1 16,-6-2 0-16,-7-10-1 16,-6-8 0-16,0-7-7 15,0-2-3-15,0 0 6 16,-16 0 4-16,-2-13 9 0,2-8-5 16,8-8-4-16,8-5 0 15,0-6 0-15,11-6 0 16,20 0-1-16,-5 9 1 15,-1 9 1-15,-8 14 0 16,-12 5 2-16,1 6-2 16,2 3-1-16,0 0-3 15,6 12-3-15,5 13 6 16,0 9 0-16,6-2 0 16,3-1 1-16,5 1-1 15,5-10 1-15,-4-4 0 0,4-7-1 16,-6-5 2-16,-1-6 9 15,-4 0 13-15,-5-3 16 16,-3-23 14-16,0-8-22 16,-13-6-3-16,-6-6-2 15,0-5-6-15,-22 5-13 16,-22 3-8-16,-11 11-1 16,-2 10-4-16,7 13 5 15,12 9-8-15,8 0-12 16,15 31-72-16,8 16-36 15,7 7-63-15,0 0-132 16</inkml:trace>
  <inkml:trace contextRef="#ctx0" brushRef="#br0" timeOffset="2812">3100 566 918 0,'0'0'198'0,"0"0"-12"16,0 0 10-16,0 0-88 16,17-160-40-16,-17 131-19 15,0 13-11-15,-14 1-14 16,-2 9-15-16,-3 6-3 16,0 0-6-16,-3 6-5 15,-3 31 3-15,2 12 4 0,7 8-1 16,10-3-1-1,6 1-2-15,0-11-2 0,0-11-5 16,28-10 9-16,2-8-5 16,1-10 0-1,4-5 3-15,-4 0 2 16,2-5 2-16,-5-19 1 16,-2-5-1-16,-4-2 3 0,-10 2-1 15,-2-5 6-15,-4 6-1 16,-6 5 2-16,0 5-3 15,0 10 4-15,0 4-5 16,0 4-6-16,0 0-1 16,6 7-10-16,7 22 1 15,3 5 9-15,10 0 2 16,3-3-2-16,2-8 0 0,1-6 0 16,2-6 1-16,2-11-1 15,-1 0 1-15,-1 0 1 16,4-11 6-16,-2-14-6 15,-1-10 2-15,-4-5 4 16,-2-3 4-16,-4 3-5 16,-2 1 1-16,-1 10-2 15,-3 6-1-15,-6 12-5 16,3 11-1-16,2 0-2 16,-2 0-1-16,9 0 3 0,-6 16-3 15,-2 5 3-15,-1-1-2 16,-7 0 3-16,4 0 0 15,-7-9-1-15,-2-5-1 16,-1-3 1-16,-3-3 1 16,0 0 2-16,0 0-2 15,0 0 4-15,0 0 0 16,-16-9-1-16,-6-11 0 16,0 3-3-16,0 9 0 15,5 2-6-15,1 6-2 16,-3 0-3-16,7 22 9 15,-1 19 2-15,7 4 0 16,6-1-7-16,0-5 5 0,6-2 2 16,22-8-11-1,4-5 5-15,7-13 6 0,2-9-4 16,6-2 4-16,5 0 0 16,-5-26 3-16,3-11 2 15,-4-6-4-15,-5-8 5 16,-7-9 6-16,-5-3 6 15,-14-2 3 1,-8 4-11-16,-7 12 6 0,0 15-3 16,0 18 2-1,0 10-11-15,0 6-4 0,0 0 0 16,-3 22-18-16,-10 33 18 16,-6 14 2-16,3 4-2 15,13 2 2-15,3-6 0 16,0-10-2-16,32-10-3 15,12-15 3-15,1-14 1 16,2-14 2 0,4-6-3-16,0 0 4 15,0-28 8-15,-4-4-6 0,-3 1 8 16,-8-1-2-16,-11 9-8 16,-3 9 6-16,-9 8-8 15,3 6-2-15,7 0-4 16,7 12-3-16,13 14 3 0,-6 2-1 15,4 1-23 1,-8-6-40-16,-14-3-33 0,-10-7-128 16,-9-10-275-16</inkml:trace>
</inkml:ink>
</file>

<file path=ppt/ink/ink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5:23.484"/>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0 293 0,'0'0'327'0,"0"0"-238"16,0 0 44-16,0 0 11 15,0 0-52-15,0 0-21 16,80 0 4-16,-52 0-13 16,10 0-7-16,12 0 0 15,18 0-4-15,18 0-10 16,15 0-10-16,23 0-5 16,13 0-9-16,12 0-10 15,13 0 0-15,9 0-1 0,10 0-2 16,3 0 0-16,-2 0-1 15,-11 9 0-15,-12 3 1 16,-6 2 0-16,-10-3 3 16,-13-2-5-16,-7-4 8 15,-5-2-5-15,0 0 3 16,6-1-2-16,19 5-1 16,16-4-3-16,12-3-1 15,10 2-1-15,6-2 3 16,-2 0 0-16,-1 0-3 15,0 0 2-15,-3 0-2 16,3 0 7-16,1 0-5 16,2 9 0-16,10 0-1 15,7-1 4-15,8-2-5 0,1 0 0 16,-9 2 0-16,-8-2 0 16,-12 1 0-16,-3 3 2 15,-2-2 1-15,-9 6-1 16,9-2 0-16,-1 6 0 15,3-4-1-15,6-3 2 16,14-3-2-16,8 1 4 16,0-3-4-16,5-1-1 15,-18 1-3-15,-7 4-2 16,-18-8 4-16,-12 4 1 16,-13-4 4-16,-14-2-4 15,-4 0 2-15,-14 0-1 0,-5 0-1 16,-15 0 1-16,-11 0-1 15,-10 0 1-15,-9 0 0 16,-4 0 0-16,-2 0 2 16,-8-2-2-16,-2-6 0 15,3 2-1-15,6 0 0 16,9 0 1-16,8 0-1 16,6-2 1-16,-1 2-2 15,-4 0 0-15,-4 0-1 16,-11 1 0-16,-9 2 1 15,-3-3 1-15,-4 1 0 16,1-1-1-16,2 0 1 16,4 3 0-16,7 3 0 0,-2-3 0 15,4 3 0-15,1-2 0 16,-4-2 0-16,4 2 0 16,-7-2 4-16,-7 4-4 15,-8-2 0-15,-14 2 0 16,-12 0 2-16,-4-2-2 15,1-2 1-15,2 2-1 16,4-2 1-16,-3 2 0 16,2-1-1-16,-5 0 0 15,-7 0-8-15,0 3-26 16,-3 0-35-16,0-3-54 16,0-1-40-16,-25-3-114 0,-16-2-121 15</inkml:trace>
</inkml:ink>
</file>

<file path=ppt/ink/ink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8T12:35:31.95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11916 140 237 0,'0'0'518'16,"0"0"-451"-16,0 0 19 15,0 0 34-15,0 0-34 16,0 0-23-16,-130-11-4 16,56 8-25-16,-14 3 7 15,-24-4-8-15,-15 2 3 16,-10-1-11-16,-14-6-6 0,-17 1-7 16,-14-1-1-1,-9 1-7-15,-5-1-4 0,-2 0 1 16,5 7-1-16,2-2 0 15,14 4 1-15,7 0-1 16,13 0 1-16,6 0-1 16,16 0 0-16,4 0 0 15,1 0-1-15,-7 0 1 16,-15 0 4-16,-14 0-2 16,-2 0-1-16,3 0-1 15,19 4-3-15,19 1 3 16,25-5 0-16,26 3-3 15,15-3 3-15,20 0 0 16,6 0 4-16,1 0-4 16,1 3 0-16,-5 2 0 0,-3 1 0 15,2 0-1-15,-2 0 1 16,3-1 0-16,7 1 0 16,1 0 0-16,5-3 0 15,3-3 1-15,-6 0-1 16,-10 0 1-16,-9 0 0 15,-14 0-1-15,-18 0 0 16,-14 3 0-16,-12-1 0 16,-10 2 0-16,5-4 1 15,-2 3-1-15,4-1 1 16,14 1-1-16,1-3 0 16,8 0 0-16,2 0 3 0,1 0-3 15,-8 0-1-15,-5 0-1 16,-14 2 0-16,-11 4 1 15,-16 3 1-15,-10 5 0 16,-4-2 0-16,14-1 0 16,15 1 0-16,23-3 1 15,21-4-1-15,11-1 0 16,14 1-2-16,5-5 2 16,3 0 1-16,0 0 0 15,-5 0-1-15,-4 0 0 16,-7 0 1-16,-11 0 2 15,2 0-3-15,-5 0 0 16,5 0 0-16,2 0 1 0,0 0-1 16,0 0 0-1,-6 0 0-15,-6 0 1 0,-13 0 0 16,-7 0-2-16,-9 0 0 16,1 0 1-16,-2 0-2 15,4 0 1-15,-3 8-1 16,1 5 2-16,-2 3 0 15,7 0-1-15,14 2 1 16,14-4 0-16,18-2 1 16,10-1-1-16,10 1 0 15,0-4 0-15,-2 0 0 16,0 2-3-16,-13 1 3 16,-3 0 3-16,-12 4-3 15,-5-2 0-15,-1 2 0 16,1-7-1-16,8 1 1 15,-1-3 1-15,1 0-1 16,0 0 0-16,-8-1 0 16,4 1 0-16,1-1-1 15,3-1 0-15,5-3 1 16,14-1 0-16,3 0 1 0,8 0-1 16,5 0 0-16,6 0 0 15,3 0 0 1,3 0 0-16,3 0 1 0,-6 0 0 15,4-1-1 1,-4-11 0-16,-1 0 1 0,1 1-1 16,-3-1 0-16,0 4-3 15,-4 0 2-15,-2 1 0 16,0 7 0-16,1-2 1 16,2 2-1-16,0 0-2 0,3 0 2 15,3 0-1-15,5 0 1 16,12 0 0-16,2 0-1 15,0 0-3-15,0 0 0 16,0 0 2-16,0 0 1 16,0 0 2-16,0 0 0 15,0 0 0-15,0 0-1 16,0 0 1-16,0 0 0 16,0 0-2-16,-9 0 1 0,-8 0 1 15,1 0-4 1,-3 0 3-16,3 0 0 0,7 0 1 15,-1 0-1 1,7 0 0-16,3 0 0 0,0 0 0 16,0 0-1-16,0 0 2 15,0 0 0-15,0 0 1 16,0 0-1-16,-9 0 1 16,-7 0-1-16,-9 0 0 15,-14 0-3-15,-5 11-1 16,3 1-7-16,8-1 4 15,17-2 2-15,10-9 1 16,6 3 0-16,0-3-14 16,0 0-13-16,0 0 8 15,0 0 16-15,0 0 3 0,0 0 3 16,0 2 1-16,0-2 0 16,0 0 0-16,0 4-1 15,0 1-1-15,0 4 2 16,6 2 0-16,13 4 0 15,11-4-1 1,8-3 1-16,9 0 2 0,11-4-2 16,5-4 2-1,9 0 0-15,15 0 2 16,-1 0-3-16,8 0 1 16,2 0-2-16,6 0-1 15,5 0-1-15,17 0 2 16,13 0 0-16,19 0 0 15,9-6 2-15,-3 0-2 16,-16 3 4-16,-31 3-3 16,-29 0-1-16,-36 0 0 15,-24 0 2-15,-17 0-4 0,-9 0 4 16,0 0-1-16,0 0-1 0,0 0-3 16,-19 6 3-16,-22-1 3 15,-20 7 0-15,-24 0-3 16,-23 2 5-16,-29 9-5 15,-31 3 1-15,-13 2-1 16,-3 1-1-16,11-6 1 16,41-6 0-16,30-3 0 15,45-8 1-15,29 0-1 0,23-6 0 16,5 0 0-16,0 0-6 16,0 0 6-16,0 0-7 15,0 0 5-15,5 3-5 16,25-3 6-16,25 0 1 15,30 0 2-15,30 0-2 16,28-12 0-16,25-8 0 16,6 6 0-16,-7 4 0 15,-29 5 1-15,-39 5 2 16,-42 0-2-16,-31 0-1 16,-19 0 0-16,-7 0 0 15,0 0 3-15,0 0-3 16,-16 0 0-16,-26 5 1 0,-18 5 2 15,-17 1-2-15,-21 3-1 16,-23 1 1-16,-22-1 1 16,-12 4-1-16,-4-2-1 15,13-4 0-15,25-1 0 16,28-2 2-16,40-3-2 16,24 0 1-16,20-6-1 15,6 0 0-15,3 0-2 16,0 0 1-16,0 0 0 15,0 2 0-15,0-2-1 16,0 3-4-16,37-3 1 16,28 0 5-16,29 0 0 15,27-3 0-15,16-17 0 0,3 0 1 16,-13 8-1-16,-36 4 0 16,-36 2 0-16,-36 6 0 15,-19 0 3-15,-3 0-3 16,-49 0 0-16,-26 0 0 15,-15 0 1-15,-8 4 6 16,-1 6-7-16,0-4 0 16,-13 3-1-16,-14 2 1 15,-14 4 0-15,-3-1 0 16,16 4 1-16,31-4-1 16,42-3 0-16,32-5 2 15,25 2-2-15,9-5-7 0,54-3 7 16,33 0 3-16,28 0 1 15,5-11-2-15,2-4 0 16,-4 4 0-16,-3 1-2 16,-6 3-3-16,-5-2 3 15,-14 7 2-15,-22-1 2 16,-23 3 2-16,-32 0-3 16,-19 0-1-16,-3 0-2 15,-32 0-1-15,-48 16 1 16,-27 8 10-16,-23 1-5 15,-7-2-3-15,-3 0-2 16,0-3 2-16,13-3-1 16,17-3-1-16,27-2 0 0,35-4 0 15,26-4 0 1,16-2 0-16,6 1-4 0,8 0-2 16,50-3 6-16,35 0 5 15,31 0-2-15,18-12 4 16,4-4-7-16,-13 4 1 15,-8 4-1-15,-20-1 4 16,-17 6-3-16,-24-3-1 16,-29 3 0-16,-16 3 2 15,-19 0-1-15,0 0 2 16,0 0-3-16,-22 0-7 16,-35 0 7-16,-23 21 4 0,-19 1 1 15,-8 1-5-15,-5 0 3 16,-12 0-2-16,-6-1 1 15,1 4-2-15,8-3-1 16,22 0 1-16,39-6-1 16,27-8 1-16,24-3 0 15,9-6-3-15,0 2-8 16,9 1 7-16,24 3 4 16,5-6 2-16,6 0 0 15,6 0 0-15,11 0 3 16,18 0-4-16,17 0 1 15,22-11-2-15,9-4-1 16,5-2 1-16,-4 2 1 16,-26 7 1-16,-33 2 0 15,-33 6-2-15,-30 0 1 0,-6 0 0 16,0 0-1-16,0 0 0 16,0 0-6-16,-17 0 6 15,-16 4 1-15,-22 12 2 16,-14 1-3-16,-14 7 2 15,-10-8-1-15,-11 2 2 16,-11-5-2-16,-9 5-1 16,0 0 0-16,20-4-1 15,27-3 0-15,33-2 1 16,22-3 0-16,22-6 0 0,0 0-3 16,0 0-2-1,0 0-4-15,19 3 7 0,9-3 2 16,7 0 3-16,7 0 0 15,2 0-2-15,7 0 4 16,7 0-4-16,5 0 0 16,0 0-1-16,7 0 2 15,-10-3-4-15,-19-2 2 16,-11 4 0-16,-21 1 0 16,-9 0 1-16,0 0 8 15,0 0-9-15,-25 0 4 16,-14 0-5-16,-12 0 1 15,-5 0 0-15,-2 0 0 16,-2 0 0-16,2 0 0 16,-2 0-3-16,6 0 3 0,9 0 0 15,11 0 0-15,15 0 0 16,12 0 0-16,7 0 0 16,0 0 0-16,0 0-1 15,10 1-6-15,21-1 7 16,21 0 2-16,14 0 0 15,14 0 3-15,5 0-2 16,1-4-2-16,-4-5-1 16,1 1 2-16,1-4 1 15,1 4-2-15,1-4 2 16,9 4 5-16,0-2-5 16,9 9 3-16,5-3 0 0,2-2 2 15,1 4-3 1,-8-1-4-16,-5 3 0 0,-10 0 5 15,-10 0-5-15,-7 0 0 16,-4 0 0-16,-5 0 0 16,4 0-1-16,2 3 0 15,2-3 0-15,2 2 1 16,-6-2 1-16,2 0 0 16,-3 0-2-16,8 0 0 15,6 0 2-15,-1 0-2 16,4 0 0-16,-7 0 0 15,-3 0 0-15,-7 0-1 16,-1 0 0-16,-2 0 0 0,-5 0-1 16,-2 0 2-1,1-2 0-15,3 2-1 0,4-5 1 16,2-2 0-16,2 1 0 16,4-2 0-16,-4 2 1 15,-2 1-1-15,-2-1 0 16,-4 3 0-16,-3 0 0 15,-6 1 5-15,3 2-5 16,1-4 0-16,1 4 0 16,7 0 0-16,2 0 0 15,4 0 1-15,0 0 0 16,8 0-1-16,0 0 0 0,2 0 0 16,1-3 0-1,-1-2 0-15,4 5 3 0,2 0-2 16,4-3-1-16,9 3 0 15,4 0 1-15,3 0-1 16,-4 0 1-16,-5 0-1 16,-7 0-1-16,-7 0 0 15,4 0 0-15,1 0-1 16,1 3 1-16,0-3 1 16,2 0 0-16,-7 0 0 15,-4 0 1-15,-4 0-1 16,-1 0 5-16,3-12-4 15,-5 4-1-15,2 0 0 16,-5-1 0-16,-1 3 1 16,-12 0 0-16,-2 4-1 0,-7 2 0 15,5 0 0-15,5-3 1 16,-1 0 0-16,9-3-1 16,-1 3-1-16,2 0 1 15,0 1 3-15,8 2-2 16,-2 0-1-16,8-4 0 15,-1 4 2-15,-2 0-1 16,5 0-1-16,-2 0 0 16,3 0 0-16,2 0-1 15,0 0 0-15,5 0 1 16,2 0 0-16,6-2 3 16,1-4 0-16,-5 0-1 0,-7-2 0 15,-7-1 0 1,-8 1 0-16,-5 5-1 0,-3-3-1 15,-5 3 2-15,9 0 2 16,4-2-3-16,5 1 0 16,8 2-1-16,1-1 1 15,1 0 0-15,-2 1-1 16,-5-2 0-16,-11 2 0 16,-6-2 0-16,-11 4 3 15,-5 0-3-15,-3-2 1 16,8 2-1-16,1 0 0 15,18 0 1-15,8 0-1 16,13 0 0-16,6 0 2 16,-2 0-2-16,-7 0 0 15,-19 0-1-15,-17 0-1 0,-8 0 2 16,-7 0 0-16,-3-3 0 16,1-2 0-16,-2 1 3 15,7-4-2-15,7 2 1 16,0 4 4-16,3-4-6 15,-7 3 1-15,-2 0-1 16,2-3 3-16,-6 3-1 16,0-4-2-16,-7 7 6 15,-1-1-5-15,-2-2 0 16,4 3 0-16,7 0 0 16,11 0 0-16,7 0-1 15,7 0 0-15,-1 0 1 0,-3 0-1 16,-8 0-1-16,-11 0 1 15,-10 0 0-15,-9 0 5 16,-3 0-4-16,-2 0 1 16,2 0-2-16,6 0 2 15,0 0 3-15,4 0-4 16,-1 3-1-16,-3-2-1 16,-8 4 0-16,-7-5 1 15,-7 0 0-15,-3 0 0 16,0 0 3-16,0 0 0 15,0 0 0-15,0 0 3 16,0 0 8-16,3 0-1 16,-3 0-8-16,3 0 0 0,-3 0-4 15,0 0-1-15,0 0 2 16,0 0-2-16,0 0 0 16,0 0 4-16,0 0-3 15,0 0 1-15,0 0 2 16,0 0 2-16,0 0 14 15,0-12 12-15,0-8-22 16,0 0-6 0,0-6-2-16,0 2-1 15,0 0 1-15,3-2-2 0,-3 3 2 16,3-3-2-16,-3 4 2 16,0-2-2-16,0 2 3 15,0-1-1-15,0 3 2 16,0 0-2-16,4 0 4 0,-4 6-1 15,3-1 1 1,-3 1-2-16,3 0-1 16,-3-4 1-16,3 4-4 0,0-3 3 15,-3 3-3-15,0 0 2 16,0 2-2-16,0 3 2 16,0-2 3-16,0-4-3 15,0 5-1-15,0-2 2 16,0-3-2-16,0 5 3 15,0-6-3-15,0 5 3 16,0 0-3-16,0 2-1 16,0 1 2-16,0-1 0 15,0 4-1-15,0-4 2 16,0-2-3-16,0 1 1 16,0 2 1-16,0 2-2 0,0 1 3 15,0 2-2-15,0 0 0 16,0 0 1-16,0 3-1 15,0 0-1-15,0 0 3 16,0-4-3-16,0 3 2 16,0-5-1-16,0-3-1 15,0-1 0-15,0 3 1 16,0-1 0-16,0-4-1 16,0 1 0-16,0-1 0 15,0 1 1-15,0-4-1 0,-6 4 0 16,0 0 0-16,-1-1-1 15,1 6 1-15,3 1-1 16,0 2 1-16,3 3-1 16,0 0 1-16,0 0 0 15,0 0 0-15,0 0 2 16,-5-6-1-16,3 1-1 16,-1 1 0-16,-3 1-6 15,-5 1 4-15,3-1-4 16,-12 3 5-16,1-3-1 15,-13 3 2-15,-2 0 0 16,-7 0 1-16,-4 0-1 16,0 0 0-1,3 0 0-15,-5-3 0 16,0 3 0-16,-7-2 0 16,-7 2 1-16,-5-4-3 15,-8 3 5-15,-5 1-3 16,-1-4 0-16,-2 4 1 0,-1-3-1 15,8 3 0-15,-2 0 0 16,4 0 0-16,0 0-2 16,0 0 0-16,3 0-1 15,0 0 0-15,3 0-4 16,-2 0 2-16,-2 0-4 16,8 0 7-16,0 3-6 0,-1 2 4 15,4 1-5-15,-3 0 5 16,5-3-2-16,-2-3-1 15,-4 0-2-15,-9 0-6 16,-16 0 10-16,-7 0 1 16,-5 0-1-16,2 0 2 0,5 0-2 15,8 0 2-15,7 0-3 16,2 0-6 0,3 0 6-16,5 0-1 0,-5 0-2 15,-8 0 0-15,-7 0 0 16,-9-3 4-16,-10 3 0 15,-1-3 4-15,5 3 1 16,9 0 0-16,13 0 0 16,8 0 0-16,8 0 0 15,2 0-2-15,1 0 2 16,-11 0 0-16,-5 0-5 16,-4 0-2-16,-8 0 0 15,-5 0 4 1,3 0-4-16,-1 0 3 15,4 0-2-15,7 0-1 16,8 0-3-16,8 6 1 16,3-4 8-16,-2 5-6 15,-5-5 5-15,-1 1 2 16,-5 0 0-16,-2 0 0 16,-1 0 0-16,5 2 0 15,-2 1 1-15,7 0-1 0,0-3 0 0,7 2-2 16,-8-1-1-16,2 1-6 15,-5 0-2-15,-1 1 1 0,-7-1 1 16,-1-1 2-16,-7 2 5 16,-4-3 1-16,4 2 1 15,-1 1 0-15,8 0 1 16,12-3-1-16,8 2-1 16,9-2 0-16,1 0 2 15,4 0-2-15,-1 3 1 16,-5-1-1-16,-8 7 1 15,-9-1-1-15,-11 4 0 16,-10-1 0-16,5 1 1 16,2-5 0-16,10-1 0 0,10-6 0 15,-5 3 1-15,4 0-2 16,-3-1 1-16,0 4 0 16,-3-1 1-16,1-2-1 15,-2 3 0-15,5-7 0 16,-2 4 1-16,5-3-1 15,5-3 0-15,7 0 1 16,7 0-1-16,-1 0 2 16,-3 0-2-16,-2 0 0 15,-11 0-2-15,0 0 2 16,-3 0 1-16,-2 0-1 16,-2 0 0-16,2 0-2 0,3 3 2 15,5 3 0-15,1-4 0 16,2 2 0-16,4-2-2 15,-4-2 3-15,2 0-1 16,-1 6 0-16,-4 2-1 16,1 0 0-16,-3 7 1 15,2-1-1 1,4 1 1-16,-1 2-2 16,8 3 4-16,-4-4-4 15,-4 5 3 1,5-4-1-16,-4 1 0 0,2-4 1 15,8-6-1-15,9 1 0 16,2 0 1-16,8-4-1 16,0 7 0-16,-1 0 0 15,1-2 0-15,-5 5 0 0,3 5-1 16,0-3 1 0,5 0-1-1,6-3 0-15,-3 4 1 16,6 2-2-16,7 0 0 15,-2 3 1-15,8-1 0 0,3 4-1 16,0-2 2-16,0-6 0 0,0-3 0 16,17-3 2-16,11-1-2 0,16-11 7 15,21 0 2-15,29 0 6 16,27 0 1-16,25-8-4 16,19-7-3-16,7-2 6 15,-1 3-7-15,2-1 3 0,-5 2-3 16,-1-2 1-16,-4-2-5 15,-10 3 0-15,-7-4-2 16,3 1 0-16,2 0-2 16,0 2 0-16,-11 7 2 15,-14 2-5-15,-12 4 7 16,-5 2-4-16,-10 0 2 16,-8 0-1-16,-6 0-1 15,2 0 0-15,2 0 1 16,7 0 0-16,5 0 0 15,10 0-1-15,4 0 4 16,1 0-2-16,5 0 0 16,-3 0-2-16,-8 0 0 0,-4 0 0 15,-11 0 0-15,-5 0-4 16,1-6 4-16,8-6 0 16,8-2 1-16,8 0-1 15,0-1 1-15,5 7 4 16,-3 2-5-16,-2 0 0 15,-7 4 0-15,-3 2 2 16,-7 0-2-16,1 0 0 16,-3-3 2-16,6 0-2 15,-5-3 1-15,4 1-1 16,-5 2 1-16,-3 3 1 16,-7 0-2-16,-14 0 0 0,1 0 3 15,-6 0-3 1,-7 0-2-16,1 0 2 0,-1 0 0 15,3 0-3-15,14 0 2 16,11 0 1-16,14 0 0 16,3 0 0-16,-4-3 0 15,-2-3 3-15,-9 1-3 16,-12 5 1-16,-1-3-3 16,-1 3 5-16,4-4-3 15,5 4 0-15,1 0 3 16,7 0-1-16,-2 0 0 15,-1 0-2-15,-8 0 1 16,-9 0 0-16,-6 0-1 16,-13 0 0-16,0 0 2 15,4 0-1-15,5 0-1 0,6 0 0 16,2 0 1-16,1 0-1 16,-1 4 0-16,-5-1 0 15,3-1 3-15,-5 1-3 16,-4 0-2-16,-8 0 1 15,-8 0 1-15,-3 0 0 16,-5-3 0-16,-3 3-3 16,3-1 3-16,2-2 0 15,0 4 0-15,7-4 0 16,-4 0-1-16,6 0 2 0,-1 0-1 16,-8 0 1-1,-7 0-1-15,-6 0 0 0,-6 0 1 16,3 0 0-16,0 0-1 15,2 0 1-15,4 0 0 16,0 0-1-16,1 0 4 16,-1 0-4-16,-2 0 0 15,-4 0-1-15,-6 0 2 16,0 0-1-16,0 0 0 16,-4 0 1-16,-2 0-1 15,-1 0 0-15,-1 0 1 16,3 0 0-16,6 0 0 15,-1 0 0-15,3 0 0 16,6 0 0-16,0 0 0 16,-3 0-1-16,0 0 1 15,-6 0-1-15,-5 0 0 16,-5 0 1-16,0 0 0 0,-6 0-1 16,3 0 1-16,1 0 3 15,8 0 3-15,4-4 11 16,6 2-5-16,0-1-11 15,-3 0 0-15,-3 3 1 16,-2-3-2-16,-5 0-1 16,1 3 1-16,-1-3 1 15,7 3-2-15,3-3 0 16,0 3 1-16,0 0-1 16,-1 0 0-1,1 0 0-15,-5 0 1 0,-4-2-1 16,-7 2 0-16,-3 0 0 15,0 0 3-15,0 0-2 16,0-3 3-16,0 3 2 0,0 0 7 16,0 0-2-16,0 0-5 15,0 0 2-15,0 0-5 16,3 0-2-16,0 0-1 16,-3 0 0-16,3 0 0 15,0 0 0-15,-3 0 0 16,3 0 1-16,4 0-1 15,-1-4 1-15,4 2 0 16,-4 2-1-16,-6-3 1 0,0 0-4 16,0 3 6-1,0-2-6-15,0-4 3 0,-41-20-143 16,-39-29-735-16</inkml:trace>
</inkml:ink>
</file>

<file path=ppt/media/image1.jpeg>
</file>

<file path=ppt/media/image181.gif>
</file>

<file path=ppt/media/image182.png>
</file>

<file path=ppt/media/image183.png>
</file>

<file path=ppt/media/image184.png>
</file>

<file path=ppt/media/image185.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859255-6DFA-43EF-88B6-2E6996FDF2B1}" type="datetimeFigureOut">
              <a:rPr lang="en-IN" smtClean="0"/>
              <a:t>18-06-2022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DCE792-B3FA-4EA5-AE46-EFD06EDA7AFF}" type="slidenum">
              <a:rPr lang="en-IN" smtClean="0"/>
              <a:t>‹#›</a:t>
            </a:fld>
            <a:endParaRPr lang="en-IN"/>
          </a:p>
        </p:txBody>
      </p:sp>
    </p:spTree>
    <p:extLst>
      <p:ext uri="{BB962C8B-B14F-4D97-AF65-F5344CB8AC3E}">
        <p14:creationId xmlns:p14="http://schemas.microsoft.com/office/powerpoint/2010/main" val="13466459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12201452"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914400" y="1752604"/>
            <a:ext cx="103632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914400" y="3611607"/>
            <a:ext cx="103632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5018" y="4953000"/>
            <a:ext cx="12197020"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4C158068-7E1F-4B26-8461-C73B0177DC30}" type="datetimeFigureOut">
              <a:rPr lang="en-IN" smtClean="0"/>
              <a:t>18-06-2022</a:t>
            </a:fld>
            <a:endParaRPr lang="en-IN"/>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IN"/>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E7A28B5A-D7C6-455C-B392-DFFE24CC64F4}" type="slidenum">
              <a:rPr lang="en-IN" smtClean="0"/>
              <a:t>‹#›</a:t>
            </a:fld>
            <a:endParaRPr lang="en-IN"/>
          </a:p>
        </p:txBody>
      </p:sp>
      <p:pic>
        <p:nvPicPr>
          <p:cNvPr id="14" name="Picture 13">
            <a:extLst>
              <a:ext uri="{FF2B5EF4-FFF2-40B4-BE49-F238E27FC236}">
                <a16:creationId xmlns:a16="http://schemas.microsoft.com/office/drawing/2014/main" id="{6C5E6D28-0C71-4637-AB4F-B0EF7627062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51520" y="5787973"/>
            <a:ext cx="2494838" cy="841669"/>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521643" y="5443402"/>
            <a:ext cx="95504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304800" y="189968"/>
            <a:ext cx="115824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4C158068-7E1F-4B26-8461-C73B0177DC30}" type="datetimeFigureOut">
              <a:rPr lang="en-IN" smtClean="0"/>
              <a:t>18-06-2022</a:t>
            </a:fld>
            <a:endParaRPr lang="en-IN"/>
          </a:p>
        </p:txBody>
      </p:sp>
      <p:sp>
        <p:nvSpPr>
          <p:cNvPr id="6" name="Footer Placeholder 5"/>
          <p:cNvSpPr>
            <a:spLocks noGrp="1"/>
          </p:cNvSpPr>
          <p:nvPr>
            <p:ph type="ftr" sz="quarter" idx="11"/>
          </p:nvPr>
        </p:nvSpPr>
        <p:spPr>
          <a:xfrm>
            <a:off x="5840098" y="6407947"/>
            <a:ext cx="3134241" cy="365125"/>
          </a:xfrm>
        </p:spPr>
        <p:txBody>
          <a:bodyPr/>
          <a:lstStyle>
            <a:lvl1pPr>
              <a:defRPr>
                <a:solidFill>
                  <a:schemeClr val="tx1"/>
                </a:solidFill>
              </a:defRPr>
            </a:lvl1pPr>
            <a:extLst/>
          </a:lstStyle>
          <a:p>
            <a:endParaRPr lang="en-IN"/>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E7A28B5A-D7C6-455C-B392-DFFE24CC64F4}" type="slidenum">
              <a:rPr lang="en-IN" smtClean="0"/>
              <a:t>‹#›</a:t>
            </a:fld>
            <a:endParaRPr lang="en-IN"/>
          </a:p>
        </p:txBody>
      </p:sp>
      <p:sp>
        <p:nvSpPr>
          <p:cNvPr id="2" name="Title 1"/>
          <p:cNvSpPr>
            <a:spLocks noGrp="1"/>
          </p:cNvSpPr>
          <p:nvPr>
            <p:ph type="title"/>
          </p:nvPr>
        </p:nvSpPr>
        <p:spPr>
          <a:xfrm>
            <a:off x="304801" y="4865122"/>
            <a:ext cx="10767243"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665697" y="5944936"/>
            <a:ext cx="6587499"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47623" y="5939011"/>
            <a:ext cx="492060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8056" y="5791253"/>
            <a:ext cx="4536419"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12316" y="5787741"/>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1552149"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11303595"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609600" y="1481332"/>
            <a:ext cx="109728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C158068-7E1F-4B26-8461-C73B0177DC30}" type="datetimeFigureOut">
              <a:rPr lang="en-IN" smtClean="0"/>
              <a:t>18-06-2022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A28B5A-D7C6-455C-B392-DFFE24CC64F4}"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5351" y="274643"/>
            <a:ext cx="236996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41"/>
            <a:ext cx="84328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C158068-7E1F-4B26-8461-C73B0177DC30}" type="datetimeFigureOut">
              <a:rPr lang="en-IN" smtClean="0"/>
              <a:t>18-06-2022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A28B5A-D7C6-455C-B392-DFFE24CC64F4}" type="slidenum">
              <a:rPr lang="en-IN" smtClean="0"/>
              <a:t>‹#›</a:t>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8909F-78F0-4273-BDAB-8693EF70077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3E43DAB-A6FB-4550-8133-70CC577DEEC9}"/>
              </a:ext>
            </a:extLst>
          </p:cNvPr>
          <p:cNvSpPr>
            <a:spLocks noGrp="1"/>
          </p:cNvSpPr>
          <p:nvPr>
            <p:ph type="dt" sz="half" idx="10"/>
          </p:nvPr>
        </p:nvSpPr>
        <p:spPr/>
        <p:txBody>
          <a:bodyPr/>
          <a:lstStyle/>
          <a:p>
            <a:fld id="{B9760F35-3678-4552-9658-E80C85BE3232}" type="datetimeFigureOut">
              <a:rPr lang="en-IN" smtClean="0"/>
              <a:t>18-06-2022</a:t>
            </a:fld>
            <a:endParaRPr lang="en-IN"/>
          </a:p>
        </p:txBody>
      </p:sp>
      <p:sp>
        <p:nvSpPr>
          <p:cNvPr id="4" name="Footer Placeholder 3">
            <a:extLst>
              <a:ext uri="{FF2B5EF4-FFF2-40B4-BE49-F238E27FC236}">
                <a16:creationId xmlns:a16="http://schemas.microsoft.com/office/drawing/2014/main" id="{19591175-3DDD-419A-B62A-68207C78174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AA51D08-10CC-467D-8072-C40CD052D05D}"/>
              </a:ext>
            </a:extLst>
          </p:cNvPr>
          <p:cNvSpPr>
            <a:spLocks noGrp="1"/>
          </p:cNvSpPr>
          <p:nvPr>
            <p:ph type="sldNum" sz="quarter" idx="12"/>
          </p:nvPr>
        </p:nvSpPr>
        <p:spPr/>
        <p:txBody>
          <a:bodyPr/>
          <a:lstStyle/>
          <a:p>
            <a:fld id="{C292D286-9030-4956-9AD1-E2F4031E7C6B}" type="slidenum">
              <a:rPr lang="en-IN" smtClean="0"/>
              <a:t>‹#›</a:t>
            </a:fld>
            <a:endParaRPr lang="en-IN"/>
          </a:p>
        </p:txBody>
      </p:sp>
    </p:spTree>
    <p:extLst>
      <p:ext uri="{BB962C8B-B14F-4D97-AF65-F5344CB8AC3E}">
        <p14:creationId xmlns:p14="http://schemas.microsoft.com/office/powerpoint/2010/main" val="30140132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Apn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D9140-611C-49A7-BA9C-5DFDF2735D10}"/>
              </a:ext>
            </a:extLst>
          </p:cNvPr>
          <p:cNvSpPr>
            <a:spLocks noGrp="1"/>
          </p:cNvSpPr>
          <p:nvPr>
            <p:ph type="title"/>
          </p:nvPr>
        </p:nvSpPr>
        <p:spPr>
          <a:xfrm>
            <a:off x="1480610" y="464023"/>
            <a:ext cx="9230780" cy="771880"/>
          </a:xfrm>
        </p:spPr>
        <p:txBody>
          <a:bodyPr/>
          <a:lstStyle/>
          <a:p>
            <a:r>
              <a:rPr lang="en-US" dirty="0"/>
              <a:t>Click to edit Master title style</a:t>
            </a:r>
            <a:endParaRPr lang="en-IN" dirty="0"/>
          </a:p>
        </p:txBody>
      </p:sp>
      <p:sp>
        <p:nvSpPr>
          <p:cNvPr id="5" name="Text Placeholder 2">
            <a:extLst>
              <a:ext uri="{FF2B5EF4-FFF2-40B4-BE49-F238E27FC236}">
                <a16:creationId xmlns:a16="http://schemas.microsoft.com/office/drawing/2014/main" id="{3F65EE1F-BE6D-4A5E-BD01-8C8B82EA272B}"/>
              </a:ext>
            </a:extLst>
          </p:cNvPr>
          <p:cNvSpPr>
            <a:spLocks noGrp="1"/>
          </p:cNvSpPr>
          <p:nvPr>
            <p:ph idx="1"/>
          </p:nvPr>
        </p:nvSpPr>
        <p:spPr>
          <a:xfrm>
            <a:off x="1328207" y="1674552"/>
            <a:ext cx="10018713" cy="2501664"/>
          </a:xfrm>
          <a:prstGeom prst="rect">
            <a:avLst/>
          </a:prstGeom>
        </p:spPr>
        <p:txBody>
          <a:bodyPr vert="horz" lIns="91440" tIns="45720" rIns="91440" bIns="45720" rtlCol="0" anchor="t">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76850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830956"/>
            <a:ext cx="10972800" cy="4525963"/>
          </a:xfrm>
        </p:spPr>
        <p:txBody>
          <a:body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4" name="Date Placeholder 3"/>
          <p:cNvSpPr>
            <a:spLocks noGrp="1"/>
          </p:cNvSpPr>
          <p:nvPr>
            <p:ph type="dt" sz="half" idx="10"/>
          </p:nvPr>
        </p:nvSpPr>
        <p:spPr/>
        <p:txBody>
          <a:bodyPr/>
          <a:lstStyle/>
          <a:p>
            <a:fld id="{4C158068-7E1F-4B26-8461-C73B0177DC30}" type="datetimeFigureOut">
              <a:rPr lang="en-IN" smtClean="0"/>
              <a:t>18-06-2022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A28B5A-D7C6-455C-B392-DFFE24CC64F4}" type="slidenum">
              <a:rPr lang="en-IN" smtClean="0"/>
              <a:t>‹#›</a:t>
            </a:fld>
            <a:endParaRPr lang="en-IN"/>
          </a:p>
        </p:txBody>
      </p:sp>
      <p:sp>
        <p:nvSpPr>
          <p:cNvPr id="7" name="Title 6"/>
          <p:cNvSpPr>
            <a:spLocks noGrp="1"/>
          </p:cNvSpPr>
          <p:nvPr>
            <p:ph type="title"/>
          </p:nvPr>
        </p:nvSpPr>
        <p:spPr>
          <a:xfrm>
            <a:off x="0" y="0"/>
            <a:ext cx="10972800" cy="830956"/>
          </a:xfrm>
          <a:noFill/>
          <a:ln>
            <a:noFill/>
          </a:ln>
        </p:spPr>
        <p:txBody>
          <a:bodyPr spcFirstLastPara="1" wrap="square" lIns="91425" tIns="45700" rIns="91425" bIns="45700" anchor="t" anchorCtr="0">
            <a:spAutoFit/>
          </a:bodyPr>
          <a:lstStyle>
            <a:lvl1pPr>
              <a:defRPr lang="en-US" sz="4800" b="1" i="0" u="none" strike="noStrike" cap="none">
                <a:solidFill>
                  <a:srgbClr val="27823F"/>
                </a:solidFill>
                <a:latin typeface="Montserrat"/>
                <a:ea typeface="Montserrat"/>
                <a:cs typeface="Montserrat"/>
              </a:defRPr>
            </a:lvl1pPr>
          </a:lstStyle>
          <a:p>
            <a:pPr marL="0" marR="0" lvl="0" indent="0" defTabSz="457200">
              <a:spcBef>
                <a:spcPts val="0"/>
              </a:spcBef>
              <a:spcAft>
                <a:spcPts val="0"/>
              </a:spcAft>
            </a:pPr>
            <a:r>
              <a:rPr kumimoji="0" lang="en-US" dirty="0"/>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Title 6"/>
          <p:cNvSpPr>
            <a:spLocks noGrp="1"/>
          </p:cNvSpPr>
          <p:nvPr>
            <p:ph type="title"/>
          </p:nvPr>
        </p:nvSpPr>
        <p:spPr>
          <a:xfrm>
            <a:off x="0" y="0"/>
            <a:ext cx="10972800" cy="830956"/>
          </a:xfrm>
          <a:noFill/>
          <a:ln>
            <a:noFill/>
          </a:ln>
        </p:spPr>
        <p:txBody>
          <a:bodyPr spcFirstLastPara="1" wrap="square" lIns="91425" tIns="45700" rIns="91425" bIns="45700" anchor="t" anchorCtr="0">
            <a:spAutoFit/>
          </a:bodyPr>
          <a:lstStyle>
            <a:lvl1pPr>
              <a:defRPr lang="en-US" sz="4800" b="1" i="0" u="none" strike="noStrike" cap="none">
                <a:solidFill>
                  <a:srgbClr val="27823F"/>
                </a:solidFill>
                <a:latin typeface="Montserrat"/>
                <a:ea typeface="Montserrat"/>
                <a:cs typeface="Montserrat"/>
              </a:defRPr>
            </a:lvl1pPr>
          </a:lstStyle>
          <a:p>
            <a:pPr marL="0" marR="0" lvl="0" indent="0" defTabSz="457200">
              <a:spcBef>
                <a:spcPts val="0"/>
              </a:spcBef>
              <a:spcAft>
                <a:spcPts val="0"/>
              </a:spcAft>
            </a:pPr>
            <a:r>
              <a:rPr kumimoji="0" lang="en-US" dirty="0"/>
              <a:t>Click to edit Master title style</a:t>
            </a:r>
          </a:p>
        </p:txBody>
      </p:sp>
    </p:spTree>
    <p:extLst>
      <p:ext uri="{BB962C8B-B14F-4D97-AF65-F5344CB8AC3E}">
        <p14:creationId xmlns:p14="http://schemas.microsoft.com/office/powerpoint/2010/main" val="2511128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168" y="1059712"/>
            <a:ext cx="103632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5230284" y="2931712"/>
            <a:ext cx="6096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4C158068-7E1F-4B26-8461-C73B0177DC30}" type="datetimeFigureOut">
              <a:rPr lang="en-IN" smtClean="0"/>
              <a:t>18-06-2022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A28B5A-D7C6-455C-B392-DFFE24CC64F4}" type="slidenum">
              <a:rPr lang="en-IN" smtClean="0"/>
              <a:t>‹#›</a:t>
            </a:fld>
            <a:endParaRPr lang="en-IN"/>
          </a:p>
        </p:txBody>
      </p:sp>
      <p:sp>
        <p:nvSpPr>
          <p:cNvPr id="7" name="Chevron 6"/>
          <p:cNvSpPr/>
          <p:nvPr/>
        </p:nvSpPr>
        <p:spPr>
          <a:xfrm>
            <a:off x="4848907"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4600352"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81331"/>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6197600" y="1481331"/>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4C158068-7E1F-4B26-8461-C73B0177DC30}" type="datetimeFigureOut">
              <a:rPr lang="en-IN" smtClean="0"/>
              <a:t>18-06-2022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A28B5A-D7C6-455C-B392-DFFE24CC64F4}" type="slidenum">
              <a:rPr lang="en-IN" smtClean="0"/>
              <a:t>‹#›</a:t>
            </a:fld>
            <a:endParaRPr lang="en-IN"/>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609600" y="5410200"/>
            <a:ext cx="5386917"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3370" y="5410200"/>
            <a:ext cx="5389033"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1444297"/>
            <a:ext cx="5386917"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6193369" y="1444297"/>
            <a:ext cx="5389033"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4C158068-7E1F-4B26-8461-C73B0177DC30}" type="datetimeFigureOut">
              <a:rPr lang="en-IN" smtClean="0"/>
              <a:t>18-06-2022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7A28B5A-D7C6-455C-B392-DFFE24CC64F4}"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4C158068-7E1F-4B26-8461-C73B0177DC30}" type="datetimeFigureOut">
              <a:rPr lang="en-IN" smtClean="0"/>
              <a:t>18-06-2022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7A28B5A-D7C6-455C-B392-DFFE24CC64F4}" type="slidenum">
              <a:rPr lang="en-IN" smtClean="0"/>
              <a:t>‹#›</a:t>
            </a:fld>
            <a:endParaRPr lang="en-IN"/>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158068-7E1F-4B26-8461-C73B0177DC30}" type="datetimeFigureOut">
              <a:rPr lang="en-IN" smtClean="0"/>
              <a:t>18-06-2022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7A28B5A-D7C6-455C-B392-DFFE24CC64F4}"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4876800"/>
            <a:ext cx="9975701"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5892800" y="5355102"/>
            <a:ext cx="5299456"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1219200" y="274320"/>
            <a:ext cx="9973056"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8969376" y="6407944"/>
            <a:ext cx="2560320" cy="365760"/>
          </a:xfrm>
        </p:spPr>
        <p:txBody>
          <a:bodyPr/>
          <a:lstStyle/>
          <a:p>
            <a:fld id="{4C158068-7E1F-4B26-8461-C73B0177DC30}" type="datetimeFigureOut">
              <a:rPr lang="en-IN" smtClean="0"/>
              <a:t>18-06-2022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A28B5A-D7C6-455C-B392-DFFE24CC64F4}"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665697" y="5944936"/>
            <a:ext cx="6587499"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647623" y="5939011"/>
            <a:ext cx="492060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8056" y="5791253"/>
            <a:ext cx="4536419" cy="1080868"/>
          </a:xfrm>
          <a:prstGeom prst="rtTriangle">
            <a:avLst/>
          </a:prstGeom>
          <a:blipFill>
            <a:blip r:embed="rId16">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12316" y="5787741"/>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dirty="0"/>
              <a:t>Click to edit Master title style</a:t>
            </a:r>
          </a:p>
        </p:txBody>
      </p:sp>
      <p:sp>
        <p:nvSpPr>
          <p:cNvPr id="30" name="Text Placeholder 29"/>
          <p:cNvSpPr>
            <a:spLocks noGrp="1"/>
          </p:cNvSpPr>
          <p:nvPr>
            <p:ph type="body" idx="1"/>
          </p:nvPr>
        </p:nvSpPr>
        <p:spPr>
          <a:xfrm>
            <a:off x="609600" y="1481331"/>
            <a:ext cx="10972800" cy="4525963"/>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0" name="Date Placeholder 9"/>
          <p:cNvSpPr>
            <a:spLocks noGrp="1"/>
          </p:cNvSpPr>
          <p:nvPr>
            <p:ph type="dt" sz="half" idx="2"/>
          </p:nvPr>
        </p:nvSpPr>
        <p:spPr>
          <a:xfrm>
            <a:off x="8969376" y="6407944"/>
            <a:ext cx="2560320" cy="365760"/>
          </a:xfrm>
          <a:prstGeom prst="rect">
            <a:avLst/>
          </a:prstGeom>
        </p:spPr>
        <p:txBody>
          <a:bodyPr vert="horz" anchor="b"/>
          <a:lstStyle>
            <a:lvl1pPr algn="l" eaLnBrk="1" latinLnBrk="0" hangingPunct="1">
              <a:defRPr kumimoji="0" sz="1000">
                <a:solidFill>
                  <a:schemeClr val="tx1"/>
                </a:solidFill>
              </a:defRPr>
            </a:lvl1pPr>
            <a:extLst/>
          </a:lstStyle>
          <a:p>
            <a:fld id="{B61BEF0D-F0BB-DE4B-95CE-6DB70DBA9567}" type="datetimeFigureOut">
              <a:rPr lang="en-US" smtClean="0"/>
              <a:pPr/>
              <a:t>6/18/2022</a:t>
            </a:fld>
            <a:endParaRPr lang="en-US" dirty="0"/>
          </a:p>
        </p:txBody>
      </p:sp>
      <p:sp>
        <p:nvSpPr>
          <p:cNvPr id="22" name="Footer Placeholder 21"/>
          <p:cNvSpPr>
            <a:spLocks noGrp="1"/>
          </p:cNvSpPr>
          <p:nvPr>
            <p:ph type="ftr" sz="quarter" idx="3"/>
          </p:nvPr>
        </p:nvSpPr>
        <p:spPr>
          <a:xfrm>
            <a:off x="5840098" y="6407947"/>
            <a:ext cx="3134241" cy="365125"/>
          </a:xfrm>
          <a:prstGeom prst="rect">
            <a:avLst/>
          </a:prstGeom>
        </p:spPr>
        <p:txBody>
          <a:bodyPr vert="horz" anchor="b"/>
          <a:lstStyle>
            <a:lvl1pPr algn="r" eaLnBrk="1" latinLnBrk="0" hangingPunct="1">
              <a:defRPr kumimoji="0" sz="1000">
                <a:solidFill>
                  <a:schemeClr val="tx1"/>
                </a:solidFill>
              </a:defRPr>
            </a:lvl1pPr>
            <a:extLst/>
          </a:lstStyle>
          <a:p>
            <a:endParaRPr lang="en-US" dirty="0"/>
          </a:p>
        </p:txBody>
      </p:sp>
      <p:sp>
        <p:nvSpPr>
          <p:cNvPr id="18" name="Slide Number Placeholder 17"/>
          <p:cNvSpPr>
            <a:spLocks noGrp="1"/>
          </p:cNvSpPr>
          <p:nvPr>
            <p:ph type="sldNum" sz="quarter" idx="4"/>
          </p:nvPr>
        </p:nvSpPr>
        <p:spPr>
          <a:xfrm>
            <a:off x="11529696" y="6407947"/>
            <a:ext cx="487680" cy="365125"/>
          </a:xfrm>
          <a:prstGeom prst="rect">
            <a:avLst/>
          </a:prstGeom>
        </p:spPr>
        <p:txBody>
          <a:bodyPr vert="horz" anchor="b"/>
          <a:lstStyle>
            <a:lvl1pPr algn="r" eaLnBrk="1" latinLnBrk="0" hangingPunct="1">
              <a:defRPr kumimoji="0" sz="1000" b="0">
                <a:solidFill>
                  <a:schemeClr val="tx1"/>
                </a:solidFill>
              </a:defRPr>
            </a:lvl1pPr>
            <a:extLst/>
          </a:lstStyle>
          <a:p>
            <a:fld id="{D57F1E4F-1CFF-5643-939E-217C01CDF565}" type="slidenum">
              <a:rPr lang="en-US" smtClean="0"/>
              <a:pPr/>
              <a:t>‹#›</a:t>
            </a:fld>
            <a:endParaRPr lang="en-US" dirty="0"/>
          </a:p>
        </p:txBody>
      </p:sp>
      <p:pic>
        <p:nvPicPr>
          <p:cNvPr id="11" name="Picture 10">
            <a:extLst>
              <a:ext uri="{FF2B5EF4-FFF2-40B4-BE49-F238E27FC236}">
                <a16:creationId xmlns:a16="http://schemas.microsoft.com/office/drawing/2014/main" id="{2596FCA9-F259-43A3-A119-93721D2D2E28}"/>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10659928" y="0"/>
            <a:ext cx="1532072" cy="493627"/>
          </a:xfrm>
          <a:prstGeom prst="rect">
            <a:avLst/>
          </a:prstGeom>
        </p:spPr>
      </p:pic>
    </p:spTree>
  </p:cSld>
  <p:clrMap bg1="lt1" tx1="dk1" bg2="lt2" tx2="dk2" accent1="accent1" accent2="accent2" accent3="accent3" accent4="accent4" accent5="accent5" accent6="accent6" hlink="hlink" folHlink="folHlink"/>
  <p:sldLayoutIdLst>
    <p:sldLayoutId id="2147483736" r:id="rId1"/>
    <p:sldLayoutId id="2147483737" r:id="rId2"/>
    <p:sldLayoutId id="2147483749"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50" r:id="rId13"/>
    <p:sldLayoutId id="2147483751" r:id="rId14"/>
  </p:sldLayoutIdLst>
  <p:txStyles>
    <p:titleStyle>
      <a:lvl1pPr algn="l" rtl="0" eaLnBrk="1" latinLnBrk="0" hangingPunct="1">
        <a:spcBef>
          <a:spcPct val="0"/>
        </a:spcBef>
        <a:buNone/>
        <a:defRPr kumimoji="0" sz="4400" b="1" kern="1200">
          <a:solidFill>
            <a:schemeClr val="tx1"/>
          </a:solidFill>
          <a:effectLst>
            <a:outerShdw blurRad="31750" dist="25400" dir="5400000" algn="tl" rotWithShape="0">
              <a:srgbClr val="000000">
                <a:alpha val="25000"/>
              </a:srgbClr>
            </a:outerShdw>
          </a:effectLst>
          <a:latin typeface="Arial Black" pitchFamily="34" charset="0"/>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800" kern="1200">
          <a:solidFill>
            <a:schemeClr val="tx1"/>
          </a:solidFill>
          <a:latin typeface="Arial "/>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Arial "/>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Arial "/>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Arial "/>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Arial "/>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customXml" Target="../ink/ink164.xml"/><Relationship Id="rId13" Type="http://schemas.openxmlformats.org/officeDocument/2006/relationships/image" Target="../media/image163.emf"/><Relationship Id="rId3" Type="http://schemas.openxmlformats.org/officeDocument/2006/relationships/image" Target="../media/image158.emf"/><Relationship Id="rId7" Type="http://schemas.openxmlformats.org/officeDocument/2006/relationships/image" Target="../media/image160.emf"/><Relationship Id="rId12" Type="http://schemas.openxmlformats.org/officeDocument/2006/relationships/customXml" Target="../ink/ink166.xml"/><Relationship Id="rId2" Type="http://schemas.openxmlformats.org/officeDocument/2006/relationships/customXml" Target="../ink/ink161.xml"/><Relationship Id="rId1" Type="http://schemas.openxmlformats.org/officeDocument/2006/relationships/slideLayout" Target="../slideLayouts/slideLayout2.xml"/><Relationship Id="rId6" Type="http://schemas.openxmlformats.org/officeDocument/2006/relationships/customXml" Target="../ink/ink163.xml"/><Relationship Id="rId11" Type="http://schemas.openxmlformats.org/officeDocument/2006/relationships/image" Target="../media/image162.emf"/><Relationship Id="rId5" Type="http://schemas.openxmlformats.org/officeDocument/2006/relationships/image" Target="../media/image159.emf"/><Relationship Id="rId15" Type="http://schemas.openxmlformats.org/officeDocument/2006/relationships/image" Target="../media/image164.emf"/><Relationship Id="rId10" Type="http://schemas.openxmlformats.org/officeDocument/2006/relationships/customXml" Target="../ink/ink165.xml"/><Relationship Id="rId4" Type="http://schemas.openxmlformats.org/officeDocument/2006/relationships/customXml" Target="../ink/ink162.xml"/><Relationship Id="rId9" Type="http://schemas.openxmlformats.org/officeDocument/2006/relationships/image" Target="../media/image161.emf"/><Relationship Id="rId14" Type="http://schemas.openxmlformats.org/officeDocument/2006/relationships/customXml" Target="../ink/ink167.xml"/></Relationships>
</file>

<file path=ppt/slides/_rels/slide11.xml.rels><?xml version="1.0" encoding="UTF-8" standalone="yes"?>
<Relationships xmlns="http://schemas.openxmlformats.org/package/2006/relationships"><Relationship Id="rId8" Type="http://schemas.openxmlformats.org/officeDocument/2006/relationships/customXml" Target="../ink/ink171.xml"/><Relationship Id="rId13" Type="http://schemas.openxmlformats.org/officeDocument/2006/relationships/image" Target="../media/image170.emf"/><Relationship Id="rId3" Type="http://schemas.openxmlformats.org/officeDocument/2006/relationships/image" Target="../media/image165.emf"/><Relationship Id="rId7" Type="http://schemas.openxmlformats.org/officeDocument/2006/relationships/image" Target="../media/image167.emf"/><Relationship Id="rId12" Type="http://schemas.openxmlformats.org/officeDocument/2006/relationships/customXml" Target="../ink/ink173.xml"/><Relationship Id="rId2" Type="http://schemas.openxmlformats.org/officeDocument/2006/relationships/customXml" Target="../ink/ink168.xml"/><Relationship Id="rId1" Type="http://schemas.openxmlformats.org/officeDocument/2006/relationships/slideLayout" Target="../slideLayouts/slideLayout2.xml"/><Relationship Id="rId6" Type="http://schemas.openxmlformats.org/officeDocument/2006/relationships/customXml" Target="../ink/ink170.xml"/><Relationship Id="rId11" Type="http://schemas.openxmlformats.org/officeDocument/2006/relationships/image" Target="../media/image169.emf"/><Relationship Id="rId5" Type="http://schemas.openxmlformats.org/officeDocument/2006/relationships/image" Target="../media/image166.emf"/><Relationship Id="rId15" Type="http://schemas.openxmlformats.org/officeDocument/2006/relationships/image" Target="../media/image171.emf"/><Relationship Id="rId10" Type="http://schemas.openxmlformats.org/officeDocument/2006/relationships/customXml" Target="../ink/ink172.xml"/><Relationship Id="rId4" Type="http://schemas.openxmlformats.org/officeDocument/2006/relationships/customXml" Target="../ink/ink169.xml"/><Relationship Id="rId9" Type="http://schemas.openxmlformats.org/officeDocument/2006/relationships/image" Target="../media/image168.emf"/><Relationship Id="rId14" Type="http://schemas.openxmlformats.org/officeDocument/2006/relationships/customXml" Target="../ink/ink174.xml"/></Relationships>
</file>

<file path=ppt/slides/_rels/slide12.xml.rels><?xml version="1.0" encoding="UTF-8" standalone="yes"?>
<Relationships xmlns="http://schemas.openxmlformats.org/package/2006/relationships"><Relationship Id="rId8" Type="http://schemas.openxmlformats.org/officeDocument/2006/relationships/customXml" Target="../ink/ink178.xml"/><Relationship Id="rId3" Type="http://schemas.openxmlformats.org/officeDocument/2006/relationships/image" Target="../media/image172.emf"/><Relationship Id="rId7" Type="http://schemas.openxmlformats.org/officeDocument/2006/relationships/image" Target="../media/image174.emf"/><Relationship Id="rId2" Type="http://schemas.openxmlformats.org/officeDocument/2006/relationships/customXml" Target="../ink/ink175.xml"/><Relationship Id="rId1" Type="http://schemas.openxmlformats.org/officeDocument/2006/relationships/slideLayout" Target="../slideLayouts/slideLayout2.xml"/><Relationship Id="rId6" Type="http://schemas.openxmlformats.org/officeDocument/2006/relationships/customXml" Target="../ink/ink177.xml"/><Relationship Id="rId11" Type="http://schemas.openxmlformats.org/officeDocument/2006/relationships/image" Target="../media/image176.emf"/><Relationship Id="rId5" Type="http://schemas.openxmlformats.org/officeDocument/2006/relationships/image" Target="../media/image173.emf"/><Relationship Id="rId10" Type="http://schemas.openxmlformats.org/officeDocument/2006/relationships/customXml" Target="../ink/ink179.xml"/><Relationship Id="rId4" Type="http://schemas.openxmlformats.org/officeDocument/2006/relationships/customXml" Target="../ink/ink176.xml"/><Relationship Id="rId9" Type="http://schemas.openxmlformats.org/officeDocument/2006/relationships/image" Target="../media/image175.emf"/></Relationships>
</file>

<file path=ppt/slides/_rels/slide13.xml.rels><?xml version="1.0" encoding="UTF-8" standalone="yes"?>
<Relationships xmlns="http://schemas.openxmlformats.org/package/2006/relationships"><Relationship Id="rId3" Type="http://schemas.openxmlformats.org/officeDocument/2006/relationships/image" Target="../media/image177.emf"/><Relationship Id="rId2" Type="http://schemas.openxmlformats.org/officeDocument/2006/relationships/customXml" Target="../ink/ink18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8.emf"/><Relationship Id="rId7" Type="http://schemas.openxmlformats.org/officeDocument/2006/relationships/image" Target="../media/image180.emf"/><Relationship Id="rId2" Type="http://schemas.openxmlformats.org/officeDocument/2006/relationships/customXml" Target="../ink/ink181.xml"/><Relationship Id="rId1" Type="http://schemas.openxmlformats.org/officeDocument/2006/relationships/slideLayout" Target="../slideLayouts/slideLayout2.xml"/><Relationship Id="rId6" Type="http://schemas.openxmlformats.org/officeDocument/2006/relationships/customXml" Target="../ink/ink183.xml"/><Relationship Id="rId5" Type="http://schemas.openxmlformats.org/officeDocument/2006/relationships/image" Target="../media/image179.emf"/><Relationship Id="rId4" Type="http://schemas.openxmlformats.org/officeDocument/2006/relationships/customXml" Target="../ink/ink182.xml"/></Relationships>
</file>

<file path=ppt/slides/_rels/slide15.xml.rels><?xml version="1.0" encoding="UTF-8" standalone="yes"?>
<Relationships xmlns="http://schemas.openxmlformats.org/package/2006/relationships"><Relationship Id="rId2" Type="http://schemas.openxmlformats.org/officeDocument/2006/relationships/hyperlink" Target="https://www.geeksforgeeks.org/top-20-dynamic-programming-interview-question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2.png"/><Relationship Id="rId2" Type="http://schemas.openxmlformats.org/officeDocument/2006/relationships/image" Target="../media/image181.gif"/><Relationship Id="rId1" Type="http://schemas.openxmlformats.org/officeDocument/2006/relationships/slideLayout" Target="../slideLayouts/slideLayout1.xml"/><Relationship Id="rId6" Type="http://schemas.openxmlformats.org/officeDocument/2006/relationships/image" Target="../media/image185.png"/><Relationship Id="rId5" Type="http://schemas.openxmlformats.org/officeDocument/2006/relationships/image" Target="../media/image184.png"/><Relationship Id="rId4" Type="http://schemas.openxmlformats.org/officeDocument/2006/relationships/image" Target="../media/image183.png"/></Relationships>
</file>

<file path=ppt/slides/_rels/slide2.xml.rels><?xml version="1.0" encoding="UTF-8" standalone="yes"?>
<Relationships xmlns="http://schemas.openxmlformats.org/package/2006/relationships"><Relationship Id="rId3" Type="http://schemas.openxmlformats.org/officeDocument/2006/relationships/slide" Target="slide4.xml"/><Relationship Id="rId7" Type="http://schemas.openxmlformats.org/officeDocument/2006/relationships/slide" Target="slide13.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6.xml"/></Relationships>
</file>

<file path=ppt/slides/_rels/slide3.xml.rels><?xml version="1.0" encoding="UTF-8" standalone="yes"?>
<Relationships xmlns="http://schemas.openxmlformats.org/package/2006/relationships"><Relationship Id="rId26" Type="http://schemas.openxmlformats.org/officeDocument/2006/relationships/customXml" Target="../ink/ink13.xml"/><Relationship Id="rId21" Type="http://schemas.openxmlformats.org/officeDocument/2006/relationships/image" Target="../media/image13.emf"/><Relationship Id="rId42" Type="http://schemas.openxmlformats.org/officeDocument/2006/relationships/customXml" Target="../ink/ink21.xml"/><Relationship Id="rId47" Type="http://schemas.openxmlformats.org/officeDocument/2006/relationships/image" Target="../media/image26.emf"/><Relationship Id="rId63" Type="http://schemas.openxmlformats.org/officeDocument/2006/relationships/image" Target="../media/image34.emf"/><Relationship Id="rId68" Type="http://schemas.openxmlformats.org/officeDocument/2006/relationships/customXml" Target="../ink/ink34.xml"/><Relationship Id="rId84" Type="http://schemas.openxmlformats.org/officeDocument/2006/relationships/customXml" Target="../ink/ink42.xml"/><Relationship Id="rId89" Type="http://schemas.openxmlformats.org/officeDocument/2006/relationships/image" Target="../media/image47.emf"/><Relationship Id="rId16" Type="http://schemas.openxmlformats.org/officeDocument/2006/relationships/customXml" Target="../ink/ink8.xml"/><Relationship Id="rId107" Type="http://schemas.openxmlformats.org/officeDocument/2006/relationships/image" Target="../media/image56.emf"/><Relationship Id="rId11" Type="http://schemas.openxmlformats.org/officeDocument/2006/relationships/image" Target="../media/image8.emf"/><Relationship Id="rId32" Type="http://schemas.openxmlformats.org/officeDocument/2006/relationships/customXml" Target="../ink/ink16.xml"/><Relationship Id="rId37" Type="http://schemas.openxmlformats.org/officeDocument/2006/relationships/image" Target="../media/image21.emf"/><Relationship Id="rId53" Type="http://schemas.openxmlformats.org/officeDocument/2006/relationships/image" Target="../media/image29.emf"/><Relationship Id="rId58" Type="http://schemas.openxmlformats.org/officeDocument/2006/relationships/customXml" Target="../ink/ink29.xml"/><Relationship Id="rId74" Type="http://schemas.openxmlformats.org/officeDocument/2006/relationships/customXml" Target="../ink/ink37.xml"/><Relationship Id="rId79" Type="http://schemas.openxmlformats.org/officeDocument/2006/relationships/image" Target="../media/image42.emf"/><Relationship Id="rId102" Type="http://schemas.openxmlformats.org/officeDocument/2006/relationships/customXml" Target="../ink/ink51.xml"/><Relationship Id="rId5" Type="http://schemas.openxmlformats.org/officeDocument/2006/relationships/image" Target="../media/image5.emf"/><Relationship Id="rId90" Type="http://schemas.openxmlformats.org/officeDocument/2006/relationships/customXml" Target="../ink/ink45.xml"/><Relationship Id="rId95" Type="http://schemas.openxmlformats.org/officeDocument/2006/relationships/image" Target="../media/image50.emf"/><Relationship Id="rId22" Type="http://schemas.openxmlformats.org/officeDocument/2006/relationships/customXml" Target="../ink/ink11.xml"/><Relationship Id="rId27" Type="http://schemas.openxmlformats.org/officeDocument/2006/relationships/image" Target="../media/image16.emf"/><Relationship Id="rId43" Type="http://schemas.openxmlformats.org/officeDocument/2006/relationships/image" Target="../media/image24.emf"/><Relationship Id="rId48" Type="http://schemas.openxmlformats.org/officeDocument/2006/relationships/customXml" Target="../ink/ink24.xml"/><Relationship Id="rId64" Type="http://schemas.openxmlformats.org/officeDocument/2006/relationships/customXml" Target="../ink/ink32.xml"/><Relationship Id="rId69" Type="http://schemas.openxmlformats.org/officeDocument/2006/relationships/image" Target="../media/image37.emf"/><Relationship Id="rId80" Type="http://schemas.openxmlformats.org/officeDocument/2006/relationships/customXml" Target="../ink/ink40.xml"/><Relationship Id="rId85" Type="http://schemas.openxmlformats.org/officeDocument/2006/relationships/image" Target="../media/image45.emf"/><Relationship Id="rId12" Type="http://schemas.openxmlformats.org/officeDocument/2006/relationships/customXml" Target="../ink/ink6.xml"/><Relationship Id="rId17" Type="http://schemas.openxmlformats.org/officeDocument/2006/relationships/image" Target="../media/image11.emf"/><Relationship Id="rId33" Type="http://schemas.openxmlformats.org/officeDocument/2006/relationships/image" Target="../media/image19.emf"/><Relationship Id="rId38" Type="http://schemas.openxmlformats.org/officeDocument/2006/relationships/customXml" Target="../ink/ink19.xml"/><Relationship Id="rId59" Type="http://schemas.openxmlformats.org/officeDocument/2006/relationships/image" Target="../media/image32.emf"/><Relationship Id="rId103" Type="http://schemas.openxmlformats.org/officeDocument/2006/relationships/image" Target="../media/image54.emf"/><Relationship Id="rId108" Type="http://schemas.openxmlformats.org/officeDocument/2006/relationships/customXml" Target="../ink/ink54.xml"/><Relationship Id="rId54" Type="http://schemas.openxmlformats.org/officeDocument/2006/relationships/customXml" Target="../ink/ink27.xml"/><Relationship Id="rId70" Type="http://schemas.openxmlformats.org/officeDocument/2006/relationships/customXml" Target="../ink/ink35.xml"/><Relationship Id="rId75" Type="http://schemas.openxmlformats.org/officeDocument/2006/relationships/image" Target="../media/image40.emf"/><Relationship Id="rId91" Type="http://schemas.openxmlformats.org/officeDocument/2006/relationships/image" Target="../media/image48.emf"/><Relationship Id="rId96" Type="http://schemas.openxmlformats.org/officeDocument/2006/relationships/customXml" Target="../ink/ink48.xml"/><Relationship Id="rId1" Type="http://schemas.openxmlformats.org/officeDocument/2006/relationships/slideLayout" Target="../slideLayouts/slideLayout2.xml"/><Relationship Id="rId6" Type="http://schemas.openxmlformats.org/officeDocument/2006/relationships/customXml" Target="../ink/ink3.xml"/><Relationship Id="rId15" Type="http://schemas.openxmlformats.org/officeDocument/2006/relationships/image" Target="../media/image10.emf"/><Relationship Id="rId23" Type="http://schemas.openxmlformats.org/officeDocument/2006/relationships/image" Target="../media/image14.emf"/><Relationship Id="rId28" Type="http://schemas.openxmlformats.org/officeDocument/2006/relationships/customXml" Target="../ink/ink14.xml"/><Relationship Id="rId36" Type="http://schemas.openxmlformats.org/officeDocument/2006/relationships/customXml" Target="../ink/ink18.xml"/><Relationship Id="rId49" Type="http://schemas.openxmlformats.org/officeDocument/2006/relationships/image" Target="../media/image27.emf"/><Relationship Id="rId57" Type="http://schemas.openxmlformats.org/officeDocument/2006/relationships/image" Target="../media/image31.emf"/><Relationship Id="rId106" Type="http://schemas.openxmlformats.org/officeDocument/2006/relationships/customXml" Target="../ink/ink53.xml"/><Relationship Id="rId10" Type="http://schemas.openxmlformats.org/officeDocument/2006/relationships/customXml" Target="../ink/ink5.xml"/><Relationship Id="rId31" Type="http://schemas.openxmlformats.org/officeDocument/2006/relationships/image" Target="../media/image18.emf"/><Relationship Id="rId44" Type="http://schemas.openxmlformats.org/officeDocument/2006/relationships/customXml" Target="../ink/ink22.xml"/><Relationship Id="rId52" Type="http://schemas.openxmlformats.org/officeDocument/2006/relationships/customXml" Target="../ink/ink26.xml"/><Relationship Id="rId60" Type="http://schemas.openxmlformats.org/officeDocument/2006/relationships/customXml" Target="../ink/ink30.xml"/><Relationship Id="rId65" Type="http://schemas.openxmlformats.org/officeDocument/2006/relationships/image" Target="../media/image35.emf"/><Relationship Id="rId73" Type="http://schemas.openxmlformats.org/officeDocument/2006/relationships/image" Target="../media/image39.emf"/><Relationship Id="rId78" Type="http://schemas.openxmlformats.org/officeDocument/2006/relationships/customXml" Target="../ink/ink39.xml"/><Relationship Id="rId81" Type="http://schemas.openxmlformats.org/officeDocument/2006/relationships/image" Target="../media/image43.emf"/><Relationship Id="rId86" Type="http://schemas.openxmlformats.org/officeDocument/2006/relationships/customXml" Target="../ink/ink43.xml"/><Relationship Id="rId94" Type="http://schemas.openxmlformats.org/officeDocument/2006/relationships/customXml" Target="../ink/ink47.xml"/><Relationship Id="rId99" Type="http://schemas.openxmlformats.org/officeDocument/2006/relationships/image" Target="../media/image52.emf"/><Relationship Id="rId101" Type="http://schemas.openxmlformats.org/officeDocument/2006/relationships/image" Target="../media/image53.emf"/><Relationship Id="rId4" Type="http://schemas.openxmlformats.org/officeDocument/2006/relationships/customXml" Target="../ink/ink2.xml"/><Relationship Id="rId9" Type="http://schemas.openxmlformats.org/officeDocument/2006/relationships/image" Target="../media/image7.emf"/><Relationship Id="rId13" Type="http://schemas.openxmlformats.org/officeDocument/2006/relationships/image" Target="../media/image9.emf"/><Relationship Id="rId18" Type="http://schemas.openxmlformats.org/officeDocument/2006/relationships/customXml" Target="../ink/ink9.xml"/><Relationship Id="rId39" Type="http://schemas.openxmlformats.org/officeDocument/2006/relationships/image" Target="../media/image22.emf"/><Relationship Id="rId109" Type="http://schemas.openxmlformats.org/officeDocument/2006/relationships/image" Target="../media/image57.emf"/><Relationship Id="rId34" Type="http://schemas.openxmlformats.org/officeDocument/2006/relationships/customXml" Target="../ink/ink17.xml"/><Relationship Id="rId50" Type="http://schemas.openxmlformats.org/officeDocument/2006/relationships/customXml" Target="../ink/ink25.xml"/><Relationship Id="rId55" Type="http://schemas.openxmlformats.org/officeDocument/2006/relationships/image" Target="../media/image30.emf"/><Relationship Id="rId76" Type="http://schemas.openxmlformats.org/officeDocument/2006/relationships/customXml" Target="../ink/ink38.xml"/><Relationship Id="rId97" Type="http://schemas.openxmlformats.org/officeDocument/2006/relationships/image" Target="../media/image51.emf"/><Relationship Id="rId104" Type="http://schemas.openxmlformats.org/officeDocument/2006/relationships/customXml" Target="../ink/ink52.xml"/><Relationship Id="rId7" Type="http://schemas.openxmlformats.org/officeDocument/2006/relationships/image" Target="../media/image6.emf"/><Relationship Id="rId71" Type="http://schemas.openxmlformats.org/officeDocument/2006/relationships/image" Target="../media/image38.emf"/><Relationship Id="rId92" Type="http://schemas.openxmlformats.org/officeDocument/2006/relationships/customXml" Target="../ink/ink46.xml"/><Relationship Id="rId2" Type="http://schemas.openxmlformats.org/officeDocument/2006/relationships/customXml" Target="../ink/ink1.xml"/><Relationship Id="rId29" Type="http://schemas.openxmlformats.org/officeDocument/2006/relationships/image" Target="../media/image17.emf"/><Relationship Id="rId24" Type="http://schemas.openxmlformats.org/officeDocument/2006/relationships/customXml" Target="../ink/ink12.xml"/><Relationship Id="rId40" Type="http://schemas.openxmlformats.org/officeDocument/2006/relationships/customXml" Target="../ink/ink20.xml"/><Relationship Id="rId45" Type="http://schemas.openxmlformats.org/officeDocument/2006/relationships/image" Target="../media/image25.emf"/><Relationship Id="rId66" Type="http://schemas.openxmlformats.org/officeDocument/2006/relationships/customXml" Target="../ink/ink33.xml"/><Relationship Id="rId87" Type="http://schemas.openxmlformats.org/officeDocument/2006/relationships/image" Target="../media/image46.emf"/><Relationship Id="rId110" Type="http://schemas.openxmlformats.org/officeDocument/2006/relationships/customXml" Target="../ink/ink55.xml"/><Relationship Id="rId61" Type="http://schemas.openxmlformats.org/officeDocument/2006/relationships/image" Target="../media/image33.emf"/><Relationship Id="rId82" Type="http://schemas.openxmlformats.org/officeDocument/2006/relationships/customXml" Target="../ink/ink41.xml"/><Relationship Id="rId19" Type="http://schemas.openxmlformats.org/officeDocument/2006/relationships/image" Target="../media/image12.emf"/><Relationship Id="rId14" Type="http://schemas.openxmlformats.org/officeDocument/2006/relationships/customXml" Target="../ink/ink7.xml"/><Relationship Id="rId30" Type="http://schemas.openxmlformats.org/officeDocument/2006/relationships/customXml" Target="../ink/ink15.xml"/><Relationship Id="rId35" Type="http://schemas.openxmlformats.org/officeDocument/2006/relationships/image" Target="../media/image20.emf"/><Relationship Id="rId56" Type="http://schemas.openxmlformats.org/officeDocument/2006/relationships/customXml" Target="../ink/ink28.xml"/><Relationship Id="rId77" Type="http://schemas.openxmlformats.org/officeDocument/2006/relationships/image" Target="../media/image41.emf"/><Relationship Id="rId100" Type="http://schemas.openxmlformats.org/officeDocument/2006/relationships/customXml" Target="../ink/ink50.xml"/><Relationship Id="rId105" Type="http://schemas.openxmlformats.org/officeDocument/2006/relationships/image" Target="../media/image55.emf"/><Relationship Id="rId8" Type="http://schemas.openxmlformats.org/officeDocument/2006/relationships/customXml" Target="../ink/ink4.xml"/><Relationship Id="rId51" Type="http://schemas.openxmlformats.org/officeDocument/2006/relationships/image" Target="../media/image28.emf"/><Relationship Id="rId72" Type="http://schemas.openxmlformats.org/officeDocument/2006/relationships/customXml" Target="../ink/ink36.xml"/><Relationship Id="rId93" Type="http://schemas.openxmlformats.org/officeDocument/2006/relationships/image" Target="../media/image49.emf"/><Relationship Id="rId98" Type="http://schemas.openxmlformats.org/officeDocument/2006/relationships/customXml" Target="../ink/ink49.xml"/><Relationship Id="rId3" Type="http://schemas.openxmlformats.org/officeDocument/2006/relationships/image" Target="../media/image4.emf"/><Relationship Id="rId25" Type="http://schemas.openxmlformats.org/officeDocument/2006/relationships/image" Target="../media/image15.emf"/><Relationship Id="rId46" Type="http://schemas.openxmlformats.org/officeDocument/2006/relationships/customXml" Target="../ink/ink23.xml"/><Relationship Id="rId67" Type="http://schemas.openxmlformats.org/officeDocument/2006/relationships/image" Target="../media/image36.emf"/><Relationship Id="rId20" Type="http://schemas.openxmlformats.org/officeDocument/2006/relationships/customXml" Target="../ink/ink10.xml"/><Relationship Id="rId41" Type="http://schemas.openxmlformats.org/officeDocument/2006/relationships/image" Target="../media/image23.emf"/><Relationship Id="rId62" Type="http://schemas.openxmlformats.org/officeDocument/2006/relationships/customXml" Target="../ink/ink31.xml"/><Relationship Id="rId83" Type="http://schemas.openxmlformats.org/officeDocument/2006/relationships/image" Target="../media/image44.emf"/><Relationship Id="rId88" Type="http://schemas.openxmlformats.org/officeDocument/2006/relationships/customXml" Target="../ink/ink44.xml"/><Relationship Id="rId111" Type="http://schemas.openxmlformats.org/officeDocument/2006/relationships/image" Target="../media/image58.emf"/></Relationships>
</file>

<file path=ppt/slides/_rels/slide4.xml.rels><?xml version="1.0" encoding="UTF-8" standalone="yes"?>
<Relationships xmlns="http://schemas.openxmlformats.org/package/2006/relationships"><Relationship Id="rId13" Type="http://schemas.openxmlformats.org/officeDocument/2006/relationships/image" Target="../media/image64.emf"/><Relationship Id="rId18" Type="http://schemas.openxmlformats.org/officeDocument/2006/relationships/customXml" Target="../ink/ink64.xml"/><Relationship Id="rId26" Type="http://schemas.openxmlformats.org/officeDocument/2006/relationships/customXml" Target="../ink/ink68.xml"/><Relationship Id="rId3" Type="http://schemas.openxmlformats.org/officeDocument/2006/relationships/image" Target="../media/image59.emf"/><Relationship Id="rId21" Type="http://schemas.openxmlformats.org/officeDocument/2006/relationships/image" Target="../media/image68.emf"/><Relationship Id="rId34" Type="http://schemas.openxmlformats.org/officeDocument/2006/relationships/customXml" Target="../ink/ink72.xml"/><Relationship Id="rId7" Type="http://schemas.openxmlformats.org/officeDocument/2006/relationships/image" Target="../media/image61.emf"/><Relationship Id="rId12" Type="http://schemas.openxmlformats.org/officeDocument/2006/relationships/customXml" Target="../ink/ink61.xml"/><Relationship Id="rId17" Type="http://schemas.openxmlformats.org/officeDocument/2006/relationships/image" Target="../media/image66.emf"/><Relationship Id="rId25" Type="http://schemas.openxmlformats.org/officeDocument/2006/relationships/image" Target="../media/image70.emf"/><Relationship Id="rId33" Type="http://schemas.openxmlformats.org/officeDocument/2006/relationships/image" Target="../media/image74.emf"/><Relationship Id="rId2" Type="http://schemas.openxmlformats.org/officeDocument/2006/relationships/customXml" Target="../ink/ink56.xml"/><Relationship Id="rId16" Type="http://schemas.openxmlformats.org/officeDocument/2006/relationships/customXml" Target="../ink/ink63.xml"/><Relationship Id="rId20" Type="http://schemas.openxmlformats.org/officeDocument/2006/relationships/customXml" Target="../ink/ink65.xml"/><Relationship Id="rId29" Type="http://schemas.openxmlformats.org/officeDocument/2006/relationships/image" Target="../media/image72.emf"/><Relationship Id="rId1" Type="http://schemas.openxmlformats.org/officeDocument/2006/relationships/slideLayout" Target="../slideLayouts/slideLayout2.xml"/><Relationship Id="rId6" Type="http://schemas.openxmlformats.org/officeDocument/2006/relationships/customXml" Target="../ink/ink58.xml"/><Relationship Id="rId11" Type="http://schemas.openxmlformats.org/officeDocument/2006/relationships/image" Target="../media/image63.emf"/><Relationship Id="rId24" Type="http://schemas.openxmlformats.org/officeDocument/2006/relationships/customXml" Target="../ink/ink67.xml"/><Relationship Id="rId32" Type="http://schemas.openxmlformats.org/officeDocument/2006/relationships/customXml" Target="../ink/ink71.xml"/><Relationship Id="rId5" Type="http://schemas.openxmlformats.org/officeDocument/2006/relationships/image" Target="../media/image60.emf"/><Relationship Id="rId15" Type="http://schemas.openxmlformats.org/officeDocument/2006/relationships/image" Target="../media/image65.emf"/><Relationship Id="rId23" Type="http://schemas.openxmlformats.org/officeDocument/2006/relationships/image" Target="../media/image69.emf"/><Relationship Id="rId28" Type="http://schemas.openxmlformats.org/officeDocument/2006/relationships/customXml" Target="../ink/ink69.xml"/><Relationship Id="rId10" Type="http://schemas.openxmlformats.org/officeDocument/2006/relationships/customXml" Target="../ink/ink60.xml"/><Relationship Id="rId19" Type="http://schemas.openxmlformats.org/officeDocument/2006/relationships/image" Target="../media/image67.emf"/><Relationship Id="rId31" Type="http://schemas.openxmlformats.org/officeDocument/2006/relationships/image" Target="../media/image73.emf"/><Relationship Id="rId4" Type="http://schemas.openxmlformats.org/officeDocument/2006/relationships/customXml" Target="../ink/ink57.xml"/><Relationship Id="rId9" Type="http://schemas.openxmlformats.org/officeDocument/2006/relationships/image" Target="../media/image62.emf"/><Relationship Id="rId14" Type="http://schemas.openxmlformats.org/officeDocument/2006/relationships/customXml" Target="../ink/ink62.xml"/><Relationship Id="rId22" Type="http://schemas.openxmlformats.org/officeDocument/2006/relationships/customXml" Target="../ink/ink66.xml"/><Relationship Id="rId27" Type="http://schemas.openxmlformats.org/officeDocument/2006/relationships/image" Target="../media/image71.emf"/><Relationship Id="rId30" Type="http://schemas.openxmlformats.org/officeDocument/2006/relationships/customXml" Target="../ink/ink70.xml"/><Relationship Id="rId35" Type="http://schemas.openxmlformats.org/officeDocument/2006/relationships/image" Target="../media/image75.emf"/><Relationship Id="rId8" Type="http://schemas.openxmlformats.org/officeDocument/2006/relationships/customXml" Target="../ink/ink59.xml"/></Relationships>
</file>

<file path=ppt/slides/_rels/slide5.xml.rels><?xml version="1.0" encoding="UTF-8" standalone="yes"?>
<Relationships xmlns="http://schemas.openxmlformats.org/package/2006/relationships"><Relationship Id="rId8" Type="http://schemas.openxmlformats.org/officeDocument/2006/relationships/customXml" Target="../ink/ink76.xml"/><Relationship Id="rId3" Type="http://schemas.openxmlformats.org/officeDocument/2006/relationships/image" Target="../media/image76.emf"/><Relationship Id="rId7" Type="http://schemas.openxmlformats.org/officeDocument/2006/relationships/image" Target="../media/image78.emf"/><Relationship Id="rId2" Type="http://schemas.openxmlformats.org/officeDocument/2006/relationships/customXml" Target="../ink/ink73.xml"/><Relationship Id="rId1" Type="http://schemas.openxmlformats.org/officeDocument/2006/relationships/slideLayout" Target="../slideLayouts/slideLayout2.xml"/><Relationship Id="rId6" Type="http://schemas.openxmlformats.org/officeDocument/2006/relationships/customXml" Target="../ink/ink75.xml"/><Relationship Id="rId5" Type="http://schemas.openxmlformats.org/officeDocument/2006/relationships/image" Target="../media/image77.emf"/><Relationship Id="rId4" Type="http://schemas.openxmlformats.org/officeDocument/2006/relationships/customXml" Target="../ink/ink74.xml"/><Relationship Id="rId9" Type="http://schemas.openxmlformats.org/officeDocument/2006/relationships/image" Target="../media/image79.emf"/></Relationships>
</file>

<file path=ppt/slides/_rels/slide6.xml.rels><?xml version="1.0" encoding="UTF-8" standalone="yes"?>
<Relationships xmlns="http://schemas.openxmlformats.org/package/2006/relationships"><Relationship Id="rId13" Type="http://schemas.openxmlformats.org/officeDocument/2006/relationships/image" Target="../media/image85.emf"/><Relationship Id="rId18" Type="http://schemas.openxmlformats.org/officeDocument/2006/relationships/customXml" Target="../ink/ink85.xml"/><Relationship Id="rId26" Type="http://schemas.openxmlformats.org/officeDocument/2006/relationships/customXml" Target="../ink/ink89.xml"/><Relationship Id="rId39" Type="http://schemas.openxmlformats.org/officeDocument/2006/relationships/image" Target="../media/image98.emf"/><Relationship Id="rId21" Type="http://schemas.openxmlformats.org/officeDocument/2006/relationships/image" Target="../media/image89.emf"/><Relationship Id="rId34" Type="http://schemas.openxmlformats.org/officeDocument/2006/relationships/customXml" Target="../ink/ink93.xml"/><Relationship Id="rId42" Type="http://schemas.openxmlformats.org/officeDocument/2006/relationships/customXml" Target="../ink/ink97.xml"/><Relationship Id="rId47" Type="http://schemas.openxmlformats.org/officeDocument/2006/relationships/image" Target="../media/image102.emf"/><Relationship Id="rId7" Type="http://schemas.openxmlformats.org/officeDocument/2006/relationships/image" Target="../media/image82.emf"/><Relationship Id="rId2" Type="http://schemas.openxmlformats.org/officeDocument/2006/relationships/customXml" Target="../ink/ink77.xml"/><Relationship Id="rId16" Type="http://schemas.openxmlformats.org/officeDocument/2006/relationships/customXml" Target="../ink/ink84.xml"/><Relationship Id="rId29" Type="http://schemas.openxmlformats.org/officeDocument/2006/relationships/image" Target="../media/image93.emf"/><Relationship Id="rId1" Type="http://schemas.openxmlformats.org/officeDocument/2006/relationships/slideLayout" Target="../slideLayouts/slideLayout2.xml"/><Relationship Id="rId6" Type="http://schemas.openxmlformats.org/officeDocument/2006/relationships/customXml" Target="../ink/ink79.xml"/><Relationship Id="rId11" Type="http://schemas.openxmlformats.org/officeDocument/2006/relationships/image" Target="../media/image84.emf"/><Relationship Id="rId24" Type="http://schemas.openxmlformats.org/officeDocument/2006/relationships/customXml" Target="../ink/ink88.xml"/><Relationship Id="rId32" Type="http://schemas.openxmlformats.org/officeDocument/2006/relationships/customXml" Target="../ink/ink92.xml"/><Relationship Id="rId37" Type="http://schemas.openxmlformats.org/officeDocument/2006/relationships/image" Target="../media/image97.emf"/><Relationship Id="rId40" Type="http://schemas.openxmlformats.org/officeDocument/2006/relationships/customXml" Target="../ink/ink96.xml"/><Relationship Id="rId45" Type="http://schemas.openxmlformats.org/officeDocument/2006/relationships/image" Target="../media/image101.emf"/><Relationship Id="rId5" Type="http://schemas.openxmlformats.org/officeDocument/2006/relationships/image" Target="../media/image81.emf"/><Relationship Id="rId15" Type="http://schemas.openxmlformats.org/officeDocument/2006/relationships/image" Target="../media/image86.emf"/><Relationship Id="rId23" Type="http://schemas.openxmlformats.org/officeDocument/2006/relationships/image" Target="../media/image90.emf"/><Relationship Id="rId28" Type="http://schemas.openxmlformats.org/officeDocument/2006/relationships/customXml" Target="../ink/ink90.xml"/><Relationship Id="rId36" Type="http://schemas.openxmlformats.org/officeDocument/2006/relationships/customXml" Target="../ink/ink94.xml"/><Relationship Id="rId10" Type="http://schemas.openxmlformats.org/officeDocument/2006/relationships/customXml" Target="../ink/ink81.xml"/><Relationship Id="rId19" Type="http://schemas.openxmlformats.org/officeDocument/2006/relationships/image" Target="../media/image88.emf"/><Relationship Id="rId31" Type="http://schemas.openxmlformats.org/officeDocument/2006/relationships/image" Target="../media/image94.emf"/><Relationship Id="rId44" Type="http://schemas.openxmlformats.org/officeDocument/2006/relationships/customXml" Target="../ink/ink98.xml"/><Relationship Id="rId4" Type="http://schemas.openxmlformats.org/officeDocument/2006/relationships/customXml" Target="../ink/ink78.xml"/><Relationship Id="rId9" Type="http://schemas.openxmlformats.org/officeDocument/2006/relationships/image" Target="../media/image83.emf"/><Relationship Id="rId14" Type="http://schemas.openxmlformats.org/officeDocument/2006/relationships/customXml" Target="../ink/ink83.xml"/><Relationship Id="rId22" Type="http://schemas.openxmlformats.org/officeDocument/2006/relationships/customXml" Target="../ink/ink87.xml"/><Relationship Id="rId27" Type="http://schemas.openxmlformats.org/officeDocument/2006/relationships/image" Target="../media/image92.emf"/><Relationship Id="rId30" Type="http://schemas.openxmlformats.org/officeDocument/2006/relationships/customXml" Target="../ink/ink91.xml"/><Relationship Id="rId35" Type="http://schemas.openxmlformats.org/officeDocument/2006/relationships/image" Target="../media/image96.emf"/><Relationship Id="rId43" Type="http://schemas.openxmlformats.org/officeDocument/2006/relationships/image" Target="../media/image100.emf"/><Relationship Id="rId8" Type="http://schemas.openxmlformats.org/officeDocument/2006/relationships/customXml" Target="../ink/ink80.xml"/><Relationship Id="rId3" Type="http://schemas.openxmlformats.org/officeDocument/2006/relationships/image" Target="../media/image80.emf"/><Relationship Id="rId12" Type="http://schemas.openxmlformats.org/officeDocument/2006/relationships/customXml" Target="../ink/ink82.xml"/><Relationship Id="rId17" Type="http://schemas.openxmlformats.org/officeDocument/2006/relationships/image" Target="../media/image87.emf"/><Relationship Id="rId25" Type="http://schemas.openxmlformats.org/officeDocument/2006/relationships/image" Target="../media/image91.emf"/><Relationship Id="rId33" Type="http://schemas.openxmlformats.org/officeDocument/2006/relationships/image" Target="../media/image95.emf"/><Relationship Id="rId38" Type="http://schemas.openxmlformats.org/officeDocument/2006/relationships/customXml" Target="../ink/ink95.xml"/><Relationship Id="rId46" Type="http://schemas.openxmlformats.org/officeDocument/2006/relationships/customXml" Target="../ink/ink99.xml"/><Relationship Id="rId20" Type="http://schemas.openxmlformats.org/officeDocument/2006/relationships/customXml" Target="../ink/ink86.xml"/><Relationship Id="rId41" Type="http://schemas.openxmlformats.org/officeDocument/2006/relationships/image" Target="../media/image9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3" Type="http://schemas.openxmlformats.org/officeDocument/2006/relationships/image" Target="../media/image108.emf"/><Relationship Id="rId18" Type="http://schemas.openxmlformats.org/officeDocument/2006/relationships/customXml" Target="../ink/ink108.xml"/><Relationship Id="rId26" Type="http://schemas.openxmlformats.org/officeDocument/2006/relationships/customXml" Target="../ink/ink112.xml"/><Relationship Id="rId39" Type="http://schemas.openxmlformats.org/officeDocument/2006/relationships/image" Target="../media/image121.emf"/><Relationship Id="rId21" Type="http://schemas.openxmlformats.org/officeDocument/2006/relationships/image" Target="../media/image112.emf"/><Relationship Id="rId34" Type="http://schemas.openxmlformats.org/officeDocument/2006/relationships/customXml" Target="../ink/ink116.xml"/><Relationship Id="rId42" Type="http://schemas.openxmlformats.org/officeDocument/2006/relationships/customXml" Target="../ink/ink120.xml"/><Relationship Id="rId47" Type="http://schemas.openxmlformats.org/officeDocument/2006/relationships/image" Target="../media/image125.emf"/><Relationship Id="rId50" Type="http://schemas.openxmlformats.org/officeDocument/2006/relationships/customXml" Target="../ink/ink124.xml"/><Relationship Id="rId7" Type="http://schemas.openxmlformats.org/officeDocument/2006/relationships/image" Target="../media/image105.emf"/><Relationship Id="rId2" Type="http://schemas.openxmlformats.org/officeDocument/2006/relationships/customXml" Target="../ink/ink100.xml"/><Relationship Id="rId16" Type="http://schemas.openxmlformats.org/officeDocument/2006/relationships/customXml" Target="../ink/ink107.xml"/><Relationship Id="rId29" Type="http://schemas.openxmlformats.org/officeDocument/2006/relationships/image" Target="../media/image116.emf"/><Relationship Id="rId11" Type="http://schemas.openxmlformats.org/officeDocument/2006/relationships/image" Target="../media/image107.emf"/><Relationship Id="rId24" Type="http://schemas.openxmlformats.org/officeDocument/2006/relationships/customXml" Target="../ink/ink111.xml"/><Relationship Id="rId32" Type="http://schemas.openxmlformats.org/officeDocument/2006/relationships/customXml" Target="../ink/ink115.xml"/><Relationship Id="rId37" Type="http://schemas.openxmlformats.org/officeDocument/2006/relationships/image" Target="../media/image120.emf"/><Relationship Id="rId40" Type="http://schemas.openxmlformats.org/officeDocument/2006/relationships/customXml" Target="../ink/ink119.xml"/><Relationship Id="rId45" Type="http://schemas.openxmlformats.org/officeDocument/2006/relationships/image" Target="../media/image124.emf"/><Relationship Id="rId5" Type="http://schemas.openxmlformats.org/officeDocument/2006/relationships/image" Target="../media/image104.emf"/><Relationship Id="rId15" Type="http://schemas.openxmlformats.org/officeDocument/2006/relationships/image" Target="../media/image109.emf"/><Relationship Id="rId23" Type="http://schemas.openxmlformats.org/officeDocument/2006/relationships/image" Target="../media/image113.emf"/><Relationship Id="rId28" Type="http://schemas.openxmlformats.org/officeDocument/2006/relationships/customXml" Target="../ink/ink113.xml"/><Relationship Id="rId36" Type="http://schemas.openxmlformats.org/officeDocument/2006/relationships/customXml" Target="../ink/ink117.xml"/><Relationship Id="rId49" Type="http://schemas.openxmlformats.org/officeDocument/2006/relationships/image" Target="../media/image126.emf"/><Relationship Id="rId10" Type="http://schemas.openxmlformats.org/officeDocument/2006/relationships/customXml" Target="../ink/ink104.xml"/><Relationship Id="rId19" Type="http://schemas.openxmlformats.org/officeDocument/2006/relationships/image" Target="../media/image111.emf"/><Relationship Id="rId31" Type="http://schemas.openxmlformats.org/officeDocument/2006/relationships/image" Target="../media/image117.emf"/><Relationship Id="rId44" Type="http://schemas.openxmlformats.org/officeDocument/2006/relationships/customXml" Target="../ink/ink121.xml"/><Relationship Id="rId4" Type="http://schemas.openxmlformats.org/officeDocument/2006/relationships/customXml" Target="../ink/ink101.xml"/><Relationship Id="rId9" Type="http://schemas.openxmlformats.org/officeDocument/2006/relationships/image" Target="../media/image106.emf"/><Relationship Id="rId14" Type="http://schemas.openxmlformats.org/officeDocument/2006/relationships/customXml" Target="../ink/ink106.xml"/><Relationship Id="rId22" Type="http://schemas.openxmlformats.org/officeDocument/2006/relationships/customXml" Target="../ink/ink110.xml"/><Relationship Id="rId27" Type="http://schemas.openxmlformats.org/officeDocument/2006/relationships/image" Target="../media/image115.emf"/><Relationship Id="rId30" Type="http://schemas.openxmlformats.org/officeDocument/2006/relationships/customXml" Target="../ink/ink114.xml"/><Relationship Id="rId35" Type="http://schemas.openxmlformats.org/officeDocument/2006/relationships/image" Target="../media/image119.emf"/><Relationship Id="rId43" Type="http://schemas.openxmlformats.org/officeDocument/2006/relationships/image" Target="../media/image123.emf"/><Relationship Id="rId48" Type="http://schemas.openxmlformats.org/officeDocument/2006/relationships/customXml" Target="../ink/ink123.xml"/><Relationship Id="rId8" Type="http://schemas.openxmlformats.org/officeDocument/2006/relationships/customXml" Target="../ink/ink103.xml"/><Relationship Id="rId51" Type="http://schemas.openxmlformats.org/officeDocument/2006/relationships/image" Target="../media/image127.emf"/><Relationship Id="rId3" Type="http://schemas.openxmlformats.org/officeDocument/2006/relationships/image" Target="../media/image103.emf"/><Relationship Id="rId12" Type="http://schemas.openxmlformats.org/officeDocument/2006/relationships/customXml" Target="../ink/ink105.xml"/><Relationship Id="rId17" Type="http://schemas.openxmlformats.org/officeDocument/2006/relationships/image" Target="../media/image110.emf"/><Relationship Id="rId25" Type="http://schemas.openxmlformats.org/officeDocument/2006/relationships/image" Target="../media/image114.emf"/><Relationship Id="rId33" Type="http://schemas.openxmlformats.org/officeDocument/2006/relationships/image" Target="../media/image118.emf"/><Relationship Id="rId38" Type="http://schemas.openxmlformats.org/officeDocument/2006/relationships/customXml" Target="../ink/ink118.xml"/><Relationship Id="rId46" Type="http://schemas.openxmlformats.org/officeDocument/2006/relationships/customXml" Target="../ink/ink122.xml"/><Relationship Id="rId20" Type="http://schemas.openxmlformats.org/officeDocument/2006/relationships/customXml" Target="../ink/ink109.xml"/><Relationship Id="rId41" Type="http://schemas.openxmlformats.org/officeDocument/2006/relationships/image" Target="../media/image122.emf"/><Relationship Id="rId1" Type="http://schemas.openxmlformats.org/officeDocument/2006/relationships/slideLayout" Target="../slideLayouts/slideLayout2.xml"/><Relationship Id="rId6" Type="http://schemas.openxmlformats.org/officeDocument/2006/relationships/customXml" Target="../ink/ink102.xml"/></Relationships>
</file>

<file path=ppt/slides/_rels/slide9.xml.rels><?xml version="1.0" encoding="UTF-8" standalone="yes"?>
<Relationships xmlns="http://schemas.openxmlformats.org/package/2006/relationships"><Relationship Id="rId26" Type="http://schemas.openxmlformats.org/officeDocument/2006/relationships/customXml" Target="../ink/ink137.xml"/><Relationship Id="rId21" Type="http://schemas.openxmlformats.org/officeDocument/2006/relationships/image" Target="../media/image137.emf"/><Relationship Id="rId34" Type="http://schemas.openxmlformats.org/officeDocument/2006/relationships/customXml" Target="../ink/ink141.xml"/><Relationship Id="rId42" Type="http://schemas.openxmlformats.org/officeDocument/2006/relationships/image" Target="../media/image147.emf"/><Relationship Id="rId47" Type="http://schemas.openxmlformats.org/officeDocument/2006/relationships/customXml" Target="../ink/ink148.xml"/><Relationship Id="rId50" Type="http://schemas.openxmlformats.org/officeDocument/2006/relationships/image" Target="../media/image151.emf"/><Relationship Id="rId55" Type="http://schemas.openxmlformats.org/officeDocument/2006/relationships/customXml" Target="../ink/ink154.xml"/><Relationship Id="rId63" Type="http://schemas.openxmlformats.org/officeDocument/2006/relationships/image" Target="../media/image155.emf"/><Relationship Id="rId7" Type="http://schemas.openxmlformats.org/officeDocument/2006/relationships/image" Target="../media/image130.emf"/><Relationship Id="rId2" Type="http://schemas.openxmlformats.org/officeDocument/2006/relationships/customXml" Target="../ink/ink125.xml"/><Relationship Id="rId16" Type="http://schemas.openxmlformats.org/officeDocument/2006/relationships/customXml" Target="../ink/ink132.xml"/><Relationship Id="rId29" Type="http://schemas.openxmlformats.org/officeDocument/2006/relationships/image" Target="../media/image141.emf"/><Relationship Id="rId11" Type="http://schemas.openxmlformats.org/officeDocument/2006/relationships/image" Target="../media/image132.emf"/><Relationship Id="rId24" Type="http://schemas.openxmlformats.org/officeDocument/2006/relationships/customXml" Target="../ink/ink136.xml"/><Relationship Id="rId32" Type="http://schemas.openxmlformats.org/officeDocument/2006/relationships/customXml" Target="../ink/ink140.xml"/><Relationship Id="rId37" Type="http://schemas.openxmlformats.org/officeDocument/2006/relationships/customXml" Target="../ink/ink143.xml"/><Relationship Id="rId40" Type="http://schemas.openxmlformats.org/officeDocument/2006/relationships/image" Target="../media/image146.emf"/><Relationship Id="rId45" Type="http://schemas.openxmlformats.org/officeDocument/2006/relationships/customXml" Target="../ink/ink147.xml"/><Relationship Id="rId53" Type="http://schemas.openxmlformats.org/officeDocument/2006/relationships/customXml" Target="../ink/ink152.xml"/><Relationship Id="rId58" Type="http://schemas.openxmlformats.org/officeDocument/2006/relationships/customXml" Target="../ink/ink156.xml"/><Relationship Id="rId66" Type="http://schemas.openxmlformats.org/officeDocument/2006/relationships/customXml" Target="../ink/ink160.xml"/><Relationship Id="rId5" Type="http://schemas.openxmlformats.org/officeDocument/2006/relationships/image" Target="../media/image129.emf"/><Relationship Id="rId61" Type="http://schemas.openxmlformats.org/officeDocument/2006/relationships/image" Target="../media/image154.emf"/><Relationship Id="rId19" Type="http://schemas.openxmlformats.org/officeDocument/2006/relationships/image" Target="../media/image136.emf"/><Relationship Id="rId14" Type="http://schemas.openxmlformats.org/officeDocument/2006/relationships/customXml" Target="../ink/ink131.xml"/><Relationship Id="rId22" Type="http://schemas.openxmlformats.org/officeDocument/2006/relationships/customXml" Target="../ink/ink135.xml"/><Relationship Id="rId27" Type="http://schemas.openxmlformats.org/officeDocument/2006/relationships/image" Target="../media/image140.emf"/><Relationship Id="rId30" Type="http://schemas.openxmlformats.org/officeDocument/2006/relationships/customXml" Target="../ink/ink139.xml"/><Relationship Id="rId35" Type="http://schemas.openxmlformats.org/officeDocument/2006/relationships/image" Target="../media/image144.emf"/><Relationship Id="rId43" Type="http://schemas.openxmlformats.org/officeDocument/2006/relationships/customXml" Target="../ink/ink146.xml"/><Relationship Id="rId48" Type="http://schemas.openxmlformats.org/officeDocument/2006/relationships/image" Target="../media/image150.emf"/><Relationship Id="rId56" Type="http://schemas.openxmlformats.org/officeDocument/2006/relationships/customXml" Target="../ink/ink155.xml"/><Relationship Id="rId64" Type="http://schemas.openxmlformats.org/officeDocument/2006/relationships/customXml" Target="../ink/ink159.xml"/><Relationship Id="rId8" Type="http://schemas.openxmlformats.org/officeDocument/2006/relationships/customXml" Target="../ink/ink128.xml"/><Relationship Id="rId51" Type="http://schemas.openxmlformats.org/officeDocument/2006/relationships/customXml" Target="../ink/ink150.xml"/><Relationship Id="rId3" Type="http://schemas.openxmlformats.org/officeDocument/2006/relationships/image" Target="../media/image128.emf"/><Relationship Id="rId12" Type="http://schemas.openxmlformats.org/officeDocument/2006/relationships/customXml" Target="../ink/ink130.xml"/><Relationship Id="rId17" Type="http://schemas.openxmlformats.org/officeDocument/2006/relationships/image" Target="../media/image135.emf"/><Relationship Id="rId25" Type="http://schemas.openxmlformats.org/officeDocument/2006/relationships/image" Target="../media/image139.emf"/><Relationship Id="rId33" Type="http://schemas.openxmlformats.org/officeDocument/2006/relationships/image" Target="../media/image143.emf"/><Relationship Id="rId38" Type="http://schemas.openxmlformats.org/officeDocument/2006/relationships/image" Target="../media/image145.emf"/><Relationship Id="rId46" Type="http://schemas.openxmlformats.org/officeDocument/2006/relationships/image" Target="../media/image149.emf"/><Relationship Id="rId59" Type="http://schemas.openxmlformats.org/officeDocument/2006/relationships/image" Target="../media/image153.emf"/><Relationship Id="rId67" Type="http://schemas.openxmlformats.org/officeDocument/2006/relationships/image" Target="../media/image157.emf"/><Relationship Id="rId20" Type="http://schemas.openxmlformats.org/officeDocument/2006/relationships/customXml" Target="../ink/ink134.xml"/><Relationship Id="rId41" Type="http://schemas.openxmlformats.org/officeDocument/2006/relationships/customXml" Target="../ink/ink145.xml"/><Relationship Id="rId54" Type="http://schemas.openxmlformats.org/officeDocument/2006/relationships/customXml" Target="../ink/ink153.xml"/><Relationship Id="rId62" Type="http://schemas.openxmlformats.org/officeDocument/2006/relationships/customXml" Target="../ink/ink158.xml"/><Relationship Id="rId1" Type="http://schemas.openxmlformats.org/officeDocument/2006/relationships/slideLayout" Target="../slideLayouts/slideLayout2.xml"/><Relationship Id="rId6" Type="http://schemas.openxmlformats.org/officeDocument/2006/relationships/customXml" Target="../ink/ink127.xml"/><Relationship Id="rId15" Type="http://schemas.openxmlformats.org/officeDocument/2006/relationships/image" Target="../media/image134.emf"/><Relationship Id="rId23" Type="http://schemas.openxmlformats.org/officeDocument/2006/relationships/image" Target="../media/image138.emf"/><Relationship Id="rId28" Type="http://schemas.openxmlformats.org/officeDocument/2006/relationships/customXml" Target="../ink/ink138.xml"/><Relationship Id="rId36" Type="http://schemas.openxmlformats.org/officeDocument/2006/relationships/customXml" Target="../ink/ink142.xml"/><Relationship Id="rId49" Type="http://schemas.openxmlformats.org/officeDocument/2006/relationships/customXml" Target="../ink/ink149.xml"/><Relationship Id="rId57" Type="http://schemas.openxmlformats.org/officeDocument/2006/relationships/image" Target="../media/image152.emf"/><Relationship Id="rId10" Type="http://schemas.openxmlformats.org/officeDocument/2006/relationships/customXml" Target="../ink/ink129.xml"/><Relationship Id="rId31" Type="http://schemas.openxmlformats.org/officeDocument/2006/relationships/image" Target="../media/image142.emf"/><Relationship Id="rId44" Type="http://schemas.openxmlformats.org/officeDocument/2006/relationships/image" Target="../media/image148.emf"/><Relationship Id="rId52" Type="http://schemas.openxmlformats.org/officeDocument/2006/relationships/customXml" Target="../ink/ink151.xml"/><Relationship Id="rId60" Type="http://schemas.openxmlformats.org/officeDocument/2006/relationships/customXml" Target="../ink/ink157.xml"/><Relationship Id="rId65" Type="http://schemas.openxmlformats.org/officeDocument/2006/relationships/image" Target="../media/image156.emf"/><Relationship Id="rId4" Type="http://schemas.openxmlformats.org/officeDocument/2006/relationships/customXml" Target="../ink/ink126.xml"/><Relationship Id="rId9" Type="http://schemas.openxmlformats.org/officeDocument/2006/relationships/image" Target="../media/image131.emf"/><Relationship Id="rId13" Type="http://schemas.openxmlformats.org/officeDocument/2006/relationships/image" Target="../media/image133.emf"/><Relationship Id="rId18" Type="http://schemas.openxmlformats.org/officeDocument/2006/relationships/customXml" Target="../ink/ink133.xml"/><Relationship Id="rId39" Type="http://schemas.openxmlformats.org/officeDocument/2006/relationships/customXml" Target="../ink/ink1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85C507-AFC4-42FA-B956-D984B10D5665}"/>
              </a:ext>
            </a:extLst>
          </p:cNvPr>
          <p:cNvSpPr>
            <a:spLocks noGrp="1"/>
          </p:cNvSpPr>
          <p:nvPr>
            <p:ph type="ctrTitle"/>
          </p:nvPr>
        </p:nvSpPr>
        <p:spPr>
          <a:xfrm>
            <a:off x="623392" y="2400968"/>
            <a:ext cx="10945216" cy="1124043"/>
          </a:xfrm>
        </p:spPr>
        <p:txBody>
          <a:bodyPr lIns="121917" tIns="60958" rIns="121917" bIns="60958">
            <a:noAutofit/>
          </a:bodyPr>
          <a:lstStyle/>
          <a:p>
            <a:r>
              <a:rPr lang="en-IN" sz="6000" dirty="0">
                <a:solidFill>
                  <a:schemeClr val="tx1"/>
                </a:solidFill>
              </a:rPr>
              <a:t>Data Structures</a:t>
            </a:r>
          </a:p>
        </p:txBody>
      </p:sp>
    </p:spTree>
    <p:extLst>
      <p:ext uri="{BB962C8B-B14F-4D97-AF65-F5344CB8AC3E}">
        <p14:creationId xmlns:p14="http://schemas.microsoft.com/office/powerpoint/2010/main" val="37235604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mc:AlternateContent xmlns:mc="http://schemas.openxmlformats.org/markup-compatibility/2006">
        <mc:Choice xmlns:p14="http://schemas.microsoft.com/office/powerpoint/2010/main" Requires="p14">
          <p:contentPart p14:bwMode="auto" r:id="rId2">
            <p14:nvContentPartPr>
              <p14:cNvPr id="232" name="Ink 231">
                <a:extLst>
                  <a:ext uri="{FF2B5EF4-FFF2-40B4-BE49-F238E27FC236}">
                    <a16:creationId xmlns:a16="http://schemas.microsoft.com/office/drawing/2014/main" id="{B75EDE3F-6451-4CD7-BEBF-7F785630E3C3}"/>
                  </a:ext>
                </a:extLst>
              </p14:cNvPr>
              <p14:cNvContentPartPr/>
              <p14:nvPr/>
            </p14:nvContentPartPr>
            <p14:xfrm>
              <a:off x="6229786" y="3166731"/>
              <a:ext cx="686520" cy="370080"/>
            </p14:xfrm>
          </p:contentPart>
        </mc:Choice>
        <mc:Fallback>
          <p:pic>
            <p:nvPicPr>
              <p:cNvPr id="232" name="Ink 231">
                <a:extLst>
                  <a:ext uri="{FF2B5EF4-FFF2-40B4-BE49-F238E27FC236}">
                    <a16:creationId xmlns:a16="http://schemas.microsoft.com/office/drawing/2014/main" id="{B75EDE3F-6451-4CD7-BEBF-7F785630E3C3}"/>
                  </a:ext>
                </a:extLst>
              </p:cNvPr>
              <p:cNvPicPr/>
              <p:nvPr/>
            </p:nvPicPr>
            <p:blipFill>
              <a:blip r:embed="rId3"/>
              <a:stretch>
                <a:fillRect/>
              </a:stretch>
            </p:blipFill>
            <p:spPr>
              <a:xfrm>
                <a:off x="6193786" y="3094731"/>
                <a:ext cx="758160" cy="5137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233" name="Ink 232">
                <a:extLst>
                  <a:ext uri="{FF2B5EF4-FFF2-40B4-BE49-F238E27FC236}">
                    <a16:creationId xmlns:a16="http://schemas.microsoft.com/office/drawing/2014/main" id="{76132649-7A01-464C-9007-296CED1E4D38}"/>
                  </a:ext>
                </a:extLst>
              </p14:cNvPr>
              <p14:cNvContentPartPr/>
              <p14:nvPr/>
            </p14:nvContentPartPr>
            <p14:xfrm>
              <a:off x="7383226" y="3541491"/>
              <a:ext cx="382320" cy="318240"/>
            </p14:xfrm>
          </p:contentPart>
        </mc:Choice>
        <mc:Fallback>
          <p:pic>
            <p:nvPicPr>
              <p:cNvPr id="233" name="Ink 232">
                <a:extLst>
                  <a:ext uri="{FF2B5EF4-FFF2-40B4-BE49-F238E27FC236}">
                    <a16:creationId xmlns:a16="http://schemas.microsoft.com/office/drawing/2014/main" id="{76132649-7A01-464C-9007-296CED1E4D38}"/>
                  </a:ext>
                </a:extLst>
              </p:cNvPr>
              <p:cNvPicPr/>
              <p:nvPr/>
            </p:nvPicPr>
            <p:blipFill>
              <a:blip r:embed="rId5"/>
              <a:stretch>
                <a:fillRect/>
              </a:stretch>
            </p:blipFill>
            <p:spPr>
              <a:xfrm>
                <a:off x="7347226" y="3469491"/>
                <a:ext cx="453960" cy="4618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34" name="Ink 233">
                <a:extLst>
                  <a:ext uri="{FF2B5EF4-FFF2-40B4-BE49-F238E27FC236}">
                    <a16:creationId xmlns:a16="http://schemas.microsoft.com/office/drawing/2014/main" id="{E7D204F5-32E5-4125-8FBB-7B0450162F3E}"/>
                  </a:ext>
                </a:extLst>
              </p14:cNvPr>
              <p14:cNvContentPartPr/>
              <p14:nvPr/>
            </p14:nvContentPartPr>
            <p14:xfrm>
              <a:off x="8564746" y="3020571"/>
              <a:ext cx="558360" cy="412560"/>
            </p14:xfrm>
          </p:contentPart>
        </mc:Choice>
        <mc:Fallback>
          <p:pic>
            <p:nvPicPr>
              <p:cNvPr id="234" name="Ink 233">
                <a:extLst>
                  <a:ext uri="{FF2B5EF4-FFF2-40B4-BE49-F238E27FC236}">
                    <a16:creationId xmlns:a16="http://schemas.microsoft.com/office/drawing/2014/main" id="{E7D204F5-32E5-4125-8FBB-7B0450162F3E}"/>
                  </a:ext>
                </a:extLst>
              </p:cNvPr>
              <p:cNvPicPr/>
              <p:nvPr/>
            </p:nvPicPr>
            <p:blipFill>
              <a:blip r:embed="rId7"/>
              <a:stretch>
                <a:fillRect/>
              </a:stretch>
            </p:blipFill>
            <p:spPr>
              <a:xfrm>
                <a:off x="8528746" y="2948571"/>
                <a:ext cx="630000" cy="5562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235" name="Ink 234">
                <a:extLst>
                  <a:ext uri="{FF2B5EF4-FFF2-40B4-BE49-F238E27FC236}">
                    <a16:creationId xmlns:a16="http://schemas.microsoft.com/office/drawing/2014/main" id="{B3665CA0-CFD9-41CA-8E11-30B333815C50}"/>
                  </a:ext>
                </a:extLst>
              </p14:cNvPr>
              <p14:cNvContentPartPr/>
              <p14:nvPr/>
            </p14:nvContentPartPr>
            <p14:xfrm>
              <a:off x="3110746" y="1416051"/>
              <a:ext cx="598680" cy="370800"/>
            </p14:xfrm>
          </p:contentPart>
        </mc:Choice>
        <mc:Fallback>
          <p:pic>
            <p:nvPicPr>
              <p:cNvPr id="235" name="Ink 234">
                <a:extLst>
                  <a:ext uri="{FF2B5EF4-FFF2-40B4-BE49-F238E27FC236}">
                    <a16:creationId xmlns:a16="http://schemas.microsoft.com/office/drawing/2014/main" id="{B3665CA0-CFD9-41CA-8E11-30B333815C50}"/>
                  </a:ext>
                </a:extLst>
              </p:cNvPr>
              <p:cNvPicPr/>
              <p:nvPr/>
            </p:nvPicPr>
            <p:blipFill>
              <a:blip r:embed="rId9"/>
              <a:stretch>
                <a:fillRect/>
              </a:stretch>
            </p:blipFill>
            <p:spPr>
              <a:xfrm>
                <a:off x="3074746" y="1344051"/>
                <a:ext cx="670320" cy="5144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36" name="Ink 235">
                <a:extLst>
                  <a:ext uri="{FF2B5EF4-FFF2-40B4-BE49-F238E27FC236}">
                    <a16:creationId xmlns:a16="http://schemas.microsoft.com/office/drawing/2014/main" id="{0C9089D5-58DA-4677-9E80-AD13DA0C6B81}"/>
                  </a:ext>
                </a:extLst>
              </p14:cNvPr>
              <p14:cNvContentPartPr/>
              <p14:nvPr/>
            </p14:nvContentPartPr>
            <p14:xfrm>
              <a:off x="3913906" y="2321811"/>
              <a:ext cx="463320" cy="427680"/>
            </p14:xfrm>
          </p:contentPart>
        </mc:Choice>
        <mc:Fallback>
          <p:pic>
            <p:nvPicPr>
              <p:cNvPr id="236" name="Ink 235">
                <a:extLst>
                  <a:ext uri="{FF2B5EF4-FFF2-40B4-BE49-F238E27FC236}">
                    <a16:creationId xmlns:a16="http://schemas.microsoft.com/office/drawing/2014/main" id="{0C9089D5-58DA-4677-9E80-AD13DA0C6B81}"/>
                  </a:ext>
                </a:extLst>
              </p:cNvPr>
              <p:cNvPicPr/>
              <p:nvPr/>
            </p:nvPicPr>
            <p:blipFill>
              <a:blip r:embed="rId11"/>
              <a:stretch>
                <a:fillRect/>
              </a:stretch>
            </p:blipFill>
            <p:spPr>
              <a:xfrm>
                <a:off x="3877906" y="2249811"/>
                <a:ext cx="534960" cy="5713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237" name="Ink 236">
                <a:extLst>
                  <a:ext uri="{FF2B5EF4-FFF2-40B4-BE49-F238E27FC236}">
                    <a16:creationId xmlns:a16="http://schemas.microsoft.com/office/drawing/2014/main" id="{2485A695-9F56-4056-AADD-215B292BD509}"/>
                  </a:ext>
                </a:extLst>
              </p14:cNvPr>
              <p14:cNvContentPartPr/>
              <p14:nvPr/>
            </p14:nvContentPartPr>
            <p14:xfrm>
              <a:off x="5684026" y="1151451"/>
              <a:ext cx="730080" cy="421200"/>
            </p14:xfrm>
          </p:contentPart>
        </mc:Choice>
        <mc:Fallback>
          <p:pic>
            <p:nvPicPr>
              <p:cNvPr id="237" name="Ink 236">
                <a:extLst>
                  <a:ext uri="{FF2B5EF4-FFF2-40B4-BE49-F238E27FC236}">
                    <a16:creationId xmlns:a16="http://schemas.microsoft.com/office/drawing/2014/main" id="{2485A695-9F56-4056-AADD-215B292BD509}"/>
                  </a:ext>
                </a:extLst>
              </p:cNvPr>
              <p:cNvPicPr/>
              <p:nvPr/>
            </p:nvPicPr>
            <p:blipFill>
              <a:blip r:embed="rId13"/>
              <a:stretch>
                <a:fillRect/>
              </a:stretch>
            </p:blipFill>
            <p:spPr>
              <a:xfrm>
                <a:off x="5648026" y="1079451"/>
                <a:ext cx="801720" cy="56484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268" name="Ink 267">
                <a:extLst>
                  <a:ext uri="{FF2B5EF4-FFF2-40B4-BE49-F238E27FC236}">
                    <a16:creationId xmlns:a16="http://schemas.microsoft.com/office/drawing/2014/main" id="{7D2334A9-671C-4BA8-AFF7-EB3524C0C071}"/>
                  </a:ext>
                </a:extLst>
              </p14:cNvPr>
              <p14:cNvContentPartPr/>
              <p14:nvPr/>
            </p14:nvContentPartPr>
            <p14:xfrm>
              <a:off x="835546" y="270171"/>
              <a:ext cx="10291680" cy="5373360"/>
            </p14:xfrm>
          </p:contentPart>
        </mc:Choice>
        <mc:Fallback>
          <p:pic>
            <p:nvPicPr>
              <p:cNvPr id="268" name="Ink 267">
                <a:extLst>
                  <a:ext uri="{FF2B5EF4-FFF2-40B4-BE49-F238E27FC236}">
                    <a16:creationId xmlns:a16="http://schemas.microsoft.com/office/drawing/2014/main" id="{7D2334A9-671C-4BA8-AFF7-EB3524C0C071}"/>
                  </a:ext>
                </a:extLst>
              </p:cNvPr>
              <p:cNvPicPr/>
              <p:nvPr/>
            </p:nvPicPr>
            <p:blipFill>
              <a:blip r:embed="rId15"/>
              <a:stretch>
                <a:fillRect/>
              </a:stretch>
            </p:blipFill>
            <p:spPr>
              <a:xfrm>
                <a:off x="826546" y="261171"/>
                <a:ext cx="10309320" cy="5391000"/>
              </a:xfrm>
              <a:prstGeom prst="rect">
                <a:avLst/>
              </a:prstGeom>
            </p:spPr>
          </p:pic>
        </mc:Fallback>
      </mc:AlternateContent>
    </p:spTree>
    <p:extLst>
      <p:ext uri="{BB962C8B-B14F-4D97-AF65-F5344CB8AC3E}">
        <p14:creationId xmlns:p14="http://schemas.microsoft.com/office/powerpoint/2010/main" val="3760009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mc:AlternateContent xmlns:mc="http://schemas.openxmlformats.org/markup-compatibility/2006">
        <mc:Choice xmlns:p14="http://schemas.microsoft.com/office/powerpoint/2010/main" Requires="p14">
          <p:contentPart p14:bwMode="auto" r:id="rId2">
            <p14:nvContentPartPr>
              <p14:cNvPr id="151" name="Ink 150">
                <a:extLst>
                  <a:ext uri="{FF2B5EF4-FFF2-40B4-BE49-F238E27FC236}">
                    <a16:creationId xmlns:a16="http://schemas.microsoft.com/office/drawing/2014/main" id="{A0271407-F147-4BB1-8F90-165281EC8B41}"/>
                  </a:ext>
                </a:extLst>
              </p14:cNvPr>
              <p14:cNvContentPartPr/>
              <p14:nvPr/>
            </p14:nvContentPartPr>
            <p14:xfrm>
              <a:off x="479506" y="1771011"/>
              <a:ext cx="2373120" cy="951840"/>
            </p14:xfrm>
          </p:contentPart>
        </mc:Choice>
        <mc:Fallback>
          <p:pic>
            <p:nvPicPr>
              <p:cNvPr id="151" name="Ink 150">
                <a:extLst>
                  <a:ext uri="{FF2B5EF4-FFF2-40B4-BE49-F238E27FC236}">
                    <a16:creationId xmlns:a16="http://schemas.microsoft.com/office/drawing/2014/main" id="{A0271407-F147-4BB1-8F90-165281EC8B41}"/>
                  </a:ext>
                </a:extLst>
              </p:cNvPr>
              <p:cNvPicPr/>
              <p:nvPr/>
            </p:nvPicPr>
            <p:blipFill>
              <a:blip r:embed="rId3"/>
              <a:stretch>
                <a:fillRect/>
              </a:stretch>
            </p:blipFill>
            <p:spPr>
              <a:xfrm>
                <a:off x="443506" y="1699011"/>
                <a:ext cx="2444760" cy="109548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52" name="Ink 151">
                <a:extLst>
                  <a:ext uri="{FF2B5EF4-FFF2-40B4-BE49-F238E27FC236}">
                    <a16:creationId xmlns:a16="http://schemas.microsoft.com/office/drawing/2014/main" id="{45E05391-4CF2-43ED-B5BC-B9D8F4997119}"/>
                  </a:ext>
                </a:extLst>
              </p14:cNvPr>
              <p14:cNvContentPartPr/>
              <p14:nvPr/>
            </p14:nvContentPartPr>
            <p14:xfrm>
              <a:off x="7683466" y="2996811"/>
              <a:ext cx="1344600" cy="733320"/>
            </p14:xfrm>
          </p:contentPart>
        </mc:Choice>
        <mc:Fallback>
          <p:pic>
            <p:nvPicPr>
              <p:cNvPr id="152" name="Ink 151">
                <a:extLst>
                  <a:ext uri="{FF2B5EF4-FFF2-40B4-BE49-F238E27FC236}">
                    <a16:creationId xmlns:a16="http://schemas.microsoft.com/office/drawing/2014/main" id="{45E05391-4CF2-43ED-B5BC-B9D8F4997119}"/>
                  </a:ext>
                </a:extLst>
              </p:cNvPr>
              <p:cNvPicPr/>
              <p:nvPr/>
            </p:nvPicPr>
            <p:blipFill>
              <a:blip r:embed="rId5"/>
              <a:stretch>
                <a:fillRect/>
              </a:stretch>
            </p:blipFill>
            <p:spPr>
              <a:xfrm>
                <a:off x="7647466" y="2924811"/>
                <a:ext cx="1416240" cy="8769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53" name="Ink 152">
                <a:extLst>
                  <a:ext uri="{FF2B5EF4-FFF2-40B4-BE49-F238E27FC236}">
                    <a16:creationId xmlns:a16="http://schemas.microsoft.com/office/drawing/2014/main" id="{FDDA7C89-910E-464F-9212-426B5A25850F}"/>
                  </a:ext>
                </a:extLst>
              </p14:cNvPr>
              <p14:cNvContentPartPr/>
              <p14:nvPr/>
            </p14:nvContentPartPr>
            <p14:xfrm>
              <a:off x="5978146" y="4108491"/>
              <a:ext cx="1975320" cy="876240"/>
            </p14:xfrm>
          </p:contentPart>
        </mc:Choice>
        <mc:Fallback>
          <p:pic>
            <p:nvPicPr>
              <p:cNvPr id="153" name="Ink 152">
                <a:extLst>
                  <a:ext uri="{FF2B5EF4-FFF2-40B4-BE49-F238E27FC236}">
                    <a16:creationId xmlns:a16="http://schemas.microsoft.com/office/drawing/2014/main" id="{FDDA7C89-910E-464F-9212-426B5A25850F}"/>
                  </a:ext>
                </a:extLst>
              </p:cNvPr>
              <p:cNvPicPr/>
              <p:nvPr/>
            </p:nvPicPr>
            <p:blipFill>
              <a:blip r:embed="rId7"/>
              <a:stretch>
                <a:fillRect/>
              </a:stretch>
            </p:blipFill>
            <p:spPr>
              <a:xfrm>
                <a:off x="5942146" y="4036491"/>
                <a:ext cx="2046960" cy="10198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54" name="Ink 153">
                <a:extLst>
                  <a:ext uri="{FF2B5EF4-FFF2-40B4-BE49-F238E27FC236}">
                    <a16:creationId xmlns:a16="http://schemas.microsoft.com/office/drawing/2014/main" id="{59642981-3643-4BAF-B22E-9C0CA0DCE0CF}"/>
                  </a:ext>
                </a:extLst>
              </p14:cNvPr>
              <p14:cNvContentPartPr/>
              <p14:nvPr/>
            </p14:nvContentPartPr>
            <p14:xfrm>
              <a:off x="6091186" y="4523211"/>
              <a:ext cx="1295280" cy="582120"/>
            </p14:xfrm>
          </p:contentPart>
        </mc:Choice>
        <mc:Fallback>
          <p:pic>
            <p:nvPicPr>
              <p:cNvPr id="154" name="Ink 153">
                <a:extLst>
                  <a:ext uri="{FF2B5EF4-FFF2-40B4-BE49-F238E27FC236}">
                    <a16:creationId xmlns:a16="http://schemas.microsoft.com/office/drawing/2014/main" id="{59642981-3643-4BAF-B22E-9C0CA0DCE0CF}"/>
                  </a:ext>
                </a:extLst>
              </p:cNvPr>
              <p:cNvPicPr/>
              <p:nvPr/>
            </p:nvPicPr>
            <p:blipFill>
              <a:blip r:embed="rId9"/>
              <a:stretch>
                <a:fillRect/>
              </a:stretch>
            </p:blipFill>
            <p:spPr>
              <a:xfrm>
                <a:off x="6055186" y="4451211"/>
                <a:ext cx="1366920" cy="72576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55" name="Ink 154">
                <a:extLst>
                  <a:ext uri="{FF2B5EF4-FFF2-40B4-BE49-F238E27FC236}">
                    <a16:creationId xmlns:a16="http://schemas.microsoft.com/office/drawing/2014/main" id="{945DB71E-1944-45BA-9822-8B55902EA1F1}"/>
                  </a:ext>
                </a:extLst>
              </p14:cNvPr>
              <p14:cNvContentPartPr/>
              <p14:nvPr/>
            </p14:nvContentPartPr>
            <p14:xfrm>
              <a:off x="2162866" y="3360411"/>
              <a:ext cx="1356840" cy="723600"/>
            </p14:xfrm>
          </p:contentPart>
        </mc:Choice>
        <mc:Fallback>
          <p:pic>
            <p:nvPicPr>
              <p:cNvPr id="155" name="Ink 154">
                <a:extLst>
                  <a:ext uri="{FF2B5EF4-FFF2-40B4-BE49-F238E27FC236}">
                    <a16:creationId xmlns:a16="http://schemas.microsoft.com/office/drawing/2014/main" id="{945DB71E-1944-45BA-9822-8B55902EA1F1}"/>
                  </a:ext>
                </a:extLst>
              </p:cNvPr>
              <p:cNvPicPr/>
              <p:nvPr/>
            </p:nvPicPr>
            <p:blipFill>
              <a:blip r:embed="rId11"/>
              <a:stretch>
                <a:fillRect/>
              </a:stretch>
            </p:blipFill>
            <p:spPr>
              <a:xfrm>
                <a:off x="2126866" y="3288411"/>
                <a:ext cx="1428480" cy="86724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56" name="Ink 155">
                <a:extLst>
                  <a:ext uri="{FF2B5EF4-FFF2-40B4-BE49-F238E27FC236}">
                    <a16:creationId xmlns:a16="http://schemas.microsoft.com/office/drawing/2014/main" id="{8F8625E6-D914-40DC-9054-5E702F2D6EA4}"/>
                  </a:ext>
                </a:extLst>
              </p14:cNvPr>
              <p14:cNvContentPartPr/>
              <p14:nvPr/>
            </p14:nvContentPartPr>
            <p14:xfrm>
              <a:off x="6058066" y="3142971"/>
              <a:ext cx="1430640" cy="615960"/>
            </p14:xfrm>
          </p:contentPart>
        </mc:Choice>
        <mc:Fallback>
          <p:pic>
            <p:nvPicPr>
              <p:cNvPr id="156" name="Ink 155">
                <a:extLst>
                  <a:ext uri="{FF2B5EF4-FFF2-40B4-BE49-F238E27FC236}">
                    <a16:creationId xmlns:a16="http://schemas.microsoft.com/office/drawing/2014/main" id="{8F8625E6-D914-40DC-9054-5E702F2D6EA4}"/>
                  </a:ext>
                </a:extLst>
              </p:cNvPr>
              <p:cNvPicPr/>
              <p:nvPr/>
            </p:nvPicPr>
            <p:blipFill>
              <a:blip r:embed="rId13"/>
              <a:stretch>
                <a:fillRect/>
              </a:stretch>
            </p:blipFill>
            <p:spPr>
              <a:xfrm>
                <a:off x="6022066" y="3070971"/>
                <a:ext cx="1502280" cy="7596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76" name="Ink 175">
                <a:extLst>
                  <a:ext uri="{FF2B5EF4-FFF2-40B4-BE49-F238E27FC236}">
                    <a16:creationId xmlns:a16="http://schemas.microsoft.com/office/drawing/2014/main" id="{6E38A505-74DC-4584-9AC3-E49618F2E0F4}"/>
                  </a:ext>
                </a:extLst>
              </p14:cNvPr>
              <p14:cNvContentPartPr/>
              <p14:nvPr/>
            </p14:nvContentPartPr>
            <p14:xfrm>
              <a:off x="7906" y="649251"/>
              <a:ext cx="10357920" cy="6014160"/>
            </p14:xfrm>
          </p:contentPart>
        </mc:Choice>
        <mc:Fallback>
          <p:pic>
            <p:nvPicPr>
              <p:cNvPr id="176" name="Ink 175">
                <a:extLst>
                  <a:ext uri="{FF2B5EF4-FFF2-40B4-BE49-F238E27FC236}">
                    <a16:creationId xmlns:a16="http://schemas.microsoft.com/office/drawing/2014/main" id="{6E38A505-74DC-4584-9AC3-E49618F2E0F4}"/>
                  </a:ext>
                </a:extLst>
              </p:cNvPr>
              <p:cNvPicPr/>
              <p:nvPr/>
            </p:nvPicPr>
            <p:blipFill>
              <a:blip r:embed="rId15"/>
              <a:stretch>
                <a:fillRect/>
              </a:stretch>
            </p:blipFill>
            <p:spPr>
              <a:xfrm>
                <a:off x="-1094" y="640251"/>
                <a:ext cx="10375560" cy="6031800"/>
              </a:xfrm>
              <a:prstGeom prst="rect">
                <a:avLst/>
              </a:prstGeom>
            </p:spPr>
          </p:pic>
        </mc:Fallback>
      </mc:AlternateContent>
    </p:spTree>
    <p:extLst>
      <p:ext uri="{BB962C8B-B14F-4D97-AF65-F5344CB8AC3E}">
        <p14:creationId xmlns:p14="http://schemas.microsoft.com/office/powerpoint/2010/main" val="3867471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mc:AlternateContent xmlns:mc="http://schemas.openxmlformats.org/markup-compatibility/2006">
        <mc:Choice xmlns:p14="http://schemas.microsoft.com/office/powerpoint/2010/main" Requires="p14">
          <p:contentPart p14:bwMode="auto" r:id="rId2">
            <p14:nvContentPartPr>
              <p14:cNvPr id="208" name="Ink 207">
                <a:extLst>
                  <a:ext uri="{FF2B5EF4-FFF2-40B4-BE49-F238E27FC236}">
                    <a16:creationId xmlns:a16="http://schemas.microsoft.com/office/drawing/2014/main" id="{5A0D08CC-2362-4D8B-9CED-12A86049B75B}"/>
                  </a:ext>
                </a:extLst>
              </p14:cNvPr>
              <p14:cNvContentPartPr/>
              <p14:nvPr/>
            </p14:nvContentPartPr>
            <p14:xfrm>
              <a:off x="3272746" y="3366531"/>
              <a:ext cx="3028320" cy="510840"/>
            </p14:xfrm>
          </p:contentPart>
        </mc:Choice>
        <mc:Fallback>
          <p:pic>
            <p:nvPicPr>
              <p:cNvPr id="208" name="Ink 207">
                <a:extLst>
                  <a:ext uri="{FF2B5EF4-FFF2-40B4-BE49-F238E27FC236}">
                    <a16:creationId xmlns:a16="http://schemas.microsoft.com/office/drawing/2014/main" id="{5A0D08CC-2362-4D8B-9CED-12A86049B75B}"/>
                  </a:ext>
                </a:extLst>
              </p:cNvPr>
              <p:cNvPicPr/>
              <p:nvPr/>
            </p:nvPicPr>
            <p:blipFill>
              <a:blip r:embed="rId3"/>
              <a:stretch>
                <a:fillRect/>
              </a:stretch>
            </p:blipFill>
            <p:spPr>
              <a:xfrm>
                <a:off x="3236746" y="3294531"/>
                <a:ext cx="3099960" cy="65448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209" name="Ink 208">
                <a:extLst>
                  <a:ext uri="{FF2B5EF4-FFF2-40B4-BE49-F238E27FC236}">
                    <a16:creationId xmlns:a16="http://schemas.microsoft.com/office/drawing/2014/main" id="{37956CB6-A329-4481-AF84-D720C6C62779}"/>
                  </a:ext>
                </a:extLst>
              </p14:cNvPr>
              <p14:cNvContentPartPr/>
              <p14:nvPr/>
            </p14:nvContentPartPr>
            <p14:xfrm>
              <a:off x="3379666" y="3850011"/>
              <a:ext cx="712800" cy="1672200"/>
            </p14:xfrm>
          </p:contentPart>
        </mc:Choice>
        <mc:Fallback>
          <p:pic>
            <p:nvPicPr>
              <p:cNvPr id="209" name="Ink 208">
                <a:extLst>
                  <a:ext uri="{FF2B5EF4-FFF2-40B4-BE49-F238E27FC236}">
                    <a16:creationId xmlns:a16="http://schemas.microsoft.com/office/drawing/2014/main" id="{37956CB6-A329-4481-AF84-D720C6C62779}"/>
                  </a:ext>
                </a:extLst>
              </p:cNvPr>
              <p:cNvPicPr/>
              <p:nvPr/>
            </p:nvPicPr>
            <p:blipFill>
              <a:blip r:embed="rId5"/>
              <a:stretch>
                <a:fillRect/>
              </a:stretch>
            </p:blipFill>
            <p:spPr>
              <a:xfrm>
                <a:off x="3343666" y="3778011"/>
                <a:ext cx="784440" cy="18158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22" name="Ink 321">
                <a:extLst>
                  <a:ext uri="{FF2B5EF4-FFF2-40B4-BE49-F238E27FC236}">
                    <a16:creationId xmlns:a16="http://schemas.microsoft.com/office/drawing/2014/main" id="{A9A1C312-3495-4233-845E-D8376A7F30DE}"/>
                  </a:ext>
                </a:extLst>
              </p14:cNvPr>
              <p14:cNvContentPartPr/>
              <p14:nvPr/>
            </p14:nvContentPartPr>
            <p14:xfrm>
              <a:off x="7909906" y="106731"/>
              <a:ext cx="480240" cy="292680"/>
            </p14:xfrm>
          </p:contentPart>
        </mc:Choice>
        <mc:Fallback>
          <p:pic>
            <p:nvPicPr>
              <p:cNvPr id="322" name="Ink 321">
                <a:extLst>
                  <a:ext uri="{FF2B5EF4-FFF2-40B4-BE49-F238E27FC236}">
                    <a16:creationId xmlns:a16="http://schemas.microsoft.com/office/drawing/2014/main" id="{A9A1C312-3495-4233-845E-D8376A7F30DE}"/>
                  </a:ext>
                </a:extLst>
              </p:cNvPr>
              <p:cNvPicPr/>
              <p:nvPr/>
            </p:nvPicPr>
            <p:blipFill>
              <a:blip r:embed="rId7"/>
              <a:stretch>
                <a:fillRect/>
              </a:stretch>
            </p:blipFill>
            <p:spPr>
              <a:xfrm>
                <a:off x="7900906" y="97731"/>
                <a:ext cx="497880" cy="31032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06" name="Ink 405">
                <a:extLst>
                  <a:ext uri="{FF2B5EF4-FFF2-40B4-BE49-F238E27FC236}">
                    <a16:creationId xmlns:a16="http://schemas.microsoft.com/office/drawing/2014/main" id="{0A74FA89-3455-495C-A7DE-E1603F47A977}"/>
                  </a:ext>
                </a:extLst>
              </p14:cNvPr>
              <p14:cNvContentPartPr/>
              <p14:nvPr/>
            </p14:nvContentPartPr>
            <p14:xfrm>
              <a:off x="-137534" y="477891"/>
              <a:ext cx="10935360" cy="6165000"/>
            </p14:xfrm>
          </p:contentPart>
        </mc:Choice>
        <mc:Fallback>
          <p:pic>
            <p:nvPicPr>
              <p:cNvPr id="406" name="Ink 405">
                <a:extLst>
                  <a:ext uri="{FF2B5EF4-FFF2-40B4-BE49-F238E27FC236}">
                    <a16:creationId xmlns:a16="http://schemas.microsoft.com/office/drawing/2014/main" id="{0A74FA89-3455-495C-A7DE-E1603F47A977}"/>
                  </a:ext>
                </a:extLst>
              </p:cNvPr>
              <p:cNvPicPr/>
              <p:nvPr/>
            </p:nvPicPr>
            <p:blipFill>
              <a:blip r:embed="rId9"/>
              <a:stretch>
                <a:fillRect/>
              </a:stretch>
            </p:blipFill>
            <p:spPr>
              <a:xfrm>
                <a:off x="-146534" y="468891"/>
                <a:ext cx="10953000" cy="61826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407" name="Ink 406">
                <a:extLst>
                  <a:ext uri="{FF2B5EF4-FFF2-40B4-BE49-F238E27FC236}">
                    <a16:creationId xmlns:a16="http://schemas.microsoft.com/office/drawing/2014/main" id="{F4CD7947-E0CD-40BE-BFD5-0125B9686A68}"/>
                  </a:ext>
                </a:extLst>
              </p14:cNvPr>
              <p14:cNvContentPartPr/>
              <p14:nvPr/>
            </p14:nvContentPartPr>
            <p14:xfrm>
              <a:off x="5552626" y="4592331"/>
              <a:ext cx="1093680" cy="661320"/>
            </p14:xfrm>
          </p:contentPart>
        </mc:Choice>
        <mc:Fallback>
          <p:pic>
            <p:nvPicPr>
              <p:cNvPr id="407" name="Ink 406">
                <a:extLst>
                  <a:ext uri="{FF2B5EF4-FFF2-40B4-BE49-F238E27FC236}">
                    <a16:creationId xmlns:a16="http://schemas.microsoft.com/office/drawing/2014/main" id="{F4CD7947-E0CD-40BE-BFD5-0125B9686A68}"/>
                  </a:ext>
                </a:extLst>
              </p:cNvPr>
              <p:cNvPicPr/>
              <p:nvPr/>
            </p:nvPicPr>
            <p:blipFill>
              <a:blip r:embed="rId11"/>
              <a:stretch>
                <a:fillRect/>
              </a:stretch>
            </p:blipFill>
            <p:spPr>
              <a:xfrm>
                <a:off x="5516626" y="4520331"/>
                <a:ext cx="1165320" cy="804960"/>
              </a:xfrm>
              <a:prstGeom prst="rect">
                <a:avLst/>
              </a:prstGeom>
            </p:spPr>
          </p:pic>
        </mc:Fallback>
      </mc:AlternateContent>
    </p:spTree>
    <p:extLst>
      <p:ext uri="{BB962C8B-B14F-4D97-AF65-F5344CB8AC3E}">
        <p14:creationId xmlns:p14="http://schemas.microsoft.com/office/powerpoint/2010/main" val="3418182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Knapsack</a:t>
            </a:r>
          </a:p>
        </p:txBody>
      </p:sp>
      <mc:AlternateContent xmlns:mc="http://schemas.openxmlformats.org/markup-compatibility/2006">
        <mc:Choice xmlns:p14="http://schemas.microsoft.com/office/powerpoint/2010/main" Requires="p14">
          <p:contentPart p14:bwMode="auto" r:id="rId2">
            <p14:nvContentPartPr>
              <p14:cNvPr id="428" name="Ink 427">
                <a:extLst>
                  <a:ext uri="{FF2B5EF4-FFF2-40B4-BE49-F238E27FC236}">
                    <a16:creationId xmlns:a16="http://schemas.microsoft.com/office/drawing/2014/main" id="{6A3C4FFE-567A-429B-90C4-166B79DA1EC4}"/>
                  </a:ext>
                </a:extLst>
              </p14:cNvPr>
              <p14:cNvContentPartPr/>
              <p14:nvPr/>
            </p14:nvContentPartPr>
            <p14:xfrm>
              <a:off x="289426" y="103491"/>
              <a:ext cx="11513160" cy="6741360"/>
            </p14:xfrm>
          </p:contentPart>
        </mc:Choice>
        <mc:Fallback>
          <p:pic>
            <p:nvPicPr>
              <p:cNvPr id="428" name="Ink 427">
                <a:extLst>
                  <a:ext uri="{FF2B5EF4-FFF2-40B4-BE49-F238E27FC236}">
                    <a16:creationId xmlns:a16="http://schemas.microsoft.com/office/drawing/2014/main" id="{6A3C4FFE-567A-429B-90C4-166B79DA1EC4}"/>
                  </a:ext>
                </a:extLst>
              </p:cNvPr>
              <p:cNvPicPr/>
              <p:nvPr/>
            </p:nvPicPr>
            <p:blipFill>
              <a:blip r:embed="rId3"/>
              <a:stretch>
                <a:fillRect/>
              </a:stretch>
            </p:blipFill>
            <p:spPr>
              <a:xfrm>
                <a:off x="280426" y="94491"/>
                <a:ext cx="11530800" cy="6759000"/>
              </a:xfrm>
              <a:prstGeom prst="rect">
                <a:avLst/>
              </a:prstGeom>
            </p:spPr>
          </p:pic>
        </mc:Fallback>
      </mc:AlternateContent>
    </p:spTree>
    <p:extLst>
      <p:ext uri="{BB962C8B-B14F-4D97-AF65-F5344CB8AC3E}">
        <p14:creationId xmlns:p14="http://schemas.microsoft.com/office/powerpoint/2010/main" val="3348981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Knapsack</a:t>
            </a:r>
          </a:p>
        </p:txBody>
      </p:sp>
      <mc:AlternateContent xmlns:mc="http://schemas.openxmlformats.org/markup-compatibility/2006">
        <mc:Choice xmlns:p14="http://schemas.microsoft.com/office/powerpoint/2010/main" Requires="p14">
          <p:contentPart p14:bwMode="auto" r:id="rId2">
            <p14:nvContentPartPr>
              <p14:cNvPr id="255" name="Ink 254">
                <a:extLst>
                  <a:ext uri="{FF2B5EF4-FFF2-40B4-BE49-F238E27FC236}">
                    <a16:creationId xmlns:a16="http://schemas.microsoft.com/office/drawing/2014/main" id="{DB13CBC4-957E-44BC-A8D1-E8907AFAFEC0}"/>
                  </a:ext>
                </a:extLst>
              </p14:cNvPr>
              <p14:cNvContentPartPr/>
              <p14:nvPr/>
            </p14:nvContentPartPr>
            <p14:xfrm>
              <a:off x="5409346" y="3728691"/>
              <a:ext cx="1919520" cy="1447560"/>
            </p14:xfrm>
          </p:contentPart>
        </mc:Choice>
        <mc:Fallback>
          <p:pic>
            <p:nvPicPr>
              <p:cNvPr id="255" name="Ink 254">
                <a:extLst>
                  <a:ext uri="{FF2B5EF4-FFF2-40B4-BE49-F238E27FC236}">
                    <a16:creationId xmlns:a16="http://schemas.microsoft.com/office/drawing/2014/main" id="{DB13CBC4-957E-44BC-A8D1-E8907AFAFEC0}"/>
                  </a:ext>
                </a:extLst>
              </p:cNvPr>
              <p:cNvPicPr/>
              <p:nvPr/>
            </p:nvPicPr>
            <p:blipFill>
              <a:blip r:embed="rId3"/>
              <a:stretch>
                <a:fillRect/>
              </a:stretch>
            </p:blipFill>
            <p:spPr>
              <a:xfrm>
                <a:off x="5373346" y="3656691"/>
                <a:ext cx="1991160" cy="159120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256" name="Ink 255">
                <a:extLst>
                  <a:ext uri="{FF2B5EF4-FFF2-40B4-BE49-F238E27FC236}">
                    <a16:creationId xmlns:a16="http://schemas.microsoft.com/office/drawing/2014/main" id="{B30EE2E3-C39F-4772-9F94-2BABE7983667}"/>
                  </a:ext>
                </a:extLst>
              </p14:cNvPr>
              <p14:cNvContentPartPr/>
              <p14:nvPr/>
            </p14:nvContentPartPr>
            <p14:xfrm>
              <a:off x="3014626" y="4122531"/>
              <a:ext cx="3678840" cy="1822320"/>
            </p14:xfrm>
          </p:contentPart>
        </mc:Choice>
        <mc:Fallback>
          <p:pic>
            <p:nvPicPr>
              <p:cNvPr id="256" name="Ink 255">
                <a:extLst>
                  <a:ext uri="{FF2B5EF4-FFF2-40B4-BE49-F238E27FC236}">
                    <a16:creationId xmlns:a16="http://schemas.microsoft.com/office/drawing/2014/main" id="{B30EE2E3-C39F-4772-9F94-2BABE7983667}"/>
                  </a:ext>
                </a:extLst>
              </p:cNvPr>
              <p:cNvPicPr/>
              <p:nvPr/>
            </p:nvPicPr>
            <p:blipFill>
              <a:blip r:embed="rId5"/>
              <a:stretch>
                <a:fillRect/>
              </a:stretch>
            </p:blipFill>
            <p:spPr>
              <a:xfrm>
                <a:off x="2978626" y="4050531"/>
                <a:ext cx="3750480" cy="19659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72" name="Ink 271">
                <a:extLst>
                  <a:ext uri="{FF2B5EF4-FFF2-40B4-BE49-F238E27FC236}">
                    <a16:creationId xmlns:a16="http://schemas.microsoft.com/office/drawing/2014/main" id="{2D99798E-00A0-4F85-93C3-09A208BCF58F}"/>
                  </a:ext>
                </a:extLst>
              </p14:cNvPr>
              <p14:cNvContentPartPr/>
              <p14:nvPr/>
            </p14:nvContentPartPr>
            <p14:xfrm>
              <a:off x="1498666" y="222651"/>
              <a:ext cx="8172360" cy="6508800"/>
            </p14:xfrm>
          </p:contentPart>
        </mc:Choice>
        <mc:Fallback>
          <p:pic>
            <p:nvPicPr>
              <p:cNvPr id="272" name="Ink 271">
                <a:extLst>
                  <a:ext uri="{FF2B5EF4-FFF2-40B4-BE49-F238E27FC236}">
                    <a16:creationId xmlns:a16="http://schemas.microsoft.com/office/drawing/2014/main" id="{2D99798E-00A0-4F85-93C3-09A208BCF58F}"/>
                  </a:ext>
                </a:extLst>
              </p:cNvPr>
              <p:cNvPicPr/>
              <p:nvPr/>
            </p:nvPicPr>
            <p:blipFill>
              <a:blip r:embed="rId7"/>
              <a:stretch>
                <a:fillRect/>
              </a:stretch>
            </p:blipFill>
            <p:spPr>
              <a:xfrm>
                <a:off x="1489666" y="213651"/>
                <a:ext cx="8190000" cy="6526440"/>
              </a:xfrm>
              <a:prstGeom prst="rect">
                <a:avLst/>
              </a:prstGeom>
            </p:spPr>
          </p:pic>
        </mc:Fallback>
      </mc:AlternateContent>
    </p:spTree>
    <p:extLst>
      <p:ext uri="{BB962C8B-B14F-4D97-AF65-F5344CB8AC3E}">
        <p14:creationId xmlns:p14="http://schemas.microsoft.com/office/powerpoint/2010/main" val="32307359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Good DP Questions:</a:t>
            </a:r>
          </a:p>
        </p:txBody>
      </p:sp>
      <p:sp>
        <p:nvSpPr>
          <p:cNvPr id="2" name="Rectangle 1">
            <a:extLst>
              <a:ext uri="{FF2B5EF4-FFF2-40B4-BE49-F238E27FC236}">
                <a16:creationId xmlns:a16="http://schemas.microsoft.com/office/drawing/2014/main" id="{82A7D273-C76F-42B5-971D-5D6EE5FD0B9C}"/>
              </a:ext>
            </a:extLst>
          </p:cNvPr>
          <p:cNvSpPr/>
          <p:nvPr/>
        </p:nvSpPr>
        <p:spPr>
          <a:xfrm>
            <a:off x="391885" y="1233493"/>
            <a:ext cx="10101943" cy="369332"/>
          </a:xfrm>
          <a:prstGeom prst="rect">
            <a:avLst/>
          </a:prstGeom>
        </p:spPr>
        <p:txBody>
          <a:bodyPr wrap="square">
            <a:spAutoFit/>
          </a:bodyPr>
          <a:lstStyle/>
          <a:p>
            <a:r>
              <a:rPr lang="en-IN" dirty="0">
                <a:hlinkClick r:id="rId2"/>
              </a:rPr>
              <a:t>https://www.geeksforgeeks.org/top-20-dynamic-programming-interview-questions/</a:t>
            </a:r>
            <a:r>
              <a:rPr lang="en-IN" dirty="0"/>
              <a:t> </a:t>
            </a:r>
          </a:p>
        </p:txBody>
      </p:sp>
    </p:spTree>
    <p:extLst>
      <p:ext uri="{BB962C8B-B14F-4D97-AF65-F5344CB8AC3E}">
        <p14:creationId xmlns:p14="http://schemas.microsoft.com/office/powerpoint/2010/main" val="19579523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810FD1-8BA9-4EB9-B78B-2D58ED72A66F}"/>
              </a:ext>
            </a:extLst>
          </p:cNvPr>
          <p:cNvSpPr>
            <a:spLocks noGrp="1"/>
          </p:cNvSpPr>
          <p:nvPr>
            <p:ph type="title"/>
          </p:nvPr>
        </p:nvSpPr>
        <p:spPr>
          <a:xfrm>
            <a:off x="1328057" y="2425906"/>
            <a:ext cx="9535885" cy="2006187"/>
          </a:xfrm>
        </p:spPr>
        <p:txBody>
          <a:bodyPr/>
          <a:lstStyle/>
          <a:p>
            <a:pPr algn="ctr"/>
            <a:r>
              <a:rPr lang="en-IN" sz="6000" dirty="0"/>
              <a:t>We’re done with the course!</a:t>
            </a:r>
            <a:br>
              <a:rPr lang="en-IN" sz="6000" dirty="0"/>
            </a:br>
            <a:r>
              <a:rPr lang="en-IN" sz="6000" dirty="0"/>
              <a:t>What next?</a:t>
            </a:r>
          </a:p>
        </p:txBody>
      </p:sp>
    </p:spTree>
    <p:extLst>
      <p:ext uri="{BB962C8B-B14F-4D97-AF65-F5344CB8AC3E}">
        <p14:creationId xmlns:p14="http://schemas.microsoft.com/office/powerpoint/2010/main" val="25447655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Wish You All The Best Clearance, 55% OFF | www.thecookinggirls.com">
            <a:extLst>
              <a:ext uri="{FF2B5EF4-FFF2-40B4-BE49-F238E27FC236}">
                <a16:creationId xmlns:a16="http://schemas.microsoft.com/office/drawing/2014/main" id="{35235A9A-10D5-4729-9CC0-BDA0A3D4AF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704641"/>
            <a:ext cx="7162800" cy="3876675"/>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29CE2E1E-3A46-4CFE-AF17-51FA99D0E558}"/>
              </a:ext>
            </a:extLst>
          </p:cNvPr>
          <p:cNvGrpSpPr/>
          <p:nvPr/>
        </p:nvGrpSpPr>
        <p:grpSpPr>
          <a:xfrm>
            <a:off x="10202079" y="4036650"/>
            <a:ext cx="1954381" cy="729332"/>
            <a:chOff x="10045687" y="4036650"/>
            <a:chExt cx="1954381" cy="729332"/>
          </a:xfrm>
        </p:grpSpPr>
        <p:pic>
          <p:nvPicPr>
            <p:cNvPr id="20" name="Picture 12" descr="https://cdn-icons.flaticon.com/png/512/3291/premium/3291695.png?token=exp=1655461945~hmac=e8e9f2130f678d4f0934f78e3cc1c927">
              <a:extLst>
                <a:ext uri="{FF2B5EF4-FFF2-40B4-BE49-F238E27FC236}">
                  <a16:creationId xmlns:a16="http://schemas.microsoft.com/office/drawing/2014/main" id="{2DB3037D-8555-46C2-AD89-EA578A02B5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9284" y="4036650"/>
              <a:ext cx="360000" cy="36000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6" descr="Instagram free icon">
              <a:extLst>
                <a:ext uri="{FF2B5EF4-FFF2-40B4-BE49-F238E27FC236}">
                  <a16:creationId xmlns:a16="http://schemas.microsoft.com/office/drawing/2014/main" id="{4355B5C1-05AE-468D-9556-F047E59C76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675" y="4040301"/>
              <a:ext cx="360000" cy="36000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8" descr="Facebook free icon">
              <a:extLst>
                <a:ext uri="{FF2B5EF4-FFF2-40B4-BE49-F238E27FC236}">
                  <a16:creationId xmlns:a16="http://schemas.microsoft.com/office/drawing/2014/main" id="{1B820ADC-D6A3-4E10-B82A-217A04E3E0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22878" y="4036650"/>
              <a:ext cx="360000" cy="36000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0" descr="Linkedin free icon">
              <a:extLst>
                <a:ext uri="{FF2B5EF4-FFF2-40B4-BE49-F238E27FC236}">
                  <a16:creationId xmlns:a16="http://schemas.microsoft.com/office/drawing/2014/main" id="{06C76E61-57EB-49AF-81B8-C1811E8E3D5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46081" y="4037353"/>
              <a:ext cx="360000" cy="360000"/>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4D47B6CB-C031-4B09-B51C-36DB62F515F7}"/>
                </a:ext>
              </a:extLst>
            </p:cNvPr>
            <p:cNvSpPr txBox="1"/>
            <p:nvPr/>
          </p:nvSpPr>
          <p:spPr>
            <a:xfrm>
              <a:off x="10045687" y="4396650"/>
              <a:ext cx="1954381" cy="369332"/>
            </a:xfrm>
            <a:prstGeom prst="rect">
              <a:avLst/>
            </a:prstGeom>
            <a:noFill/>
          </p:spPr>
          <p:txBody>
            <a:bodyPr wrap="none" rtlCol="0">
              <a:spAutoFit/>
            </a:bodyPr>
            <a:lstStyle/>
            <a:p>
              <a:r>
                <a:rPr lang="en-IN" dirty="0"/>
                <a:t>@</a:t>
              </a:r>
              <a:r>
                <a:rPr lang="en-IN" dirty="0" err="1"/>
                <a:t>absolutesingh</a:t>
              </a:r>
              <a:endParaRPr lang="en-IN" dirty="0"/>
            </a:p>
          </p:txBody>
        </p:sp>
      </p:grpSp>
    </p:spTree>
    <p:extLst>
      <p:ext uri="{BB962C8B-B14F-4D97-AF65-F5344CB8AC3E}">
        <p14:creationId xmlns:p14="http://schemas.microsoft.com/office/powerpoint/2010/main" val="1864340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F9A6D7-EEAE-464C-AE80-7C5AEEF15BBE}"/>
              </a:ext>
            </a:extLst>
          </p:cNvPr>
          <p:cNvSpPr>
            <a:spLocks noGrp="1"/>
          </p:cNvSpPr>
          <p:nvPr>
            <p:ph type="title"/>
          </p:nvPr>
        </p:nvSpPr>
        <p:spPr>
          <a:xfrm>
            <a:off x="0" y="0"/>
            <a:ext cx="10972800" cy="830956"/>
          </a:xfrm>
        </p:spPr>
        <p:txBody>
          <a:bodyPr/>
          <a:lstStyle/>
          <a:p>
            <a:r>
              <a:rPr lang="en-IN" dirty="0"/>
              <a:t>Agenda</a:t>
            </a:r>
          </a:p>
        </p:txBody>
      </p:sp>
      <p:sp>
        <p:nvSpPr>
          <p:cNvPr id="6" name="Google Shape;183;p2">
            <a:extLst>
              <a:ext uri="{FF2B5EF4-FFF2-40B4-BE49-F238E27FC236}">
                <a16:creationId xmlns:a16="http://schemas.microsoft.com/office/drawing/2014/main" id="{7AA9EE83-FF4A-425F-8DE8-54B386A08BB1}"/>
              </a:ext>
            </a:extLst>
          </p:cNvPr>
          <p:cNvSpPr txBox="1"/>
          <p:nvPr/>
        </p:nvSpPr>
        <p:spPr>
          <a:xfrm>
            <a:off x="418298" y="1083332"/>
            <a:ext cx="9718479" cy="3970277"/>
          </a:xfrm>
          <a:prstGeom prst="rect">
            <a:avLst/>
          </a:prstGeom>
          <a:noFill/>
          <a:ln>
            <a:noFill/>
          </a:ln>
        </p:spPr>
        <p:txBody>
          <a:bodyPr spcFirstLastPara="1" wrap="square" lIns="91425" tIns="45700" rIns="91425" bIns="45700" anchor="t" anchorCtr="0">
            <a:spAutoFit/>
          </a:bodyPr>
          <a:lstStyle/>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2" action="ppaction://hlinksldjump"/>
              </a:rPr>
              <a:t>Recursion tree – Fibonacci Series</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3" action="ppaction://hlinksldjump"/>
              </a:rPr>
              <a:t>Solution -&gt; Memoization</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4" action="ppaction://hlinksldjump"/>
              </a:rPr>
              <a:t>Tabulation</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5" action="ppaction://hlinksldjump"/>
              </a:rPr>
              <a:t>The </a:t>
            </a:r>
            <a:r>
              <a:rPr lang="en-US" sz="2800" dirty="0" err="1">
                <a:solidFill>
                  <a:schemeClr val="dk1"/>
                </a:solidFill>
                <a:latin typeface="Arial" pitchFamily="34" charset="0"/>
                <a:ea typeface="Montserrat"/>
                <a:cs typeface="Arial" pitchFamily="34" charset="0"/>
                <a:sym typeface="Montserrat"/>
                <a:hlinkClick r:id="rId5" action="ppaction://hlinksldjump"/>
              </a:rPr>
              <a:t>Brahmastra</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6" action="ppaction://hlinksldjump"/>
              </a:rPr>
              <a:t>Edit Distance</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7" action="ppaction://hlinksldjump"/>
              </a:rPr>
              <a:t>Knapsack</a:t>
            </a:r>
            <a:endParaRPr lang="en-US" sz="2800" dirty="0">
              <a:solidFill>
                <a:schemeClr val="dk1"/>
              </a:solidFill>
              <a:latin typeface="Arial" pitchFamily="34" charset="0"/>
              <a:ea typeface="Montserrat"/>
              <a:cs typeface="Arial" pitchFamily="34" charset="0"/>
              <a:sym typeface="Montserrat"/>
            </a:endParaRPr>
          </a:p>
        </p:txBody>
      </p:sp>
    </p:spTree>
    <p:extLst>
      <p:ext uri="{BB962C8B-B14F-4D97-AF65-F5344CB8AC3E}">
        <p14:creationId xmlns:p14="http://schemas.microsoft.com/office/powerpoint/2010/main" val="2025954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Recursion tree – Fibonacci Series</a:t>
            </a:r>
          </a:p>
        </p:txBody>
      </p:sp>
      <p:sp>
        <p:nvSpPr>
          <p:cNvPr id="156" name="Rectangle 155">
            <a:extLst>
              <a:ext uri="{FF2B5EF4-FFF2-40B4-BE49-F238E27FC236}">
                <a16:creationId xmlns:a16="http://schemas.microsoft.com/office/drawing/2014/main" id="{E42549C9-783F-4A2D-AEC5-A38038712AD0}"/>
              </a:ext>
            </a:extLst>
          </p:cNvPr>
          <p:cNvSpPr/>
          <p:nvPr/>
        </p:nvSpPr>
        <p:spPr>
          <a:xfrm>
            <a:off x="2368731" y="2621277"/>
            <a:ext cx="5478326" cy="8309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4" name="Rectangle 173">
            <a:extLst>
              <a:ext uri="{FF2B5EF4-FFF2-40B4-BE49-F238E27FC236}">
                <a16:creationId xmlns:a16="http://schemas.microsoft.com/office/drawing/2014/main" id="{D6C4AF1B-8B02-43CA-85A6-B1CD728B2D82}"/>
              </a:ext>
            </a:extLst>
          </p:cNvPr>
          <p:cNvSpPr/>
          <p:nvPr/>
        </p:nvSpPr>
        <p:spPr>
          <a:xfrm>
            <a:off x="24908" y="3744687"/>
            <a:ext cx="6663274" cy="30873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2D18113F-4A14-4DA2-AC5A-815128A106FB}"/>
                  </a:ext>
                </a:extLst>
              </p14:cNvPr>
              <p14:cNvContentPartPr/>
              <p14:nvPr/>
            </p14:nvContentPartPr>
            <p14:xfrm>
              <a:off x="4278017" y="617743"/>
              <a:ext cx="4039920" cy="89280"/>
            </p14:xfrm>
          </p:contentPart>
        </mc:Choice>
        <mc:Fallback xmlns="">
          <p:pic>
            <p:nvPicPr>
              <p:cNvPr id="2" name="Ink 1">
                <a:extLst>
                  <a:ext uri="{FF2B5EF4-FFF2-40B4-BE49-F238E27FC236}">
                    <a16:creationId xmlns:a16="http://schemas.microsoft.com/office/drawing/2014/main" id="{2D18113F-4A14-4DA2-AC5A-815128A106FB}"/>
                  </a:ext>
                </a:extLst>
              </p:cNvPr>
              <p:cNvPicPr/>
              <p:nvPr/>
            </p:nvPicPr>
            <p:blipFill>
              <a:blip r:embed="rId3"/>
              <a:stretch>
                <a:fillRect/>
              </a:stretch>
            </p:blipFill>
            <p:spPr>
              <a:xfrm>
                <a:off x="4269017" y="608743"/>
                <a:ext cx="4057560" cy="1069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2" name="Ink 31">
                <a:extLst>
                  <a:ext uri="{FF2B5EF4-FFF2-40B4-BE49-F238E27FC236}">
                    <a16:creationId xmlns:a16="http://schemas.microsoft.com/office/drawing/2014/main" id="{7F5B49F2-424A-41AC-BBF3-5F86B59C3A24}"/>
                  </a:ext>
                </a:extLst>
              </p14:cNvPr>
              <p14:cNvContentPartPr/>
              <p14:nvPr/>
            </p14:nvContentPartPr>
            <p14:xfrm>
              <a:off x="1249697" y="824383"/>
              <a:ext cx="6157080" cy="1389600"/>
            </p14:xfrm>
          </p:contentPart>
        </mc:Choice>
        <mc:Fallback xmlns="">
          <p:pic>
            <p:nvPicPr>
              <p:cNvPr id="32" name="Ink 31">
                <a:extLst>
                  <a:ext uri="{FF2B5EF4-FFF2-40B4-BE49-F238E27FC236}">
                    <a16:creationId xmlns:a16="http://schemas.microsoft.com/office/drawing/2014/main" id="{7F5B49F2-424A-41AC-BBF3-5F86B59C3A24}"/>
                  </a:ext>
                </a:extLst>
              </p:cNvPr>
              <p:cNvPicPr/>
              <p:nvPr/>
            </p:nvPicPr>
            <p:blipFill>
              <a:blip r:embed="rId5"/>
              <a:stretch>
                <a:fillRect/>
              </a:stretch>
            </p:blipFill>
            <p:spPr>
              <a:xfrm>
                <a:off x="1240697" y="815383"/>
                <a:ext cx="6174720" cy="14072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 name="Ink 4">
                <a:extLst>
                  <a:ext uri="{FF2B5EF4-FFF2-40B4-BE49-F238E27FC236}">
                    <a16:creationId xmlns:a16="http://schemas.microsoft.com/office/drawing/2014/main" id="{814E22DB-0582-4605-954F-24583EDCCA26}"/>
                  </a:ext>
                </a:extLst>
              </p14:cNvPr>
              <p14:cNvContentPartPr/>
              <p14:nvPr/>
            </p14:nvContentPartPr>
            <p14:xfrm>
              <a:off x="3831466" y="1667331"/>
              <a:ext cx="90720" cy="388440"/>
            </p14:xfrm>
          </p:contentPart>
        </mc:Choice>
        <mc:Fallback xmlns="">
          <p:pic>
            <p:nvPicPr>
              <p:cNvPr id="5" name="Ink 4">
                <a:extLst>
                  <a:ext uri="{FF2B5EF4-FFF2-40B4-BE49-F238E27FC236}">
                    <a16:creationId xmlns:a16="http://schemas.microsoft.com/office/drawing/2014/main" id="{814E22DB-0582-4605-954F-24583EDCCA26}"/>
                  </a:ext>
                </a:extLst>
              </p:cNvPr>
              <p:cNvPicPr/>
              <p:nvPr/>
            </p:nvPicPr>
            <p:blipFill>
              <a:blip r:embed="rId7"/>
              <a:stretch>
                <a:fillRect/>
              </a:stretch>
            </p:blipFill>
            <p:spPr>
              <a:xfrm>
                <a:off x="3822466" y="1658331"/>
                <a:ext cx="108360" cy="4060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 name="Ink 5">
                <a:extLst>
                  <a:ext uri="{FF2B5EF4-FFF2-40B4-BE49-F238E27FC236}">
                    <a16:creationId xmlns:a16="http://schemas.microsoft.com/office/drawing/2014/main" id="{0BB4271D-3508-4A75-82C5-C5E469BC0AE9}"/>
                  </a:ext>
                </a:extLst>
              </p14:cNvPr>
              <p14:cNvContentPartPr/>
              <p14:nvPr/>
            </p14:nvContentPartPr>
            <p14:xfrm>
              <a:off x="4557226" y="1737171"/>
              <a:ext cx="231840" cy="196920"/>
            </p14:xfrm>
          </p:contentPart>
        </mc:Choice>
        <mc:Fallback xmlns="">
          <p:pic>
            <p:nvPicPr>
              <p:cNvPr id="6" name="Ink 5">
                <a:extLst>
                  <a:ext uri="{FF2B5EF4-FFF2-40B4-BE49-F238E27FC236}">
                    <a16:creationId xmlns:a16="http://schemas.microsoft.com/office/drawing/2014/main" id="{0BB4271D-3508-4A75-82C5-C5E469BC0AE9}"/>
                  </a:ext>
                </a:extLst>
              </p:cNvPr>
              <p:cNvPicPr/>
              <p:nvPr/>
            </p:nvPicPr>
            <p:blipFill>
              <a:blip r:embed="rId9"/>
              <a:stretch>
                <a:fillRect/>
              </a:stretch>
            </p:blipFill>
            <p:spPr>
              <a:xfrm>
                <a:off x="4548226" y="1728171"/>
                <a:ext cx="249480" cy="2145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7" name="Ink 6">
                <a:extLst>
                  <a:ext uri="{FF2B5EF4-FFF2-40B4-BE49-F238E27FC236}">
                    <a16:creationId xmlns:a16="http://schemas.microsoft.com/office/drawing/2014/main" id="{6A4D2077-749C-4801-846C-0D736CA648B2}"/>
                  </a:ext>
                </a:extLst>
              </p14:cNvPr>
              <p14:cNvContentPartPr/>
              <p14:nvPr/>
            </p14:nvContentPartPr>
            <p14:xfrm>
              <a:off x="1958026" y="2075931"/>
              <a:ext cx="23760" cy="6480"/>
            </p14:xfrm>
          </p:contentPart>
        </mc:Choice>
        <mc:Fallback xmlns="">
          <p:pic>
            <p:nvPicPr>
              <p:cNvPr id="7" name="Ink 6">
                <a:extLst>
                  <a:ext uri="{FF2B5EF4-FFF2-40B4-BE49-F238E27FC236}">
                    <a16:creationId xmlns:a16="http://schemas.microsoft.com/office/drawing/2014/main" id="{6A4D2077-749C-4801-846C-0D736CA648B2}"/>
                  </a:ext>
                </a:extLst>
              </p:cNvPr>
              <p:cNvPicPr/>
              <p:nvPr/>
            </p:nvPicPr>
            <p:blipFill>
              <a:blip r:embed="rId11"/>
              <a:stretch>
                <a:fillRect/>
              </a:stretch>
            </p:blipFill>
            <p:spPr>
              <a:xfrm>
                <a:off x="1949026" y="2066931"/>
                <a:ext cx="41400" cy="24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8" name="Ink 7">
                <a:extLst>
                  <a:ext uri="{FF2B5EF4-FFF2-40B4-BE49-F238E27FC236}">
                    <a16:creationId xmlns:a16="http://schemas.microsoft.com/office/drawing/2014/main" id="{1A5ECA9E-4AA9-418B-9986-D184438179B8}"/>
                  </a:ext>
                </a:extLst>
              </p14:cNvPr>
              <p14:cNvContentPartPr/>
              <p14:nvPr/>
            </p14:nvContentPartPr>
            <p14:xfrm>
              <a:off x="2583706" y="745011"/>
              <a:ext cx="237240" cy="134280"/>
            </p14:xfrm>
          </p:contentPart>
        </mc:Choice>
        <mc:Fallback xmlns="">
          <p:pic>
            <p:nvPicPr>
              <p:cNvPr id="8" name="Ink 7">
                <a:extLst>
                  <a:ext uri="{FF2B5EF4-FFF2-40B4-BE49-F238E27FC236}">
                    <a16:creationId xmlns:a16="http://schemas.microsoft.com/office/drawing/2014/main" id="{1A5ECA9E-4AA9-418B-9986-D184438179B8}"/>
                  </a:ext>
                </a:extLst>
              </p:cNvPr>
              <p:cNvPicPr/>
              <p:nvPr/>
            </p:nvPicPr>
            <p:blipFill>
              <a:blip r:embed="rId13"/>
              <a:stretch>
                <a:fillRect/>
              </a:stretch>
            </p:blipFill>
            <p:spPr>
              <a:xfrm>
                <a:off x="2574706" y="736011"/>
                <a:ext cx="254880" cy="1519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9" name="Ink 8">
                <a:extLst>
                  <a:ext uri="{FF2B5EF4-FFF2-40B4-BE49-F238E27FC236}">
                    <a16:creationId xmlns:a16="http://schemas.microsoft.com/office/drawing/2014/main" id="{F85DF5E2-76DA-41B5-9030-922EDA869104}"/>
                  </a:ext>
                </a:extLst>
              </p14:cNvPr>
              <p14:cNvContentPartPr/>
              <p14:nvPr/>
            </p14:nvContentPartPr>
            <p14:xfrm>
              <a:off x="3220546" y="699651"/>
              <a:ext cx="97560" cy="155520"/>
            </p14:xfrm>
          </p:contentPart>
        </mc:Choice>
        <mc:Fallback xmlns="">
          <p:pic>
            <p:nvPicPr>
              <p:cNvPr id="9" name="Ink 8">
                <a:extLst>
                  <a:ext uri="{FF2B5EF4-FFF2-40B4-BE49-F238E27FC236}">
                    <a16:creationId xmlns:a16="http://schemas.microsoft.com/office/drawing/2014/main" id="{F85DF5E2-76DA-41B5-9030-922EDA869104}"/>
                  </a:ext>
                </a:extLst>
              </p:cNvPr>
              <p:cNvPicPr/>
              <p:nvPr/>
            </p:nvPicPr>
            <p:blipFill>
              <a:blip r:embed="rId15"/>
              <a:stretch>
                <a:fillRect/>
              </a:stretch>
            </p:blipFill>
            <p:spPr>
              <a:xfrm>
                <a:off x="3211546" y="690651"/>
                <a:ext cx="115200" cy="1731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4" name="Ink 13">
                <a:extLst>
                  <a:ext uri="{FF2B5EF4-FFF2-40B4-BE49-F238E27FC236}">
                    <a16:creationId xmlns:a16="http://schemas.microsoft.com/office/drawing/2014/main" id="{68278F4A-ED62-440E-AE4D-0199FA8CFDA3}"/>
                  </a:ext>
                </a:extLst>
              </p14:cNvPr>
              <p14:cNvContentPartPr/>
              <p14:nvPr/>
            </p14:nvContentPartPr>
            <p14:xfrm>
              <a:off x="4691506" y="690651"/>
              <a:ext cx="137520" cy="196920"/>
            </p14:xfrm>
          </p:contentPart>
        </mc:Choice>
        <mc:Fallback xmlns="">
          <p:pic>
            <p:nvPicPr>
              <p:cNvPr id="14" name="Ink 13">
                <a:extLst>
                  <a:ext uri="{FF2B5EF4-FFF2-40B4-BE49-F238E27FC236}">
                    <a16:creationId xmlns:a16="http://schemas.microsoft.com/office/drawing/2014/main" id="{68278F4A-ED62-440E-AE4D-0199FA8CFDA3}"/>
                  </a:ext>
                </a:extLst>
              </p:cNvPr>
              <p:cNvPicPr/>
              <p:nvPr/>
            </p:nvPicPr>
            <p:blipFill>
              <a:blip r:embed="rId17"/>
              <a:stretch>
                <a:fillRect/>
              </a:stretch>
            </p:blipFill>
            <p:spPr>
              <a:xfrm>
                <a:off x="4682506" y="681651"/>
                <a:ext cx="155160" cy="2145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7" name="Ink 16">
                <a:extLst>
                  <a:ext uri="{FF2B5EF4-FFF2-40B4-BE49-F238E27FC236}">
                    <a16:creationId xmlns:a16="http://schemas.microsoft.com/office/drawing/2014/main" id="{C857614A-D800-43FB-B09B-4C5553EB0C72}"/>
                  </a:ext>
                </a:extLst>
              </p14:cNvPr>
              <p14:cNvContentPartPr/>
              <p14:nvPr/>
            </p14:nvContentPartPr>
            <p14:xfrm>
              <a:off x="6143746" y="658611"/>
              <a:ext cx="169560" cy="208080"/>
            </p14:xfrm>
          </p:contentPart>
        </mc:Choice>
        <mc:Fallback xmlns="">
          <p:pic>
            <p:nvPicPr>
              <p:cNvPr id="17" name="Ink 16">
                <a:extLst>
                  <a:ext uri="{FF2B5EF4-FFF2-40B4-BE49-F238E27FC236}">
                    <a16:creationId xmlns:a16="http://schemas.microsoft.com/office/drawing/2014/main" id="{C857614A-D800-43FB-B09B-4C5553EB0C72}"/>
                  </a:ext>
                </a:extLst>
              </p:cNvPr>
              <p:cNvPicPr/>
              <p:nvPr/>
            </p:nvPicPr>
            <p:blipFill>
              <a:blip r:embed="rId19"/>
              <a:stretch>
                <a:fillRect/>
              </a:stretch>
            </p:blipFill>
            <p:spPr>
              <a:xfrm>
                <a:off x="6134746" y="649611"/>
                <a:ext cx="18720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8" name="Ink 17">
                <a:extLst>
                  <a:ext uri="{FF2B5EF4-FFF2-40B4-BE49-F238E27FC236}">
                    <a16:creationId xmlns:a16="http://schemas.microsoft.com/office/drawing/2014/main" id="{CBA55C63-3CE0-485E-84A2-5F53E4F3A014}"/>
                  </a:ext>
                </a:extLst>
              </p14:cNvPr>
              <p14:cNvContentPartPr/>
              <p14:nvPr/>
            </p14:nvContentPartPr>
            <p14:xfrm>
              <a:off x="3004186" y="941571"/>
              <a:ext cx="143640" cy="680760"/>
            </p14:xfrm>
          </p:contentPart>
        </mc:Choice>
        <mc:Fallback xmlns="">
          <p:pic>
            <p:nvPicPr>
              <p:cNvPr id="18" name="Ink 17">
                <a:extLst>
                  <a:ext uri="{FF2B5EF4-FFF2-40B4-BE49-F238E27FC236}">
                    <a16:creationId xmlns:a16="http://schemas.microsoft.com/office/drawing/2014/main" id="{CBA55C63-3CE0-485E-84A2-5F53E4F3A014}"/>
                  </a:ext>
                </a:extLst>
              </p:cNvPr>
              <p:cNvPicPr/>
              <p:nvPr/>
            </p:nvPicPr>
            <p:blipFill>
              <a:blip r:embed="rId21"/>
              <a:stretch>
                <a:fillRect/>
              </a:stretch>
            </p:blipFill>
            <p:spPr>
              <a:xfrm>
                <a:off x="2995186" y="932571"/>
                <a:ext cx="161280" cy="6984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1" name="Ink 20">
                <a:extLst>
                  <a:ext uri="{FF2B5EF4-FFF2-40B4-BE49-F238E27FC236}">
                    <a16:creationId xmlns:a16="http://schemas.microsoft.com/office/drawing/2014/main" id="{6B1A487E-7D5D-4E7B-801C-3828578AD4EC}"/>
                  </a:ext>
                </a:extLst>
              </p14:cNvPr>
              <p14:cNvContentPartPr/>
              <p14:nvPr/>
            </p14:nvContentPartPr>
            <p14:xfrm>
              <a:off x="4466146" y="914571"/>
              <a:ext cx="72360" cy="646920"/>
            </p14:xfrm>
          </p:contentPart>
        </mc:Choice>
        <mc:Fallback xmlns="">
          <p:pic>
            <p:nvPicPr>
              <p:cNvPr id="21" name="Ink 20">
                <a:extLst>
                  <a:ext uri="{FF2B5EF4-FFF2-40B4-BE49-F238E27FC236}">
                    <a16:creationId xmlns:a16="http://schemas.microsoft.com/office/drawing/2014/main" id="{6B1A487E-7D5D-4E7B-801C-3828578AD4EC}"/>
                  </a:ext>
                </a:extLst>
              </p:cNvPr>
              <p:cNvPicPr/>
              <p:nvPr/>
            </p:nvPicPr>
            <p:blipFill>
              <a:blip r:embed="rId23"/>
              <a:stretch>
                <a:fillRect/>
              </a:stretch>
            </p:blipFill>
            <p:spPr>
              <a:xfrm>
                <a:off x="4457146" y="905571"/>
                <a:ext cx="90000" cy="6645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4" name="Ink 23">
                <a:extLst>
                  <a:ext uri="{FF2B5EF4-FFF2-40B4-BE49-F238E27FC236}">
                    <a16:creationId xmlns:a16="http://schemas.microsoft.com/office/drawing/2014/main" id="{9EA61BAA-AED9-4D9D-A2E3-BD3938A08932}"/>
                  </a:ext>
                </a:extLst>
              </p14:cNvPr>
              <p14:cNvContentPartPr/>
              <p14:nvPr/>
            </p14:nvContentPartPr>
            <p14:xfrm>
              <a:off x="5882026" y="882891"/>
              <a:ext cx="40320" cy="535680"/>
            </p14:xfrm>
          </p:contentPart>
        </mc:Choice>
        <mc:Fallback xmlns="">
          <p:pic>
            <p:nvPicPr>
              <p:cNvPr id="24" name="Ink 23">
                <a:extLst>
                  <a:ext uri="{FF2B5EF4-FFF2-40B4-BE49-F238E27FC236}">
                    <a16:creationId xmlns:a16="http://schemas.microsoft.com/office/drawing/2014/main" id="{9EA61BAA-AED9-4D9D-A2E3-BD3938A08932}"/>
                  </a:ext>
                </a:extLst>
              </p:cNvPr>
              <p:cNvPicPr/>
              <p:nvPr/>
            </p:nvPicPr>
            <p:blipFill>
              <a:blip r:embed="rId25"/>
              <a:stretch>
                <a:fillRect/>
              </a:stretch>
            </p:blipFill>
            <p:spPr>
              <a:xfrm>
                <a:off x="5873026" y="873891"/>
                <a:ext cx="57960" cy="5533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9" name="Ink 28">
                <a:extLst>
                  <a:ext uri="{FF2B5EF4-FFF2-40B4-BE49-F238E27FC236}">
                    <a16:creationId xmlns:a16="http://schemas.microsoft.com/office/drawing/2014/main" id="{225DEF03-94EB-47C7-8362-C171EB542697}"/>
                  </a:ext>
                </a:extLst>
              </p14:cNvPr>
              <p14:cNvContentPartPr/>
              <p14:nvPr/>
            </p14:nvContentPartPr>
            <p14:xfrm>
              <a:off x="1412626" y="1252611"/>
              <a:ext cx="180000" cy="192600"/>
            </p14:xfrm>
          </p:contentPart>
        </mc:Choice>
        <mc:Fallback xmlns="">
          <p:pic>
            <p:nvPicPr>
              <p:cNvPr id="29" name="Ink 28">
                <a:extLst>
                  <a:ext uri="{FF2B5EF4-FFF2-40B4-BE49-F238E27FC236}">
                    <a16:creationId xmlns:a16="http://schemas.microsoft.com/office/drawing/2014/main" id="{225DEF03-94EB-47C7-8362-C171EB542697}"/>
                  </a:ext>
                </a:extLst>
              </p:cNvPr>
              <p:cNvPicPr/>
              <p:nvPr/>
            </p:nvPicPr>
            <p:blipFill>
              <a:blip r:embed="rId27"/>
              <a:stretch>
                <a:fillRect/>
              </a:stretch>
            </p:blipFill>
            <p:spPr>
              <a:xfrm>
                <a:off x="1403626" y="1243611"/>
                <a:ext cx="197640" cy="21024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0" name="Ink 29">
                <a:extLst>
                  <a:ext uri="{FF2B5EF4-FFF2-40B4-BE49-F238E27FC236}">
                    <a16:creationId xmlns:a16="http://schemas.microsoft.com/office/drawing/2014/main" id="{CAADCB5E-AAAC-47C9-A90C-BDE399A421C9}"/>
                  </a:ext>
                </a:extLst>
              </p14:cNvPr>
              <p14:cNvContentPartPr/>
              <p14:nvPr/>
            </p14:nvContentPartPr>
            <p14:xfrm>
              <a:off x="1857586" y="1225971"/>
              <a:ext cx="149040" cy="222480"/>
            </p14:xfrm>
          </p:contentPart>
        </mc:Choice>
        <mc:Fallback xmlns="">
          <p:pic>
            <p:nvPicPr>
              <p:cNvPr id="30" name="Ink 29">
                <a:extLst>
                  <a:ext uri="{FF2B5EF4-FFF2-40B4-BE49-F238E27FC236}">
                    <a16:creationId xmlns:a16="http://schemas.microsoft.com/office/drawing/2014/main" id="{CAADCB5E-AAAC-47C9-A90C-BDE399A421C9}"/>
                  </a:ext>
                </a:extLst>
              </p:cNvPr>
              <p:cNvPicPr/>
              <p:nvPr/>
            </p:nvPicPr>
            <p:blipFill>
              <a:blip r:embed="rId29"/>
              <a:stretch>
                <a:fillRect/>
              </a:stretch>
            </p:blipFill>
            <p:spPr>
              <a:xfrm>
                <a:off x="1848586" y="1216971"/>
                <a:ext cx="166680" cy="2401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1" name="Ink 30">
                <a:extLst>
                  <a:ext uri="{FF2B5EF4-FFF2-40B4-BE49-F238E27FC236}">
                    <a16:creationId xmlns:a16="http://schemas.microsoft.com/office/drawing/2014/main" id="{AD9C5149-D906-4834-A985-B5AA804B6291}"/>
                  </a:ext>
                </a:extLst>
              </p14:cNvPr>
              <p14:cNvContentPartPr/>
              <p14:nvPr/>
            </p14:nvContentPartPr>
            <p14:xfrm>
              <a:off x="2590906" y="1187451"/>
              <a:ext cx="176400" cy="221760"/>
            </p14:xfrm>
          </p:contentPart>
        </mc:Choice>
        <mc:Fallback xmlns="">
          <p:pic>
            <p:nvPicPr>
              <p:cNvPr id="31" name="Ink 30">
                <a:extLst>
                  <a:ext uri="{FF2B5EF4-FFF2-40B4-BE49-F238E27FC236}">
                    <a16:creationId xmlns:a16="http://schemas.microsoft.com/office/drawing/2014/main" id="{AD9C5149-D906-4834-A985-B5AA804B6291}"/>
                  </a:ext>
                </a:extLst>
              </p:cNvPr>
              <p:cNvPicPr/>
              <p:nvPr/>
            </p:nvPicPr>
            <p:blipFill>
              <a:blip r:embed="rId31"/>
              <a:stretch>
                <a:fillRect/>
              </a:stretch>
            </p:blipFill>
            <p:spPr>
              <a:xfrm>
                <a:off x="2581906" y="1178451"/>
                <a:ext cx="194040" cy="2394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3" name="Ink 32">
                <a:extLst>
                  <a:ext uri="{FF2B5EF4-FFF2-40B4-BE49-F238E27FC236}">
                    <a16:creationId xmlns:a16="http://schemas.microsoft.com/office/drawing/2014/main" id="{4A818EF6-BA60-4CA1-B605-AA7F46B5FC11}"/>
                  </a:ext>
                </a:extLst>
              </p14:cNvPr>
              <p14:cNvContentPartPr/>
              <p14:nvPr/>
            </p14:nvContentPartPr>
            <p14:xfrm>
              <a:off x="3241066" y="1179171"/>
              <a:ext cx="246600" cy="163080"/>
            </p14:xfrm>
          </p:contentPart>
        </mc:Choice>
        <mc:Fallback xmlns="">
          <p:pic>
            <p:nvPicPr>
              <p:cNvPr id="33" name="Ink 32">
                <a:extLst>
                  <a:ext uri="{FF2B5EF4-FFF2-40B4-BE49-F238E27FC236}">
                    <a16:creationId xmlns:a16="http://schemas.microsoft.com/office/drawing/2014/main" id="{4A818EF6-BA60-4CA1-B605-AA7F46B5FC11}"/>
                  </a:ext>
                </a:extLst>
              </p:cNvPr>
              <p:cNvPicPr/>
              <p:nvPr/>
            </p:nvPicPr>
            <p:blipFill>
              <a:blip r:embed="rId33"/>
              <a:stretch>
                <a:fillRect/>
              </a:stretch>
            </p:blipFill>
            <p:spPr>
              <a:xfrm>
                <a:off x="3232066" y="1170171"/>
                <a:ext cx="264240" cy="18072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35" name="Ink 34">
                <a:extLst>
                  <a:ext uri="{FF2B5EF4-FFF2-40B4-BE49-F238E27FC236}">
                    <a16:creationId xmlns:a16="http://schemas.microsoft.com/office/drawing/2014/main" id="{A8AE0638-24F2-487A-BAC3-D4E45C8CDDA2}"/>
                  </a:ext>
                </a:extLst>
              </p14:cNvPr>
              <p14:cNvContentPartPr/>
              <p14:nvPr/>
            </p14:nvContentPartPr>
            <p14:xfrm>
              <a:off x="3620146" y="661491"/>
              <a:ext cx="555480" cy="846360"/>
            </p14:xfrm>
          </p:contentPart>
        </mc:Choice>
        <mc:Fallback xmlns="">
          <p:pic>
            <p:nvPicPr>
              <p:cNvPr id="35" name="Ink 34">
                <a:extLst>
                  <a:ext uri="{FF2B5EF4-FFF2-40B4-BE49-F238E27FC236}">
                    <a16:creationId xmlns:a16="http://schemas.microsoft.com/office/drawing/2014/main" id="{A8AE0638-24F2-487A-BAC3-D4E45C8CDDA2}"/>
                  </a:ext>
                </a:extLst>
              </p:cNvPr>
              <p:cNvPicPr/>
              <p:nvPr/>
            </p:nvPicPr>
            <p:blipFill>
              <a:blip r:embed="rId35"/>
              <a:stretch>
                <a:fillRect/>
              </a:stretch>
            </p:blipFill>
            <p:spPr>
              <a:xfrm>
                <a:off x="3611146" y="652491"/>
                <a:ext cx="573120" cy="8640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38" name="Ink 37">
                <a:extLst>
                  <a:ext uri="{FF2B5EF4-FFF2-40B4-BE49-F238E27FC236}">
                    <a16:creationId xmlns:a16="http://schemas.microsoft.com/office/drawing/2014/main" id="{F8573225-5850-4F86-A41F-89CBA91CD807}"/>
                  </a:ext>
                </a:extLst>
              </p14:cNvPr>
              <p14:cNvContentPartPr/>
              <p14:nvPr/>
            </p14:nvContentPartPr>
            <p14:xfrm>
              <a:off x="4292266" y="1103211"/>
              <a:ext cx="99360" cy="150840"/>
            </p14:xfrm>
          </p:contentPart>
        </mc:Choice>
        <mc:Fallback xmlns="">
          <p:pic>
            <p:nvPicPr>
              <p:cNvPr id="38" name="Ink 37">
                <a:extLst>
                  <a:ext uri="{FF2B5EF4-FFF2-40B4-BE49-F238E27FC236}">
                    <a16:creationId xmlns:a16="http://schemas.microsoft.com/office/drawing/2014/main" id="{F8573225-5850-4F86-A41F-89CBA91CD807}"/>
                  </a:ext>
                </a:extLst>
              </p:cNvPr>
              <p:cNvPicPr/>
              <p:nvPr/>
            </p:nvPicPr>
            <p:blipFill>
              <a:blip r:embed="rId37"/>
              <a:stretch>
                <a:fillRect/>
              </a:stretch>
            </p:blipFill>
            <p:spPr>
              <a:xfrm>
                <a:off x="4283266" y="1094211"/>
                <a:ext cx="117000" cy="1684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39" name="Ink 38">
                <a:extLst>
                  <a:ext uri="{FF2B5EF4-FFF2-40B4-BE49-F238E27FC236}">
                    <a16:creationId xmlns:a16="http://schemas.microsoft.com/office/drawing/2014/main" id="{FAAC8F7B-DD0A-4B86-AF33-10B53D34D490}"/>
                  </a:ext>
                </a:extLst>
              </p14:cNvPr>
              <p14:cNvContentPartPr/>
              <p14:nvPr/>
            </p14:nvContentPartPr>
            <p14:xfrm>
              <a:off x="4754146" y="1078011"/>
              <a:ext cx="160560" cy="203400"/>
            </p14:xfrm>
          </p:contentPart>
        </mc:Choice>
        <mc:Fallback xmlns="">
          <p:pic>
            <p:nvPicPr>
              <p:cNvPr id="39" name="Ink 38">
                <a:extLst>
                  <a:ext uri="{FF2B5EF4-FFF2-40B4-BE49-F238E27FC236}">
                    <a16:creationId xmlns:a16="http://schemas.microsoft.com/office/drawing/2014/main" id="{FAAC8F7B-DD0A-4B86-AF33-10B53D34D490}"/>
                  </a:ext>
                </a:extLst>
              </p:cNvPr>
              <p:cNvPicPr/>
              <p:nvPr/>
            </p:nvPicPr>
            <p:blipFill>
              <a:blip r:embed="rId39"/>
              <a:stretch>
                <a:fillRect/>
              </a:stretch>
            </p:blipFill>
            <p:spPr>
              <a:xfrm>
                <a:off x="4745146" y="1069011"/>
                <a:ext cx="1782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45" name="Ink 44">
                <a:extLst>
                  <a:ext uri="{FF2B5EF4-FFF2-40B4-BE49-F238E27FC236}">
                    <a16:creationId xmlns:a16="http://schemas.microsoft.com/office/drawing/2014/main" id="{AB13D1CC-4D08-41D2-B447-D503339D31FA}"/>
                  </a:ext>
                </a:extLst>
              </p14:cNvPr>
              <p14:cNvContentPartPr/>
              <p14:nvPr/>
            </p14:nvContentPartPr>
            <p14:xfrm>
              <a:off x="5089306" y="699651"/>
              <a:ext cx="637560" cy="848520"/>
            </p14:xfrm>
          </p:contentPart>
        </mc:Choice>
        <mc:Fallback xmlns="">
          <p:pic>
            <p:nvPicPr>
              <p:cNvPr id="45" name="Ink 44">
                <a:extLst>
                  <a:ext uri="{FF2B5EF4-FFF2-40B4-BE49-F238E27FC236}">
                    <a16:creationId xmlns:a16="http://schemas.microsoft.com/office/drawing/2014/main" id="{AB13D1CC-4D08-41D2-B447-D503339D31FA}"/>
                  </a:ext>
                </a:extLst>
              </p:cNvPr>
              <p:cNvPicPr/>
              <p:nvPr/>
            </p:nvPicPr>
            <p:blipFill>
              <a:blip r:embed="rId41"/>
              <a:stretch>
                <a:fillRect/>
              </a:stretch>
            </p:blipFill>
            <p:spPr>
              <a:xfrm>
                <a:off x="5080306" y="690651"/>
                <a:ext cx="655200" cy="86616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46" name="Ink 45">
                <a:extLst>
                  <a:ext uri="{FF2B5EF4-FFF2-40B4-BE49-F238E27FC236}">
                    <a16:creationId xmlns:a16="http://schemas.microsoft.com/office/drawing/2014/main" id="{A12ECD21-EC6F-4F4F-8520-5E88733DBC75}"/>
                  </a:ext>
                </a:extLst>
              </p14:cNvPr>
              <p14:cNvContentPartPr/>
              <p14:nvPr/>
            </p14:nvContentPartPr>
            <p14:xfrm>
              <a:off x="6094066" y="1082691"/>
              <a:ext cx="186120" cy="244440"/>
            </p14:xfrm>
          </p:contentPart>
        </mc:Choice>
        <mc:Fallback xmlns="">
          <p:pic>
            <p:nvPicPr>
              <p:cNvPr id="46" name="Ink 45">
                <a:extLst>
                  <a:ext uri="{FF2B5EF4-FFF2-40B4-BE49-F238E27FC236}">
                    <a16:creationId xmlns:a16="http://schemas.microsoft.com/office/drawing/2014/main" id="{A12ECD21-EC6F-4F4F-8520-5E88733DBC75}"/>
                  </a:ext>
                </a:extLst>
              </p:cNvPr>
              <p:cNvPicPr/>
              <p:nvPr/>
            </p:nvPicPr>
            <p:blipFill>
              <a:blip r:embed="rId43"/>
              <a:stretch>
                <a:fillRect/>
              </a:stretch>
            </p:blipFill>
            <p:spPr>
              <a:xfrm>
                <a:off x="6085066" y="1073691"/>
                <a:ext cx="203760" cy="26208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47" name="Ink 46">
                <a:extLst>
                  <a:ext uri="{FF2B5EF4-FFF2-40B4-BE49-F238E27FC236}">
                    <a16:creationId xmlns:a16="http://schemas.microsoft.com/office/drawing/2014/main" id="{63E642D6-7DE7-4150-A492-85DFF981DE4E}"/>
                  </a:ext>
                </a:extLst>
              </p14:cNvPr>
              <p14:cNvContentPartPr/>
              <p14:nvPr/>
            </p14:nvContentPartPr>
            <p14:xfrm>
              <a:off x="6385306" y="1135971"/>
              <a:ext cx="137520" cy="197280"/>
            </p14:xfrm>
          </p:contentPart>
        </mc:Choice>
        <mc:Fallback xmlns="">
          <p:pic>
            <p:nvPicPr>
              <p:cNvPr id="47" name="Ink 46">
                <a:extLst>
                  <a:ext uri="{FF2B5EF4-FFF2-40B4-BE49-F238E27FC236}">
                    <a16:creationId xmlns:a16="http://schemas.microsoft.com/office/drawing/2014/main" id="{63E642D6-7DE7-4150-A492-85DFF981DE4E}"/>
                  </a:ext>
                </a:extLst>
              </p:cNvPr>
              <p:cNvPicPr/>
              <p:nvPr/>
            </p:nvPicPr>
            <p:blipFill>
              <a:blip r:embed="rId45"/>
              <a:stretch>
                <a:fillRect/>
              </a:stretch>
            </p:blipFill>
            <p:spPr>
              <a:xfrm>
                <a:off x="6376306" y="1126971"/>
                <a:ext cx="155160" cy="21492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48" name="Ink 47">
                <a:extLst>
                  <a:ext uri="{FF2B5EF4-FFF2-40B4-BE49-F238E27FC236}">
                    <a16:creationId xmlns:a16="http://schemas.microsoft.com/office/drawing/2014/main" id="{84E66557-F2BF-4EE5-9EB9-1DD6C536D62D}"/>
                  </a:ext>
                </a:extLst>
              </p14:cNvPr>
              <p14:cNvContentPartPr/>
              <p14:nvPr/>
            </p14:nvContentPartPr>
            <p14:xfrm>
              <a:off x="6713266" y="1262691"/>
              <a:ext cx="20160" cy="48600"/>
            </p14:xfrm>
          </p:contentPart>
        </mc:Choice>
        <mc:Fallback xmlns="">
          <p:pic>
            <p:nvPicPr>
              <p:cNvPr id="48" name="Ink 47">
                <a:extLst>
                  <a:ext uri="{FF2B5EF4-FFF2-40B4-BE49-F238E27FC236}">
                    <a16:creationId xmlns:a16="http://schemas.microsoft.com/office/drawing/2014/main" id="{84E66557-F2BF-4EE5-9EB9-1DD6C536D62D}"/>
                  </a:ext>
                </a:extLst>
              </p:cNvPr>
              <p:cNvPicPr/>
              <p:nvPr/>
            </p:nvPicPr>
            <p:blipFill>
              <a:blip r:embed="rId47"/>
              <a:stretch>
                <a:fillRect/>
              </a:stretch>
            </p:blipFill>
            <p:spPr>
              <a:xfrm>
                <a:off x="6704266" y="1253691"/>
                <a:ext cx="37800" cy="6624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49" name="Ink 48">
                <a:extLst>
                  <a:ext uri="{FF2B5EF4-FFF2-40B4-BE49-F238E27FC236}">
                    <a16:creationId xmlns:a16="http://schemas.microsoft.com/office/drawing/2014/main" id="{0E9F18C3-EF9D-4036-9BF2-837DF3D1399C}"/>
                  </a:ext>
                </a:extLst>
              </p14:cNvPr>
              <p14:cNvContentPartPr/>
              <p14:nvPr/>
            </p14:nvContentPartPr>
            <p14:xfrm>
              <a:off x="7026826" y="1283211"/>
              <a:ext cx="10440" cy="16920"/>
            </p14:xfrm>
          </p:contentPart>
        </mc:Choice>
        <mc:Fallback xmlns="">
          <p:pic>
            <p:nvPicPr>
              <p:cNvPr id="49" name="Ink 48">
                <a:extLst>
                  <a:ext uri="{FF2B5EF4-FFF2-40B4-BE49-F238E27FC236}">
                    <a16:creationId xmlns:a16="http://schemas.microsoft.com/office/drawing/2014/main" id="{0E9F18C3-EF9D-4036-9BF2-837DF3D1399C}"/>
                  </a:ext>
                </a:extLst>
              </p:cNvPr>
              <p:cNvPicPr/>
              <p:nvPr/>
            </p:nvPicPr>
            <p:blipFill>
              <a:blip r:embed="rId49"/>
              <a:stretch>
                <a:fillRect/>
              </a:stretch>
            </p:blipFill>
            <p:spPr>
              <a:xfrm>
                <a:off x="7017826" y="1274211"/>
                <a:ext cx="28080" cy="3456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50" name="Ink 49">
                <a:extLst>
                  <a:ext uri="{FF2B5EF4-FFF2-40B4-BE49-F238E27FC236}">
                    <a16:creationId xmlns:a16="http://schemas.microsoft.com/office/drawing/2014/main" id="{79425C9C-6491-4F81-917C-48885ADC74B0}"/>
                  </a:ext>
                </a:extLst>
              </p14:cNvPr>
              <p14:cNvContentPartPr/>
              <p14:nvPr/>
            </p14:nvContentPartPr>
            <p14:xfrm>
              <a:off x="7155706" y="1277811"/>
              <a:ext cx="12960" cy="12960"/>
            </p14:xfrm>
          </p:contentPart>
        </mc:Choice>
        <mc:Fallback xmlns="">
          <p:pic>
            <p:nvPicPr>
              <p:cNvPr id="50" name="Ink 49">
                <a:extLst>
                  <a:ext uri="{FF2B5EF4-FFF2-40B4-BE49-F238E27FC236}">
                    <a16:creationId xmlns:a16="http://schemas.microsoft.com/office/drawing/2014/main" id="{79425C9C-6491-4F81-917C-48885ADC74B0}"/>
                  </a:ext>
                </a:extLst>
              </p:cNvPr>
              <p:cNvPicPr/>
              <p:nvPr/>
            </p:nvPicPr>
            <p:blipFill>
              <a:blip r:embed="rId51"/>
              <a:stretch>
                <a:fillRect/>
              </a:stretch>
            </p:blipFill>
            <p:spPr>
              <a:xfrm>
                <a:off x="7146706" y="1268811"/>
                <a:ext cx="30600" cy="306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51" name="Ink 50">
                <a:extLst>
                  <a:ext uri="{FF2B5EF4-FFF2-40B4-BE49-F238E27FC236}">
                    <a16:creationId xmlns:a16="http://schemas.microsoft.com/office/drawing/2014/main" id="{2C9E784B-6D82-4215-9114-54EA98FF4D81}"/>
                  </a:ext>
                </a:extLst>
              </p14:cNvPr>
              <p14:cNvContentPartPr/>
              <p14:nvPr/>
            </p14:nvContentPartPr>
            <p14:xfrm>
              <a:off x="7648546" y="1273851"/>
              <a:ext cx="19080" cy="27360"/>
            </p14:xfrm>
          </p:contentPart>
        </mc:Choice>
        <mc:Fallback xmlns="">
          <p:pic>
            <p:nvPicPr>
              <p:cNvPr id="51" name="Ink 50">
                <a:extLst>
                  <a:ext uri="{FF2B5EF4-FFF2-40B4-BE49-F238E27FC236}">
                    <a16:creationId xmlns:a16="http://schemas.microsoft.com/office/drawing/2014/main" id="{2C9E784B-6D82-4215-9114-54EA98FF4D81}"/>
                  </a:ext>
                </a:extLst>
              </p:cNvPr>
              <p:cNvPicPr/>
              <p:nvPr/>
            </p:nvPicPr>
            <p:blipFill>
              <a:blip r:embed="rId53"/>
              <a:stretch>
                <a:fillRect/>
              </a:stretch>
            </p:blipFill>
            <p:spPr>
              <a:xfrm>
                <a:off x="7639546" y="1264851"/>
                <a:ext cx="36720" cy="4500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52" name="Ink 51">
                <a:extLst>
                  <a:ext uri="{FF2B5EF4-FFF2-40B4-BE49-F238E27FC236}">
                    <a16:creationId xmlns:a16="http://schemas.microsoft.com/office/drawing/2014/main" id="{B9B8470C-446F-453D-832B-95931AE54798}"/>
                  </a:ext>
                </a:extLst>
              </p14:cNvPr>
              <p14:cNvContentPartPr/>
              <p14:nvPr/>
            </p14:nvContentPartPr>
            <p14:xfrm>
              <a:off x="7899106" y="1265571"/>
              <a:ext cx="47520" cy="8640"/>
            </p14:xfrm>
          </p:contentPart>
        </mc:Choice>
        <mc:Fallback xmlns="">
          <p:pic>
            <p:nvPicPr>
              <p:cNvPr id="52" name="Ink 51">
                <a:extLst>
                  <a:ext uri="{FF2B5EF4-FFF2-40B4-BE49-F238E27FC236}">
                    <a16:creationId xmlns:a16="http://schemas.microsoft.com/office/drawing/2014/main" id="{B9B8470C-446F-453D-832B-95931AE54798}"/>
                  </a:ext>
                </a:extLst>
              </p:cNvPr>
              <p:cNvPicPr/>
              <p:nvPr/>
            </p:nvPicPr>
            <p:blipFill>
              <a:blip r:embed="rId55"/>
              <a:stretch>
                <a:fillRect/>
              </a:stretch>
            </p:blipFill>
            <p:spPr>
              <a:xfrm>
                <a:off x="7890106" y="1256571"/>
                <a:ext cx="65160" cy="2628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53" name="Ink 52">
                <a:extLst>
                  <a:ext uri="{FF2B5EF4-FFF2-40B4-BE49-F238E27FC236}">
                    <a16:creationId xmlns:a16="http://schemas.microsoft.com/office/drawing/2014/main" id="{305EED17-A629-4638-AE0A-9869E96E8C37}"/>
                  </a:ext>
                </a:extLst>
              </p14:cNvPr>
              <p14:cNvContentPartPr/>
              <p14:nvPr/>
            </p14:nvContentPartPr>
            <p14:xfrm>
              <a:off x="8309506" y="1252611"/>
              <a:ext cx="3240" cy="20880"/>
            </p14:xfrm>
          </p:contentPart>
        </mc:Choice>
        <mc:Fallback xmlns="">
          <p:pic>
            <p:nvPicPr>
              <p:cNvPr id="53" name="Ink 52">
                <a:extLst>
                  <a:ext uri="{FF2B5EF4-FFF2-40B4-BE49-F238E27FC236}">
                    <a16:creationId xmlns:a16="http://schemas.microsoft.com/office/drawing/2014/main" id="{305EED17-A629-4638-AE0A-9869E96E8C37}"/>
                  </a:ext>
                </a:extLst>
              </p:cNvPr>
              <p:cNvPicPr/>
              <p:nvPr/>
            </p:nvPicPr>
            <p:blipFill>
              <a:blip r:embed="rId57"/>
              <a:stretch>
                <a:fillRect/>
              </a:stretch>
            </p:blipFill>
            <p:spPr>
              <a:xfrm>
                <a:off x="8300506" y="1243611"/>
                <a:ext cx="20880" cy="3852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59" name="Ink 58">
                <a:extLst>
                  <a:ext uri="{FF2B5EF4-FFF2-40B4-BE49-F238E27FC236}">
                    <a16:creationId xmlns:a16="http://schemas.microsoft.com/office/drawing/2014/main" id="{62B916FC-4114-48BC-BB22-4963B30D04BD}"/>
                  </a:ext>
                </a:extLst>
              </p14:cNvPr>
              <p14:cNvContentPartPr/>
              <p14:nvPr/>
            </p14:nvContentPartPr>
            <p14:xfrm>
              <a:off x="2684146" y="2733291"/>
              <a:ext cx="969480" cy="650160"/>
            </p14:xfrm>
          </p:contentPart>
        </mc:Choice>
        <mc:Fallback xmlns="">
          <p:pic>
            <p:nvPicPr>
              <p:cNvPr id="59" name="Ink 58">
                <a:extLst>
                  <a:ext uri="{FF2B5EF4-FFF2-40B4-BE49-F238E27FC236}">
                    <a16:creationId xmlns:a16="http://schemas.microsoft.com/office/drawing/2014/main" id="{62B916FC-4114-48BC-BB22-4963B30D04BD}"/>
                  </a:ext>
                </a:extLst>
              </p:cNvPr>
              <p:cNvPicPr/>
              <p:nvPr/>
            </p:nvPicPr>
            <p:blipFill>
              <a:blip r:embed="rId59"/>
              <a:stretch>
                <a:fillRect/>
              </a:stretch>
            </p:blipFill>
            <p:spPr>
              <a:xfrm>
                <a:off x="2675146" y="2724291"/>
                <a:ext cx="987120" cy="66780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60" name="Ink 59">
                <a:extLst>
                  <a:ext uri="{FF2B5EF4-FFF2-40B4-BE49-F238E27FC236}">
                    <a16:creationId xmlns:a16="http://schemas.microsoft.com/office/drawing/2014/main" id="{603E4E5A-E75C-4D3D-B381-7E96E2D1B39C}"/>
                  </a:ext>
                </a:extLst>
              </p14:cNvPr>
              <p14:cNvContentPartPr/>
              <p14:nvPr/>
            </p14:nvContentPartPr>
            <p14:xfrm>
              <a:off x="3851986" y="2960811"/>
              <a:ext cx="161640" cy="30240"/>
            </p14:xfrm>
          </p:contentPart>
        </mc:Choice>
        <mc:Fallback xmlns="">
          <p:pic>
            <p:nvPicPr>
              <p:cNvPr id="60" name="Ink 59">
                <a:extLst>
                  <a:ext uri="{FF2B5EF4-FFF2-40B4-BE49-F238E27FC236}">
                    <a16:creationId xmlns:a16="http://schemas.microsoft.com/office/drawing/2014/main" id="{603E4E5A-E75C-4D3D-B381-7E96E2D1B39C}"/>
                  </a:ext>
                </a:extLst>
              </p:cNvPr>
              <p:cNvPicPr/>
              <p:nvPr/>
            </p:nvPicPr>
            <p:blipFill>
              <a:blip r:embed="rId61"/>
              <a:stretch>
                <a:fillRect/>
              </a:stretch>
            </p:blipFill>
            <p:spPr>
              <a:xfrm>
                <a:off x="3842986" y="2951811"/>
                <a:ext cx="179280" cy="4788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61" name="Ink 60">
                <a:extLst>
                  <a:ext uri="{FF2B5EF4-FFF2-40B4-BE49-F238E27FC236}">
                    <a16:creationId xmlns:a16="http://schemas.microsoft.com/office/drawing/2014/main" id="{494B55E5-B3F1-4D16-92D8-29754ECE9406}"/>
                  </a:ext>
                </a:extLst>
              </p14:cNvPr>
              <p14:cNvContentPartPr/>
              <p14:nvPr/>
            </p14:nvContentPartPr>
            <p14:xfrm>
              <a:off x="3837946" y="3134691"/>
              <a:ext cx="163440" cy="23040"/>
            </p14:xfrm>
          </p:contentPart>
        </mc:Choice>
        <mc:Fallback xmlns="">
          <p:pic>
            <p:nvPicPr>
              <p:cNvPr id="61" name="Ink 60">
                <a:extLst>
                  <a:ext uri="{FF2B5EF4-FFF2-40B4-BE49-F238E27FC236}">
                    <a16:creationId xmlns:a16="http://schemas.microsoft.com/office/drawing/2014/main" id="{494B55E5-B3F1-4D16-92D8-29754ECE9406}"/>
                  </a:ext>
                </a:extLst>
              </p:cNvPr>
              <p:cNvPicPr/>
              <p:nvPr/>
            </p:nvPicPr>
            <p:blipFill>
              <a:blip r:embed="rId63"/>
              <a:stretch>
                <a:fillRect/>
              </a:stretch>
            </p:blipFill>
            <p:spPr>
              <a:xfrm>
                <a:off x="3828946" y="3125691"/>
                <a:ext cx="18108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135" name="Ink 134">
                <a:extLst>
                  <a:ext uri="{FF2B5EF4-FFF2-40B4-BE49-F238E27FC236}">
                    <a16:creationId xmlns:a16="http://schemas.microsoft.com/office/drawing/2014/main" id="{B986F448-1714-4E86-9F3A-E5B1E2BD333D}"/>
                  </a:ext>
                </a:extLst>
              </p14:cNvPr>
              <p14:cNvContentPartPr/>
              <p14:nvPr/>
            </p14:nvContentPartPr>
            <p14:xfrm>
              <a:off x="5408266" y="2896731"/>
              <a:ext cx="221040" cy="242640"/>
            </p14:xfrm>
          </p:contentPart>
        </mc:Choice>
        <mc:Fallback xmlns="">
          <p:pic>
            <p:nvPicPr>
              <p:cNvPr id="135" name="Ink 134">
                <a:extLst>
                  <a:ext uri="{FF2B5EF4-FFF2-40B4-BE49-F238E27FC236}">
                    <a16:creationId xmlns:a16="http://schemas.microsoft.com/office/drawing/2014/main" id="{B986F448-1714-4E86-9F3A-E5B1E2BD333D}"/>
                  </a:ext>
                </a:extLst>
              </p:cNvPr>
              <p:cNvPicPr/>
              <p:nvPr/>
            </p:nvPicPr>
            <p:blipFill>
              <a:blip r:embed="rId65"/>
              <a:stretch>
                <a:fillRect/>
              </a:stretch>
            </p:blipFill>
            <p:spPr>
              <a:xfrm>
                <a:off x="5399266" y="2887731"/>
                <a:ext cx="238680" cy="26028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136" name="Ink 135">
                <a:extLst>
                  <a:ext uri="{FF2B5EF4-FFF2-40B4-BE49-F238E27FC236}">
                    <a16:creationId xmlns:a16="http://schemas.microsoft.com/office/drawing/2014/main" id="{536DE3F1-A478-4F65-9CBD-0D547B9E2253}"/>
                  </a:ext>
                </a:extLst>
              </p14:cNvPr>
              <p14:cNvContentPartPr/>
              <p14:nvPr/>
            </p14:nvContentPartPr>
            <p14:xfrm>
              <a:off x="4180306" y="2737251"/>
              <a:ext cx="1055880" cy="518400"/>
            </p14:xfrm>
          </p:contentPart>
        </mc:Choice>
        <mc:Fallback xmlns="">
          <p:pic>
            <p:nvPicPr>
              <p:cNvPr id="136" name="Ink 135">
                <a:extLst>
                  <a:ext uri="{FF2B5EF4-FFF2-40B4-BE49-F238E27FC236}">
                    <a16:creationId xmlns:a16="http://schemas.microsoft.com/office/drawing/2014/main" id="{536DE3F1-A478-4F65-9CBD-0D547B9E2253}"/>
                  </a:ext>
                </a:extLst>
              </p:cNvPr>
              <p:cNvPicPr/>
              <p:nvPr/>
            </p:nvPicPr>
            <p:blipFill>
              <a:blip r:embed="rId67"/>
              <a:stretch>
                <a:fillRect/>
              </a:stretch>
            </p:blipFill>
            <p:spPr>
              <a:xfrm>
                <a:off x="4171306" y="2728251"/>
                <a:ext cx="1073520" cy="53604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141" name="Ink 140">
                <a:extLst>
                  <a:ext uri="{FF2B5EF4-FFF2-40B4-BE49-F238E27FC236}">
                    <a16:creationId xmlns:a16="http://schemas.microsoft.com/office/drawing/2014/main" id="{23C584C5-3A2C-49C9-A7EC-94D9628D66DF}"/>
                  </a:ext>
                </a:extLst>
              </p14:cNvPr>
              <p14:cNvContentPartPr/>
              <p14:nvPr/>
            </p14:nvContentPartPr>
            <p14:xfrm>
              <a:off x="6817306" y="2890971"/>
              <a:ext cx="112320" cy="29160"/>
            </p14:xfrm>
          </p:contentPart>
        </mc:Choice>
        <mc:Fallback xmlns="">
          <p:pic>
            <p:nvPicPr>
              <p:cNvPr id="141" name="Ink 140">
                <a:extLst>
                  <a:ext uri="{FF2B5EF4-FFF2-40B4-BE49-F238E27FC236}">
                    <a16:creationId xmlns:a16="http://schemas.microsoft.com/office/drawing/2014/main" id="{23C584C5-3A2C-49C9-A7EC-94D9628D66DF}"/>
                  </a:ext>
                </a:extLst>
              </p:cNvPr>
              <p:cNvPicPr/>
              <p:nvPr/>
            </p:nvPicPr>
            <p:blipFill>
              <a:blip r:embed="rId69"/>
              <a:stretch>
                <a:fillRect/>
              </a:stretch>
            </p:blipFill>
            <p:spPr>
              <a:xfrm>
                <a:off x="6808306" y="2881971"/>
                <a:ext cx="129960" cy="4680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144" name="Ink 143">
                <a:extLst>
                  <a:ext uri="{FF2B5EF4-FFF2-40B4-BE49-F238E27FC236}">
                    <a16:creationId xmlns:a16="http://schemas.microsoft.com/office/drawing/2014/main" id="{9696C485-A2CF-4A78-9527-14E5224A29A1}"/>
                  </a:ext>
                </a:extLst>
              </p14:cNvPr>
              <p14:cNvContentPartPr/>
              <p14:nvPr/>
            </p14:nvContentPartPr>
            <p14:xfrm>
              <a:off x="7022146" y="2714931"/>
              <a:ext cx="275040" cy="518040"/>
            </p14:xfrm>
          </p:contentPart>
        </mc:Choice>
        <mc:Fallback xmlns="">
          <p:pic>
            <p:nvPicPr>
              <p:cNvPr id="144" name="Ink 143">
                <a:extLst>
                  <a:ext uri="{FF2B5EF4-FFF2-40B4-BE49-F238E27FC236}">
                    <a16:creationId xmlns:a16="http://schemas.microsoft.com/office/drawing/2014/main" id="{9696C485-A2CF-4A78-9527-14E5224A29A1}"/>
                  </a:ext>
                </a:extLst>
              </p:cNvPr>
              <p:cNvPicPr/>
              <p:nvPr/>
            </p:nvPicPr>
            <p:blipFill>
              <a:blip r:embed="rId71"/>
              <a:stretch>
                <a:fillRect/>
              </a:stretch>
            </p:blipFill>
            <p:spPr>
              <a:xfrm>
                <a:off x="7013146" y="2705931"/>
                <a:ext cx="292680" cy="53568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145" name="Ink 144">
                <a:extLst>
                  <a:ext uri="{FF2B5EF4-FFF2-40B4-BE49-F238E27FC236}">
                    <a16:creationId xmlns:a16="http://schemas.microsoft.com/office/drawing/2014/main" id="{C7E1F51A-F7F8-4F85-AD76-E7D28BB77A15}"/>
                  </a:ext>
                </a:extLst>
              </p14:cNvPr>
              <p14:cNvContentPartPr/>
              <p14:nvPr/>
            </p14:nvContentPartPr>
            <p14:xfrm>
              <a:off x="6379546" y="2712051"/>
              <a:ext cx="333000" cy="373680"/>
            </p14:xfrm>
          </p:contentPart>
        </mc:Choice>
        <mc:Fallback xmlns="">
          <p:pic>
            <p:nvPicPr>
              <p:cNvPr id="145" name="Ink 144">
                <a:extLst>
                  <a:ext uri="{FF2B5EF4-FFF2-40B4-BE49-F238E27FC236}">
                    <a16:creationId xmlns:a16="http://schemas.microsoft.com/office/drawing/2014/main" id="{C7E1F51A-F7F8-4F85-AD76-E7D28BB77A15}"/>
                  </a:ext>
                </a:extLst>
              </p:cNvPr>
              <p:cNvPicPr/>
              <p:nvPr/>
            </p:nvPicPr>
            <p:blipFill>
              <a:blip r:embed="rId73"/>
              <a:stretch>
                <a:fillRect/>
              </a:stretch>
            </p:blipFill>
            <p:spPr>
              <a:xfrm>
                <a:off x="6370546" y="2703051"/>
                <a:ext cx="350640" cy="39132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146" name="Ink 145">
                <a:extLst>
                  <a:ext uri="{FF2B5EF4-FFF2-40B4-BE49-F238E27FC236}">
                    <a16:creationId xmlns:a16="http://schemas.microsoft.com/office/drawing/2014/main" id="{8326531B-9A15-418C-A5A8-57C743D04788}"/>
                  </a:ext>
                </a:extLst>
              </p14:cNvPr>
              <p14:cNvContentPartPr/>
              <p14:nvPr/>
            </p14:nvContentPartPr>
            <p14:xfrm>
              <a:off x="5828026" y="2817891"/>
              <a:ext cx="419760" cy="488160"/>
            </p14:xfrm>
          </p:contentPart>
        </mc:Choice>
        <mc:Fallback xmlns="">
          <p:pic>
            <p:nvPicPr>
              <p:cNvPr id="146" name="Ink 145">
                <a:extLst>
                  <a:ext uri="{FF2B5EF4-FFF2-40B4-BE49-F238E27FC236}">
                    <a16:creationId xmlns:a16="http://schemas.microsoft.com/office/drawing/2014/main" id="{8326531B-9A15-418C-A5A8-57C743D04788}"/>
                  </a:ext>
                </a:extLst>
              </p:cNvPr>
              <p:cNvPicPr/>
              <p:nvPr/>
            </p:nvPicPr>
            <p:blipFill>
              <a:blip r:embed="rId75"/>
              <a:stretch>
                <a:fillRect/>
              </a:stretch>
            </p:blipFill>
            <p:spPr>
              <a:xfrm>
                <a:off x="5819026" y="2808891"/>
                <a:ext cx="437400" cy="50580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147" name="Ink 146">
                <a:extLst>
                  <a:ext uri="{FF2B5EF4-FFF2-40B4-BE49-F238E27FC236}">
                    <a16:creationId xmlns:a16="http://schemas.microsoft.com/office/drawing/2014/main" id="{780E1554-062C-436F-BCB4-D810BC09FF9C}"/>
                  </a:ext>
                </a:extLst>
              </p14:cNvPr>
              <p14:cNvContentPartPr/>
              <p14:nvPr/>
            </p14:nvContentPartPr>
            <p14:xfrm>
              <a:off x="8082346" y="2646531"/>
              <a:ext cx="347040" cy="103680"/>
            </p14:xfrm>
          </p:contentPart>
        </mc:Choice>
        <mc:Fallback xmlns="">
          <p:pic>
            <p:nvPicPr>
              <p:cNvPr id="147" name="Ink 146">
                <a:extLst>
                  <a:ext uri="{FF2B5EF4-FFF2-40B4-BE49-F238E27FC236}">
                    <a16:creationId xmlns:a16="http://schemas.microsoft.com/office/drawing/2014/main" id="{780E1554-062C-436F-BCB4-D810BC09FF9C}"/>
                  </a:ext>
                </a:extLst>
              </p:cNvPr>
              <p:cNvPicPr/>
              <p:nvPr/>
            </p:nvPicPr>
            <p:blipFill>
              <a:blip r:embed="rId77"/>
              <a:stretch>
                <a:fillRect/>
              </a:stretch>
            </p:blipFill>
            <p:spPr>
              <a:xfrm>
                <a:off x="8073346" y="2637531"/>
                <a:ext cx="364680" cy="12132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150" name="Ink 149">
                <a:extLst>
                  <a:ext uri="{FF2B5EF4-FFF2-40B4-BE49-F238E27FC236}">
                    <a16:creationId xmlns:a16="http://schemas.microsoft.com/office/drawing/2014/main" id="{FD5B39AF-F88E-460A-AD66-0B161B80B5CA}"/>
                  </a:ext>
                </a:extLst>
              </p14:cNvPr>
              <p14:cNvContentPartPr/>
              <p14:nvPr/>
            </p14:nvContentPartPr>
            <p14:xfrm>
              <a:off x="8596426" y="2471571"/>
              <a:ext cx="749520" cy="295200"/>
            </p14:xfrm>
          </p:contentPart>
        </mc:Choice>
        <mc:Fallback xmlns="">
          <p:pic>
            <p:nvPicPr>
              <p:cNvPr id="150" name="Ink 149">
                <a:extLst>
                  <a:ext uri="{FF2B5EF4-FFF2-40B4-BE49-F238E27FC236}">
                    <a16:creationId xmlns:a16="http://schemas.microsoft.com/office/drawing/2014/main" id="{FD5B39AF-F88E-460A-AD66-0B161B80B5CA}"/>
                  </a:ext>
                </a:extLst>
              </p:cNvPr>
              <p:cNvPicPr/>
              <p:nvPr/>
            </p:nvPicPr>
            <p:blipFill>
              <a:blip r:embed="rId79"/>
              <a:stretch>
                <a:fillRect/>
              </a:stretch>
            </p:blipFill>
            <p:spPr>
              <a:xfrm>
                <a:off x="8587426" y="2462571"/>
                <a:ext cx="767160" cy="31284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161" name="Ink 160">
                <a:extLst>
                  <a:ext uri="{FF2B5EF4-FFF2-40B4-BE49-F238E27FC236}">
                    <a16:creationId xmlns:a16="http://schemas.microsoft.com/office/drawing/2014/main" id="{9EC770E9-3163-45E4-8342-AFBB5EF193F9}"/>
                  </a:ext>
                </a:extLst>
              </p14:cNvPr>
              <p14:cNvContentPartPr/>
              <p14:nvPr/>
            </p14:nvContentPartPr>
            <p14:xfrm>
              <a:off x="8540626" y="2871171"/>
              <a:ext cx="1499760" cy="397800"/>
            </p14:xfrm>
          </p:contentPart>
        </mc:Choice>
        <mc:Fallback xmlns="">
          <p:pic>
            <p:nvPicPr>
              <p:cNvPr id="161" name="Ink 160">
                <a:extLst>
                  <a:ext uri="{FF2B5EF4-FFF2-40B4-BE49-F238E27FC236}">
                    <a16:creationId xmlns:a16="http://schemas.microsoft.com/office/drawing/2014/main" id="{9EC770E9-3163-45E4-8342-AFBB5EF193F9}"/>
                  </a:ext>
                </a:extLst>
              </p:cNvPr>
              <p:cNvPicPr/>
              <p:nvPr/>
            </p:nvPicPr>
            <p:blipFill>
              <a:blip r:embed="rId81"/>
              <a:stretch>
                <a:fillRect/>
              </a:stretch>
            </p:blipFill>
            <p:spPr>
              <a:xfrm>
                <a:off x="8531626" y="2862171"/>
                <a:ext cx="1517400" cy="41544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249" name="Ink 248">
                <a:extLst>
                  <a:ext uri="{FF2B5EF4-FFF2-40B4-BE49-F238E27FC236}">
                    <a16:creationId xmlns:a16="http://schemas.microsoft.com/office/drawing/2014/main" id="{EF1E5349-249D-4E06-8219-596F7232A289}"/>
                  </a:ext>
                </a:extLst>
              </p14:cNvPr>
              <p14:cNvContentPartPr/>
              <p14:nvPr/>
            </p14:nvContentPartPr>
            <p14:xfrm>
              <a:off x="1097086" y="5732469"/>
              <a:ext cx="1769400" cy="754560"/>
            </p14:xfrm>
          </p:contentPart>
        </mc:Choice>
        <mc:Fallback xmlns="">
          <p:pic>
            <p:nvPicPr>
              <p:cNvPr id="249" name="Ink 248">
                <a:extLst>
                  <a:ext uri="{FF2B5EF4-FFF2-40B4-BE49-F238E27FC236}">
                    <a16:creationId xmlns:a16="http://schemas.microsoft.com/office/drawing/2014/main" id="{EF1E5349-249D-4E06-8219-596F7232A289}"/>
                  </a:ext>
                </a:extLst>
              </p:cNvPr>
              <p:cNvPicPr/>
              <p:nvPr/>
            </p:nvPicPr>
            <p:blipFill>
              <a:blip r:embed="rId83"/>
              <a:stretch>
                <a:fillRect/>
              </a:stretch>
            </p:blipFill>
            <p:spPr>
              <a:xfrm>
                <a:off x="1088086" y="5723469"/>
                <a:ext cx="1787040" cy="77220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284" name="Ink 283">
                <a:extLst>
                  <a:ext uri="{FF2B5EF4-FFF2-40B4-BE49-F238E27FC236}">
                    <a16:creationId xmlns:a16="http://schemas.microsoft.com/office/drawing/2014/main" id="{EA88E740-0BEC-4632-8D3D-C730A3FEAB27}"/>
                  </a:ext>
                </a:extLst>
              </p14:cNvPr>
              <p14:cNvContentPartPr/>
              <p14:nvPr/>
            </p14:nvContentPartPr>
            <p14:xfrm>
              <a:off x="2563186" y="4378345"/>
              <a:ext cx="2697120" cy="2245320"/>
            </p14:xfrm>
          </p:contentPart>
        </mc:Choice>
        <mc:Fallback xmlns="">
          <p:pic>
            <p:nvPicPr>
              <p:cNvPr id="284" name="Ink 283">
                <a:extLst>
                  <a:ext uri="{FF2B5EF4-FFF2-40B4-BE49-F238E27FC236}">
                    <a16:creationId xmlns:a16="http://schemas.microsoft.com/office/drawing/2014/main" id="{EA88E740-0BEC-4632-8D3D-C730A3FEAB27}"/>
                  </a:ext>
                </a:extLst>
              </p:cNvPr>
              <p:cNvPicPr/>
              <p:nvPr/>
            </p:nvPicPr>
            <p:blipFill>
              <a:blip r:embed="rId85"/>
              <a:stretch>
                <a:fillRect/>
              </a:stretch>
            </p:blipFill>
            <p:spPr>
              <a:xfrm>
                <a:off x="2527186" y="4306345"/>
                <a:ext cx="2768760" cy="238896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285" name="Ink 284">
                <a:extLst>
                  <a:ext uri="{FF2B5EF4-FFF2-40B4-BE49-F238E27FC236}">
                    <a16:creationId xmlns:a16="http://schemas.microsoft.com/office/drawing/2014/main" id="{3CBBDDAF-B3F9-4D52-9274-CB0B933063F2}"/>
                  </a:ext>
                </a:extLst>
              </p14:cNvPr>
              <p14:cNvContentPartPr/>
              <p14:nvPr/>
            </p14:nvContentPartPr>
            <p14:xfrm>
              <a:off x="-188294" y="5367625"/>
              <a:ext cx="1069560" cy="1548000"/>
            </p14:xfrm>
          </p:contentPart>
        </mc:Choice>
        <mc:Fallback xmlns="">
          <p:pic>
            <p:nvPicPr>
              <p:cNvPr id="285" name="Ink 284">
                <a:extLst>
                  <a:ext uri="{FF2B5EF4-FFF2-40B4-BE49-F238E27FC236}">
                    <a16:creationId xmlns:a16="http://schemas.microsoft.com/office/drawing/2014/main" id="{3CBBDDAF-B3F9-4D52-9274-CB0B933063F2}"/>
                  </a:ext>
                </a:extLst>
              </p:cNvPr>
              <p:cNvPicPr/>
              <p:nvPr/>
            </p:nvPicPr>
            <p:blipFill>
              <a:blip r:embed="rId87"/>
              <a:stretch>
                <a:fillRect/>
              </a:stretch>
            </p:blipFill>
            <p:spPr>
              <a:xfrm>
                <a:off x="-224294" y="5295625"/>
                <a:ext cx="1141200" cy="169164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286" name="Ink 285">
                <a:extLst>
                  <a:ext uri="{FF2B5EF4-FFF2-40B4-BE49-F238E27FC236}">
                    <a16:creationId xmlns:a16="http://schemas.microsoft.com/office/drawing/2014/main" id="{732B9559-A8F2-4B76-9A2A-BA9EC6D9BE07}"/>
                  </a:ext>
                </a:extLst>
              </p14:cNvPr>
              <p14:cNvContentPartPr/>
              <p14:nvPr/>
            </p14:nvContentPartPr>
            <p14:xfrm>
              <a:off x="5974186" y="3560785"/>
              <a:ext cx="59040" cy="423000"/>
            </p14:xfrm>
          </p:contentPart>
        </mc:Choice>
        <mc:Fallback xmlns="">
          <p:pic>
            <p:nvPicPr>
              <p:cNvPr id="286" name="Ink 285">
                <a:extLst>
                  <a:ext uri="{FF2B5EF4-FFF2-40B4-BE49-F238E27FC236}">
                    <a16:creationId xmlns:a16="http://schemas.microsoft.com/office/drawing/2014/main" id="{732B9559-A8F2-4B76-9A2A-BA9EC6D9BE07}"/>
                  </a:ext>
                </a:extLst>
              </p:cNvPr>
              <p:cNvPicPr/>
              <p:nvPr/>
            </p:nvPicPr>
            <p:blipFill>
              <a:blip r:embed="rId89"/>
              <a:stretch>
                <a:fillRect/>
              </a:stretch>
            </p:blipFill>
            <p:spPr>
              <a:xfrm>
                <a:off x="5965186" y="3551785"/>
                <a:ext cx="76680" cy="44064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287" name="Ink 286">
                <a:extLst>
                  <a:ext uri="{FF2B5EF4-FFF2-40B4-BE49-F238E27FC236}">
                    <a16:creationId xmlns:a16="http://schemas.microsoft.com/office/drawing/2014/main" id="{2D695E10-BD01-4618-9878-1DF330F74F54}"/>
                  </a:ext>
                </a:extLst>
              </p14:cNvPr>
              <p14:cNvContentPartPr/>
              <p14:nvPr/>
            </p14:nvContentPartPr>
            <p14:xfrm>
              <a:off x="6009826" y="4326505"/>
              <a:ext cx="21240" cy="313560"/>
            </p14:xfrm>
          </p:contentPart>
        </mc:Choice>
        <mc:Fallback xmlns="">
          <p:pic>
            <p:nvPicPr>
              <p:cNvPr id="287" name="Ink 286">
                <a:extLst>
                  <a:ext uri="{FF2B5EF4-FFF2-40B4-BE49-F238E27FC236}">
                    <a16:creationId xmlns:a16="http://schemas.microsoft.com/office/drawing/2014/main" id="{2D695E10-BD01-4618-9878-1DF330F74F54}"/>
                  </a:ext>
                </a:extLst>
              </p:cNvPr>
              <p:cNvPicPr/>
              <p:nvPr/>
            </p:nvPicPr>
            <p:blipFill>
              <a:blip r:embed="rId91"/>
              <a:stretch>
                <a:fillRect/>
              </a:stretch>
            </p:blipFill>
            <p:spPr>
              <a:xfrm>
                <a:off x="6000826" y="4317505"/>
                <a:ext cx="38880" cy="33120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288" name="Ink 287">
                <a:extLst>
                  <a:ext uri="{FF2B5EF4-FFF2-40B4-BE49-F238E27FC236}">
                    <a16:creationId xmlns:a16="http://schemas.microsoft.com/office/drawing/2014/main" id="{A99F3C4B-07CF-45B4-A22B-A2F5B1EDF970}"/>
                  </a:ext>
                </a:extLst>
              </p14:cNvPr>
              <p14:cNvContentPartPr/>
              <p14:nvPr/>
            </p14:nvContentPartPr>
            <p14:xfrm>
              <a:off x="5972386" y="4958665"/>
              <a:ext cx="16560" cy="367920"/>
            </p14:xfrm>
          </p:contentPart>
        </mc:Choice>
        <mc:Fallback xmlns="">
          <p:pic>
            <p:nvPicPr>
              <p:cNvPr id="288" name="Ink 287">
                <a:extLst>
                  <a:ext uri="{FF2B5EF4-FFF2-40B4-BE49-F238E27FC236}">
                    <a16:creationId xmlns:a16="http://schemas.microsoft.com/office/drawing/2014/main" id="{A99F3C4B-07CF-45B4-A22B-A2F5B1EDF970}"/>
                  </a:ext>
                </a:extLst>
              </p:cNvPr>
              <p:cNvPicPr/>
              <p:nvPr/>
            </p:nvPicPr>
            <p:blipFill>
              <a:blip r:embed="rId93"/>
              <a:stretch>
                <a:fillRect/>
              </a:stretch>
            </p:blipFill>
            <p:spPr>
              <a:xfrm>
                <a:off x="5963386" y="4949665"/>
                <a:ext cx="34200" cy="385560"/>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289" name="Ink 288">
                <a:extLst>
                  <a:ext uri="{FF2B5EF4-FFF2-40B4-BE49-F238E27FC236}">
                    <a16:creationId xmlns:a16="http://schemas.microsoft.com/office/drawing/2014/main" id="{A7E45F93-296F-4491-91CF-FD6CA111B234}"/>
                  </a:ext>
                </a:extLst>
              </p14:cNvPr>
              <p14:cNvContentPartPr/>
              <p14:nvPr/>
            </p14:nvContentPartPr>
            <p14:xfrm>
              <a:off x="6005506" y="5533225"/>
              <a:ext cx="24480" cy="379800"/>
            </p14:xfrm>
          </p:contentPart>
        </mc:Choice>
        <mc:Fallback xmlns="">
          <p:pic>
            <p:nvPicPr>
              <p:cNvPr id="289" name="Ink 288">
                <a:extLst>
                  <a:ext uri="{FF2B5EF4-FFF2-40B4-BE49-F238E27FC236}">
                    <a16:creationId xmlns:a16="http://schemas.microsoft.com/office/drawing/2014/main" id="{A7E45F93-296F-4491-91CF-FD6CA111B234}"/>
                  </a:ext>
                </a:extLst>
              </p:cNvPr>
              <p:cNvPicPr/>
              <p:nvPr/>
            </p:nvPicPr>
            <p:blipFill>
              <a:blip r:embed="rId95"/>
              <a:stretch>
                <a:fillRect/>
              </a:stretch>
            </p:blipFill>
            <p:spPr>
              <a:xfrm>
                <a:off x="5996506" y="5524225"/>
                <a:ext cx="42120" cy="39744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290" name="Ink 289">
                <a:extLst>
                  <a:ext uri="{FF2B5EF4-FFF2-40B4-BE49-F238E27FC236}">
                    <a16:creationId xmlns:a16="http://schemas.microsoft.com/office/drawing/2014/main" id="{41C466C4-3ECE-4ABD-9957-56BB729108C5}"/>
                  </a:ext>
                </a:extLst>
              </p14:cNvPr>
              <p14:cNvContentPartPr/>
              <p14:nvPr/>
            </p14:nvContentPartPr>
            <p14:xfrm>
              <a:off x="5977066" y="6036145"/>
              <a:ext cx="12600" cy="293040"/>
            </p14:xfrm>
          </p:contentPart>
        </mc:Choice>
        <mc:Fallback xmlns="">
          <p:pic>
            <p:nvPicPr>
              <p:cNvPr id="290" name="Ink 289">
                <a:extLst>
                  <a:ext uri="{FF2B5EF4-FFF2-40B4-BE49-F238E27FC236}">
                    <a16:creationId xmlns:a16="http://schemas.microsoft.com/office/drawing/2014/main" id="{41C466C4-3ECE-4ABD-9957-56BB729108C5}"/>
                  </a:ext>
                </a:extLst>
              </p:cNvPr>
              <p:cNvPicPr/>
              <p:nvPr/>
            </p:nvPicPr>
            <p:blipFill>
              <a:blip r:embed="rId97"/>
              <a:stretch>
                <a:fillRect/>
              </a:stretch>
            </p:blipFill>
            <p:spPr>
              <a:xfrm>
                <a:off x="5968066" y="6027145"/>
                <a:ext cx="30240" cy="310680"/>
              </a:xfrm>
              <a:prstGeom prst="rect">
                <a:avLst/>
              </a:prstGeom>
            </p:spPr>
          </p:pic>
        </mc:Fallback>
      </mc:AlternateContent>
      <mc:AlternateContent xmlns:mc="http://schemas.openxmlformats.org/markup-compatibility/2006" xmlns:p14="http://schemas.microsoft.com/office/powerpoint/2010/main">
        <mc:Choice Requires="p14">
          <p:contentPart p14:bwMode="auto" r:id="rId98">
            <p14:nvContentPartPr>
              <p14:cNvPr id="291" name="Ink 290">
                <a:extLst>
                  <a:ext uri="{FF2B5EF4-FFF2-40B4-BE49-F238E27FC236}">
                    <a16:creationId xmlns:a16="http://schemas.microsoft.com/office/drawing/2014/main" id="{5CBE6BE1-5965-43FA-855A-771A0DC54E06}"/>
                  </a:ext>
                </a:extLst>
              </p14:cNvPr>
              <p14:cNvContentPartPr/>
              <p14:nvPr/>
            </p14:nvContentPartPr>
            <p14:xfrm>
              <a:off x="5963026" y="6454465"/>
              <a:ext cx="29160" cy="243000"/>
            </p14:xfrm>
          </p:contentPart>
        </mc:Choice>
        <mc:Fallback xmlns="">
          <p:pic>
            <p:nvPicPr>
              <p:cNvPr id="291" name="Ink 290">
                <a:extLst>
                  <a:ext uri="{FF2B5EF4-FFF2-40B4-BE49-F238E27FC236}">
                    <a16:creationId xmlns:a16="http://schemas.microsoft.com/office/drawing/2014/main" id="{5CBE6BE1-5965-43FA-855A-771A0DC54E06}"/>
                  </a:ext>
                </a:extLst>
              </p:cNvPr>
              <p:cNvPicPr/>
              <p:nvPr/>
            </p:nvPicPr>
            <p:blipFill>
              <a:blip r:embed="rId99"/>
              <a:stretch>
                <a:fillRect/>
              </a:stretch>
            </p:blipFill>
            <p:spPr>
              <a:xfrm>
                <a:off x="5954026" y="6445465"/>
                <a:ext cx="46800" cy="260640"/>
              </a:xfrm>
              <a:prstGeom prst="rect">
                <a:avLst/>
              </a:prstGeom>
            </p:spPr>
          </p:pic>
        </mc:Fallback>
      </mc:AlternateContent>
      <mc:AlternateContent xmlns:mc="http://schemas.openxmlformats.org/markup-compatibility/2006" xmlns:p14="http://schemas.microsoft.com/office/powerpoint/2010/main">
        <mc:Choice Requires="p14">
          <p:contentPart p14:bwMode="auto" r:id="rId100">
            <p14:nvContentPartPr>
              <p14:cNvPr id="365" name="Ink 364">
                <a:extLst>
                  <a:ext uri="{FF2B5EF4-FFF2-40B4-BE49-F238E27FC236}">
                    <a16:creationId xmlns:a16="http://schemas.microsoft.com/office/drawing/2014/main" id="{27B6E3EF-26B2-469F-A0BE-006522829248}"/>
                  </a:ext>
                </a:extLst>
              </p14:cNvPr>
              <p14:cNvContentPartPr/>
              <p14:nvPr/>
            </p14:nvContentPartPr>
            <p14:xfrm>
              <a:off x="9541426" y="4116265"/>
              <a:ext cx="1450800" cy="738720"/>
            </p14:xfrm>
          </p:contentPart>
        </mc:Choice>
        <mc:Fallback xmlns="">
          <p:pic>
            <p:nvPicPr>
              <p:cNvPr id="365" name="Ink 364">
                <a:extLst>
                  <a:ext uri="{FF2B5EF4-FFF2-40B4-BE49-F238E27FC236}">
                    <a16:creationId xmlns:a16="http://schemas.microsoft.com/office/drawing/2014/main" id="{27B6E3EF-26B2-469F-A0BE-006522829248}"/>
                  </a:ext>
                </a:extLst>
              </p:cNvPr>
              <p:cNvPicPr/>
              <p:nvPr/>
            </p:nvPicPr>
            <p:blipFill>
              <a:blip r:embed="rId101"/>
              <a:stretch>
                <a:fillRect/>
              </a:stretch>
            </p:blipFill>
            <p:spPr>
              <a:xfrm>
                <a:off x="9505426" y="4044265"/>
                <a:ext cx="1522440" cy="882360"/>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366" name="Ink 365">
                <a:extLst>
                  <a:ext uri="{FF2B5EF4-FFF2-40B4-BE49-F238E27FC236}">
                    <a16:creationId xmlns:a16="http://schemas.microsoft.com/office/drawing/2014/main" id="{911A9CC7-217E-4FFB-B846-F10723C4BBC6}"/>
                  </a:ext>
                </a:extLst>
              </p14:cNvPr>
              <p14:cNvContentPartPr/>
              <p14:nvPr/>
            </p14:nvContentPartPr>
            <p14:xfrm>
              <a:off x="6134746" y="5197705"/>
              <a:ext cx="1157400" cy="641520"/>
            </p14:xfrm>
          </p:contentPart>
        </mc:Choice>
        <mc:Fallback xmlns="">
          <p:pic>
            <p:nvPicPr>
              <p:cNvPr id="366" name="Ink 365">
                <a:extLst>
                  <a:ext uri="{FF2B5EF4-FFF2-40B4-BE49-F238E27FC236}">
                    <a16:creationId xmlns:a16="http://schemas.microsoft.com/office/drawing/2014/main" id="{911A9CC7-217E-4FFB-B846-F10723C4BBC6}"/>
                  </a:ext>
                </a:extLst>
              </p:cNvPr>
              <p:cNvPicPr/>
              <p:nvPr/>
            </p:nvPicPr>
            <p:blipFill>
              <a:blip r:embed="rId103"/>
              <a:stretch>
                <a:fillRect/>
              </a:stretch>
            </p:blipFill>
            <p:spPr>
              <a:xfrm>
                <a:off x="6098746" y="5125705"/>
                <a:ext cx="1229040" cy="785160"/>
              </a:xfrm>
              <a:prstGeom prst="rect">
                <a:avLst/>
              </a:prstGeom>
            </p:spPr>
          </p:pic>
        </mc:Fallback>
      </mc:AlternateContent>
      <mc:AlternateContent xmlns:mc="http://schemas.openxmlformats.org/markup-compatibility/2006" xmlns:p14="http://schemas.microsoft.com/office/powerpoint/2010/main">
        <mc:Choice Requires="p14">
          <p:contentPart p14:bwMode="auto" r:id="rId104">
            <p14:nvContentPartPr>
              <p14:cNvPr id="367" name="Ink 366">
                <a:extLst>
                  <a:ext uri="{FF2B5EF4-FFF2-40B4-BE49-F238E27FC236}">
                    <a16:creationId xmlns:a16="http://schemas.microsoft.com/office/drawing/2014/main" id="{7FD6EF08-F0DA-45C4-BBAD-AD062E3702C9}"/>
                  </a:ext>
                </a:extLst>
              </p14:cNvPr>
              <p14:cNvContentPartPr/>
              <p14:nvPr/>
            </p14:nvContentPartPr>
            <p14:xfrm>
              <a:off x="7752946" y="5169985"/>
              <a:ext cx="1410480" cy="720720"/>
            </p14:xfrm>
          </p:contentPart>
        </mc:Choice>
        <mc:Fallback xmlns="">
          <p:pic>
            <p:nvPicPr>
              <p:cNvPr id="367" name="Ink 366">
                <a:extLst>
                  <a:ext uri="{FF2B5EF4-FFF2-40B4-BE49-F238E27FC236}">
                    <a16:creationId xmlns:a16="http://schemas.microsoft.com/office/drawing/2014/main" id="{7FD6EF08-F0DA-45C4-BBAD-AD062E3702C9}"/>
                  </a:ext>
                </a:extLst>
              </p:cNvPr>
              <p:cNvPicPr/>
              <p:nvPr/>
            </p:nvPicPr>
            <p:blipFill>
              <a:blip r:embed="rId105"/>
              <a:stretch>
                <a:fillRect/>
              </a:stretch>
            </p:blipFill>
            <p:spPr>
              <a:xfrm>
                <a:off x="7716946" y="5097985"/>
                <a:ext cx="1482120" cy="864360"/>
              </a:xfrm>
              <a:prstGeom prst="rect">
                <a:avLst/>
              </a:prstGeom>
            </p:spPr>
          </p:pic>
        </mc:Fallback>
      </mc:AlternateContent>
      <mc:AlternateContent xmlns:mc="http://schemas.openxmlformats.org/markup-compatibility/2006" xmlns:p14="http://schemas.microsoft.com/office/powerpoint/2010/main">
        <mc:Choice Requires="p14">
          <p:contentPart p14:bwMode="auto" r:id="rId106">
            <p14:nvContentPartPr>
              <p14:cNvPr id="368" name="Ink 367">
                <a:extLst>
                  <a:ext uri="{FF2B5EF4-FFF2-40B4-BE49-F238E27FC236}">
                    <a16:creationId xmlns:a16="http://schemas.microsoft.com/office/drawing/2014/main" id="{35B1A3B9-8D89-487A-A124-E37E62A4E0C3}"/>
                  </a:ext>
                </a:extLst>
              </p14:cNvPr>
              <p14:cNvContentPartPr/>
              <p14:nvPr/>
            </p14:nvContentPartPr>
            <p14:xfrm>
              <a:off x="9817546" y="5141545"/>
              <a:ext cx="1119960" cy="655200"/>
            </p14:xfrm>
          </p:contentPart>
        </mc:Choice>
        <mc:Fallback xmlns="">
          <p:pic>
            <p:nvPicPr>
              <p:cNvPr id="368" name="Ink 367">
                <a:extLst>
                  <a:ext uri="{FF2B5EF4-FFF2-40B4-BE49-F238E27FC236}">
                    <a16:creationId xmlns:a16="http://schemas.microsoft.com/office/drawing/2014/main" id="{35B1A3B9-8D89-487A-A124-E37E62A4E0C3}"/>
                  </a:ext>
                </a:extLst>
              </p:cNvPr>
              <p:cNvPicPr/>
              <p:nvPr/>
            </p:nvPicPr>
            <p:blipFill>
              <a:blip r:embed="rId107"/>
              <a:stretch>
                <a:fillRect/>
              </a:stretch>
            </p:blipFill>
            <p:spPr>
              <a:xfrm>
                <a:off x="9781546" y="5069545"/>
                <a:ext cx="1191600" cy="798840"/>
              </a:xfrm>
              <a:prstGeom prst="rect">
                <a:avLst/>
              </a:prstGeom>
            </p:spPr>
          </p:pic>
        </mc:Fallback>
      </mc:AlternateContent>
      <mc:AlternateContent xmlns:mc="http://schemas.openxmlformats.org/markup-compatibility/2006" xmlns:p14="http://schemas.microsoft.com/office/powerpoint/2010/main">
        <mc:Choice Requires="p14">
          <p:contentPart p14:bwMode="auto" r:id="rId108">
            <p14:nvContentPartPr>
              <p14:cNvPr id="383" name="Ink 382">
                <a:extLst>
                  <a:ext uri="{FF2B5EF4-FFF2-40B4-BE49-F238E27FC236}">
                    <a16:creationId xmlns:a16="http://schemas.microsoft.com/office/drawing/2014/main" id="{E165F0A3-68EF-4A01-BFC1-B0EF991BDDF1}"/>
                  </a:ext>
                </a:extLst>
              </p14:cNvPr>
              <p14:cNvContentPartPr/>
              <p14:nvPr/>
            </p14:nvContentPartPr>
            <p14:xfrm>
              <a:off x="6188026" y="3472585"/>
              <a:ext cx="5855400" cy="3405960"/>
            </p14:xfrm>
          </p:contentPart>
        </mc:Choice>
        <mc:Fallback xmlns="">
          <p:pic>
            <p:nvPicPr>
              <p:cNvPr id="383" name="Ink 382">
                <a:extLst>
                  <a:ext uri="{FF2B5EF4-FFF2-40B4-BE49-F238E27FC236}">
                    <a16:creationId xmlns:a16="http://schemas.microsoft.com/office/drawing/2014/main" id="{E165F0A3-68EF-4A01-BFC1-B0EF991BDDF1}"/>
                  </a:ext>
                </a:extLst>
              </p:cNvPr>
              <p:cNvPicPr/>
              <p:nvPr/>
            </p:nvPicPr>
            <p:blipFill>
              <a:blip r:embed="rId109"/>
              <a:stretch>
                <a:fillRect/>
              </a:stretch>
            </p:blipFill>
            <p:spPr>
              <a:xfrm>
                <a:off x="6179025" y="3463585"/>
                <a:ext cx="5873041" cy="3423600"/>
              </a:xfrm>
              <a:prstGeom prst="rect">
                <a:avLst/>
              </a:prstGeom>
            </p:spPr>
          </p:pic>
        </mc:Fallback>
      </mc:AlternateContent>
      <mc:AlternateContent xmlns:mc="http://schemas.openxmlformats.org/markup-compatibility/2006" xmlns:p14="http://schemas.microsoft.com/office/powerpoint/2010/main">
        <mc:Choice Requires="p14">
          <p:contentPart p14:bwMode="auto" r:id="rId110">
            <p14:nvContentPartPr>
              <p14:cNvPr id="385" name="Ink 384">
                <a:extLst>
                  <a:ext uri="{FF2B5EF4-FFF2-40B4-BE49-F238E27FC236}">
                    <a16:creationId xmlns:a16="http://schemas.microsoft.com/office/drawing/2014/main" id="{4D378D71-0BF8-4D99-BA0C-86F9F9A1AB74}"/>
                  </a:ext>
                </a:extLst>
              </p14:cNvPr>
              <p14:cNvContentPartPr/>
              <p14:nvPr/>
            </p14:nvContentPartPr>
            <p14:xfrm>
              <a:off x="-350294" y="3560931"/>
              <a:ext cx="6082920" cy="3549960"/>
            </p14:xfrm>
          </p:contentPart>
        </mc:Choice>
        <mc:Fallback xmlns="">
          <p:pic>
            <p:nvPicPr>
              <p:cNvPr id="385" name="Ink 384">
                <a:extLst>
                  <a:ext uri="{FF2B5EF4-FFF2-40B4-BE49-F238E27FC236}">
                    <a16:creationId xmlns:a16="http://schemas.microsoft.com/office/drawing/2014/main" id="{4D378D71-0BF8-4D99-BA0C-86F9F9A1AB74}"/>
                  </a:ext>
                </a:extLst>
              </p:cNvPr>
              <p:cNvPicPr/>
              <p:nvPr/>
            </p:nvPicPr>
            <p:blipFill>
              <a:blip r:embed="rId111"/>
              <a:stretch>
                <a:fillRect/>
              </a:stretch>
            </p:blipFill>
            <p:spPr>
              <a:xfrm>
                <a:off x="-359294" y="3551931"/>
                <a:ext cx="6100560" cy="3567600"/>
              </a:xfrm>
              <a:prstGeom prst="rect">
                <a:avLst/>
              </a:prstGeom>
            </p:spPr>
          </p:pic>
        </mc:Fallback>
      </mc:AlternateContent>
    </p:spTree>
    <p:extLst>
      <p:ext uri="{BB962C8B-B14F-4D97-AF65-F5344CB8AC3E}">
        <p14:creationId xmlns:p14="http://schemas.microsoft.com/office/powerpoint/2010/main" val="687889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Solution -&gt; Memoization</a:t>
            </a:r>
          </a:p>
        </p:txBody>
      </p:sp>
      <p:sp>
        <p:nvSpPr>
          <p:cNvPr id="154" name="TextBox 153">
            <a:extLst>
              <a:ext uri="{FF2B5EF4-FFF2-40B4-BE49-F238E27FC236}">
                <a16:creationId xmlns:a16="http://schemas.microsoft.com/office/drawing/2014/main" id="{84DB028C-F4BB-4518-A952-6AAEE4B51725}"/>
              </a:ext>
            </a:extLst>
          </p:cNvPr>
          <p:cNvSpPr txBox="1"/>
          <p:nvPr/>
        </p:nvSpPr>
        <p:spPr>
          <a:xfrm>
            <a:off x="7480663" y="3065417"/>
            <a:ext cx="4328160" cy="2031325"/>
          </a:xfrm>
          <a:prstGeom prst="rect">
            <a:avLst/>
          </a:prstGeom>
          <a:noFill/>
        </p:spPr>
        <p:txBody>
          <a:bodyPr wrap="square" rtlCol="0">
            <a:spAutoFit/>
          </a:bodyPr>
          <a:lstStyle/>
          <a:p>
            <a:r>
              <a:rPr lang="en-IN" dirty="0"/>
              <a:t>Steps:</a:t>
            </a:r>
          </a:p>
          <a:p>
            <a:pPr marL="342900" indent="-342900">
              <a:buAutoNum type="arabicPeriod"/>
            </a:pPr>
            <a:r>
              <a:rPr lang="en-IN" dirty="0"/>
              <a:t>Create an array of size: n+1.</a:t>
            </a:r>
          </a:p>
          <a:p>
            <a:pPr marL="342900" indent="-342900">
              <a:buAutoNum type="arabicPeriod"/>
            </a:pPr>
            <a:r>
              <a:rPr lang="en-IN" dirty="0"/>
              <a:t>Store the answer once calculated.</a:t>
            </a:r>
          </a:p>
          <a:p>
            <a:pPr marL="342900" indent="-342900">
              <a:buAutoNum type="arabicPeriod"/>
            </a:pPr>
            <a:r>
              <a:rPr lang="en-IN" dirty="0"/>
              <a:t>Next time, do not calculate directly, but pick from the storage array if already calculated.</a:t>
            </a:r>
          </a:p>
        </p:txBody>
      </p:sp>
      <mc:AlternateContent xmlns:mc="http://schemas.openxmlformats.org/markup-compatibility/2006" xmlns:p14="http://schemas.microsoft.com/office/powerpoint/2010/main">
        <mc:Choice Requires="p14">
          <p:contentPart p14:bwMode="auto" r:id="rId2">
            <p14:nvContentPartPr>
              <p14:cNvPr id="141" name="Ink 140">
                <a:extLst>
                  <a:ext uri="{FF2B5EF4-FFF2-40B4-BE49-F238E27FC236}">
                    <a16:creationId xmlns:a16="http://schemas.microsoft.com/office/drawing/2014/main" id="{DA735D50-9783-4D29-9AFD-933CFD3E2CB0}"/>
                  </a:ext>
                </a:extLst>
              </p14:cNvPr>
              <p14:cNvContentPartPr/>
              <p14:nvPr/>
            </p14:nvContentPartPr>
            <p14:xfrm>
              <a:off x="216346" y="514611"/>
              <a:ext cx="10244880" cy="1626120"/>
            </p14:xfrm>
          </p:contentPart>
        </mc:Choice>
        <mc:Fallback xmlns="">
          <p:pic>
            <p:nvPicPr>
              <p:cNvPr id="141" name="Ink 140">
                <a:extLst>
                  <a:ext uri="{FF2B5EF4-FFF2-40B4-BE49-F238E27FC236}">
                    <a16:creationId xmlns:a16="http://schemas.microsoft.com/office/drawing/2014/main" id="{DA735D50-9783-4D29-9AFD-933CFD3E2CB0}"/>
                  </a:ext>
                </a:extLst>
              </p:cNvPr>
              <p:cNvPicPr/>
              <p:nvPr/>
            </p:nvPicPr>
            <p:blipFill>
              <a:blip r:embed="rId3"/>
              <a:stretch>
                <a:fillRect/>
              </a:stretch>
            </p:blipFill>
            <p:spPr>
              <a:xfrm>
                <a:off x="207346" y="505611"/>
                <a:ext cx="10262520" cy="16437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44" name="Ink 143">
                <a:extLst>
                  <a:ext uri="{FF2B5EF4-FFF2-40B4-BE49-F238E27FC236}">
                    <a16:creationId xmlns:a16="http://schemas.microsoft.com/office/drawing/2014/main" id="{9F8E0BA8-16BE-4055-A9BA-9A36BE4A1DAB}"/>
                  </a:ext>
                </a:extLst>
              </p14:cNvPr>
              <p14:cNvContentPartPr/>
              <p14:nvPr/>
            </p14:nvContentPartPr>
            <p14:xfrm>
              <a:off x="384466" y="3106971"/>
              <a:ext cx="469440" cy="286560"/>
            </p14:xfrm>
          </p:contentPart>
        </mc:Choice>
        <mc:Fallback xmlns="">
          <p:pic>
            <p:nvPicPr>
              <p:cNvPr id="144" name="Ink 143">
                <a:extLst>
                  <a:ext uri="{FF2B5EF4-FFF2-40B4-BE49-F238E27FC236}">
                    <a16:creationId xmlns:a16="http://schemas.microsoft.com/office/drawing/2014/main" id="{9F8E0BA8-16BE-4055-A9BA-9A36BE4A1DAB}"/>
                  </a:ext>
                </a:extLst>
              </p:cNvPr>
              <p:cNvPicPr/>
              <p:nvPr/>
            </p:nvPicPr>
            <p:blipFill>
              <a:blip r:embed="rId5"/>
              <a:stretch>
                <a:fillRect/>
              </a:stretch>
            </p:blipFill>
            <p:spPr>
              <a:xfrm>
                <a:off x="375466" y="3097971"/>
                <a:ext cx="487080" cy="304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95" name="Ink 194">
                <a:extLst>
                  <a:ext uri="{FF2B5EF4-FFF2-40B4-BE49-F238E27FC236}">
                    <a16:creationId xmlns:a16="http://schemas.microsoft.com/office/drawing/2014/main" id="{E74E90D5-BF62-4231-BE11-CFA8E3E2BFD2}"/>
                  </a:ext>
                </a:extLst>
              </p14:cNvPr>
              <p14:cNvContentPartPr/>
              <p14:nvPr/>
            </p14:nvContentPartPr>
            <p14:xfrm>
              <a:off x="1145146" y="2548611"/>
              <a:ext cx="5946840" cy="2058840"/>
            </p14:xfrm>
          </p:contentPart>
        </mc:Choice>
        <mc:Fallback xmlns="">
          <p:pic>
            <p:nvPicPr>
              <p:cNvPr id="195" name="Ink 194">
                <a:extLst>
                  <a:ext uri="{FF2B5EF4-FFF2-40B4-BE49-F238E27FC236}">
                    <a16:creationId xmlns:a16="http://schemas.microsoft.com/office/drawing/2014/main" id="{E74E90D5-BF62-4231-BE11-CFA8E3E2BFD2}"/>
                  </a:ext>
                </a:extLst>
              </p:cNvPr>
              <p:cNvPicPr/>
              <p:nvPr/>
            </p:nvPicPr>
            <p:blipFill>
              <a:blip r:embed="rId7"/>
              <a:stretch>
                <a:fillRect/>
              </a:stretch>
            </p:blipFill>
            <p:spPr>
              <a:xfrm>
                <a:off x="1136146" y="2539611"/>
                <a:ext cx="5964480" cy="20764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12" name="Ink 211">
                <a:extLst>
                  <a:ext uri="{FF2B5EF4-FFF2-40B4-BE49-F238E27FC236}">
                    <a16:creationId xmlns:a16="http://schemas.microsoft.com/office/drawing/2014/main" id="{6FEC5738-D842-46BA-9E51-4DFC254D8DAD}"/>
                  </a:ext>
                </a:extLst>
              </p14:cNvPr>
              <p14:cNvContentPartPr/>
              <p14:nvPr/>
            </p14:nvContentPartPr>
            <p14:xfrm>
              <a:off x="6002626" y="4945131"/>
              <a:ext cx="26280" cy="32400"/>
            </p14:xfrm>
          </p:contentPart>
        </mc:Choice>
        <mc:Fallback xmlns="">
          <p:pic>
            <p:nvPicPr>
              <p:cNvPr id="212" name="Ink 211">
                <a:extLst>
                  <a:ext uri="{FF2B5EF4-FFF2-40B4-BE49-F238E27FC236}">
                    <a16:creationId xmlns:a16="http://schemas.microsoft.com/office/drawing/2014/main" id="{6FEC5738-D842-46BA-9E51-4DFC254D8DAD}"/>
                  </a:ext>
                </a:extLst>
              </p:cNvPr>
              <p:cNvPicPr/>
              <p:nvPr/>
            </p:nvPicPr>
            <p:blipFill>
              <a:blip r:embed="rId9"/>
              <a:stretch>
                <a:fillRect/>
              </a:stretch>
            </p:blipFill>
            <p:spPr>
              <a:xfrm>
                <a:off x="5993626" y="4936131"/>
                <a:ext cx="43920" cy="50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21" name="Ink 220">
                <a:extLst>
                  <a:ext uri="{FF2B5EF4-FFF2-40B4-BE49-F238E27FC236}">
                    <a16:creationId xmlns:a16="http://schemas.microsoft.com/office/drawing/2014/main" id="{DBC15EF9-50AE-4DB2-A715-071CC8116929}"/>
                  </a:ext>
                </a:extLst>
              </p14:cNvPr>
              <p14:cNvContentPartPr/>
              <p14:nvPr/>
            </p14:nvContentPartPr>
            <p14:xfrm>
              <a:off x="257746" y="4784571"/>
              <a:ext cx="5472000" cy="804600"/>
            </p14:xfrm>
          </p:contentPart>
        </mc:Choice>
        <mc:Fallback xmlns="">
          <p:pic>
            <p:nvPicPr>
              <p:cNvPr id="221" name="Ink 220">
                <a:extLst>
                  <a:ext uri="{FF2B5EF4-FFF2-40B4-BE49-F238E27FC236}">
                    <a16:creationId xmlns:a16="http://schemas.microsoft.com/office/drawing/2014/main" id="{DBC15EF9-50AE-4DB2-A715-071CC8116929}"/>
                  </a:ext>
                </a:extLst>
              </p:cNvPr>
              <p:cNvPicPr/>
              <p:nvPr/>
            </p:nvPicPr>
            <p:blipFill>
              <a:blip r:embed="rId11"/>
              <a:stretch>
                <a:fillRect/>
              </a:stretch>
            </p:blipFill>
            <p:spPr>
              <a:xfrm>
                <a:off x="248746" y="4775571"/>
                <a:ext cx="5489640" cy="8222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38" name="Ink 237">
                <a:extLst>
                  <a:ext uri="{FF2B5EF4-FFF2-40B4-BE49-F238E27FC236}">
                    <a16:creationId xmlns:a16="http://schemas.microsoft.com/office/drawing/2014/main" id="{31AF7E06-7B6E-4D8A-B128-73EDB641088B}"/>
                  </a:ext>
                </a:extLst>
              </p14:cNvPr>
              <p14:cNvContentPartPr/>
              <p14:nvPr/>
            </p14:nvContentPartPr>
            <p14:xfrm>
              <a:off x="3298306" y="5713011"/>
              <a:ext cx="2095200" cy="515880"/>
            </p14:xfrm>
          </p:contentPart>
        </mc:Choice>
        <mc:Fallback xmlns="">
          <p:pic>
            <p:nvPicPr>
              <p:cNvPr id="238" name="Ink 237">
                <a:extLst>
                  <a:ext uri="{FF2B5EF4-FFF2-40B4-BE49-F238E27FC236}">
                    <a16:creationId xmlns:a16="http://schemas.microsoft.com/office/drawing/2014/main" id="{31AF7E06-7B6E-4D8A-B128-73EDB641088B}"/>
                  </a:ext>
                </a:extLst>
              </p:cNvPr>
              <p:cNvPicPr/>
              <p:nvPr/>
            </p:nvPicPr>
            <p:blipFill>
              <a:blip r:embed="rId13"/>
              <a:stretch>
                <a:fillRect/>
              </a:stretch>
            </p:blipFill>
            <p:spPr>
              <a:xfrm>
                <a:off x="3289306" y="5704011"/>
                <a:ext cx="2112840" cy="5335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42" name="Ink 241">
                <a:extLst>
                  <a:ext uri="{FF2B5EF4-FFF2-40B4-BE49-F238E27FC236}">
                    <a16:creationId xmlns:a16="http://schemas.microsoft.com/office/drawing/2014/main" id="{178173C3-5E65-4AFC-A75A-C5C47A5A8862}"/>
                  </a:ext>
                </a:extLst>
              </p14:cNvPr>
              <p14:cNvContentPartPr/>
              <p14:nvPr/>
            </p14:nvContentPartPr>
            <p14:xfrm>
              <a:off x="6042946" y="5301531"/>
              <a:ext cx="526320" cy="313200"/>
            </p14:xfrm>
          </p:contentPart>
        </mc:Choice>
        <mc:Fallback xmlns="">
          <p:pic>
            <p:nvPicPr>
              <p:cNvPr id="242" name="Ink 241">
                <a:extLst>
                  <a:ext uri="{FF2B5EF4-FFF2-40B4-BE49-F238E27FC236}">
                    <a16:creationId xmlns:a16="http://schemas.microsoft.com/office/drawing/2014/main" id="{178173C3-5E65-4AFC-A75A-C5C47A5A8862}"/>
                  </a:ext>
                </a:extLst>
              </p:cNvPr>
              <p:cNvPicPr/>
              <p:nvPr/>
            </p:nvPicPr>
            <p:blipFill>
              <a:blip r:embed="rId15"/>
              <a:stretch>
                <a:fillRect/>
              </a:stretch>
            </p:blipFill>
            <p:spPr>
              <a:xfrm>
                <a:off x="6033946" y="5292531"/>
                <a:ext cx="543960" cy="330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43" name="Ink 242">
                <a:extLst>
                  <a:ext uri="{FF2B5EF4-FFF2-40B4-BE49-F238E27FC236}">
                    <a16:creationId xmlns:a16="http://schemas.microsoft.com/office/drawing/2014/main" id="{54659F78-3E58-4035-8897-25232A8EC687}"/>
                  </a:ext>
                </a:extLst>
              </p14:cNvPr>
              <p14:cNvContentPartPr/>
              <p14:nvPr/>
            </p14:nvContentPartPr>
            <p14:xfrm>
              <a:off x="6730186" y="5320971"/>
              <a:ext cx="820440" cy="265680"/>
            </p14:xfrm>
          </p:contentPart>
        </mc:Choice>
        <mc:Fallback xmlns="">
          <p:pic>
            <p:nvPicPr>
              <p:cNvPr id="243" name="Ink 242">
                <a:extLst>
                  <a:ext uri="{FF2B5EF4-FFF2-40B4-BE49-F238E27FC236}">
                    <a16:creationId xmlns:a16="http://schemas.microsoft.com/office/drawing/2014/main" id="{54659F78-3E58-4035-8897-25232A8EC687}"/>
                  </a:ext>
                </a:extLst>
              </p:cNvPr>
              <p:cNvPicPr/>
              <p:nvPr/>
            </p:nvPicPr>
            <p:blipFill>
              <a:blip r:embed="rId17"/>
              <a:stretch>
                <a:fillRect/>
              </a:stretch>
            </p:blipFill>
            <p:spPr>
              <a:xfrm>
                <a:off x="6721186" y="5311971"/>
                <a:ext cx="838080" cy="2833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48" name="Ink 247">
                <a:extLst>
                  <a:ext uri="{FF2B5EF4-FFF2-40B4-BE49-F238E27FC236}">
                    <a16:creationId xmlns:a16="http://schemas.microsoft.com/office/drawing/2014/main" id="{CE530E23-A2F7-45BB-B4CF-968C8709F9B9}"/>
                  </a:ext>
                </a:extLst>
              </p14:cNvPr>
              <p14:cNvContentPartPr/>
              <p14:nvPr/>
            </p14:nvContentPartPr>
            <p14:xfrm>
              <a:off x="8732866" y="5162571"/>
              <a:ext cx="61560" cy="87120"/>
            </p14:xfrm>
          </p:contentPart>
        </mc:Choice>
        <mc:Fallback xmlns="">
          <p:pic>
            <p:nvPicPr>
              <p:cNvPr id="248" name="Ink 247">
                <a:extLst>
                  <a:ext uri="{FF2B5EF4-FFF2-40B4-BE49-F238E27FC236}">
                    <a16:creationId xmlns:a16="http://schemas.microsoft.com/office/drawing/2014/main" id="{CE530E23-A2F7-45BB-B4CF-968C8709F9B9}"/>
                  </a:ext>
                </a:extLst>
              </p:cNvPr>
              <p:cNvPicPr/>
              <p:nvPr/>
            </p:nvPicPr>
            <p:blipFill>
              <a:blip r:embed="rId19"/>
              <a:stretch>
                <a:fillRect/>
              </a:stretch>
            </p:blipFill>
            <p:spPr>
              <a:xfrm>
                <a:off x="8723866" y="5153571"/>
                <a:ext cx="79200" cy="1047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50" name="Ink 249">
                <a:extLst>
                  <a:ext uri="{FF2B5EF4-FFF2-40B4-BE49-F238E27FC236}">
                    <a16:creationId xmlns:a16="http://schemas.microsoft.com/office/drawing/2014/main" id="{5806E03B-82CB-44F8-8321-9F09A203A6BD}"/>
                  </a:ext>
                </a:extLst>
              </p14:cNvPr>
              <p14:cNvContentPartPr/>
              <p14:nvPr/>
            </p14:nvContentPartPr>
            <p14:xfrm>
              <a:off x="8688226" y="5329971"/>
              <a:ext cx="501120" cy="271080"/>
            </p14:xfrm>
          </p:contentPart>
        </mc:Choice>
        <mc:Fallback xmlns="">
          <p:pic>
            <p:nvPicPr>
              <p:cNvPr id="250" name="Ink 249">
                <a:extLst>
                  <a:ext uri="{FF2B5EF4-FFF2-40B4-BE49-F238E27FC236}">
                    <a16:creationId xmlns:a16="http://schemas.microsoft.com/office/drawing/2014/main" id="{5806E03B-82CB-44F8-8321-9F09A203A6BD}"/>
                  </a:ext>
                </a:extLst>
              </p:cNvPr>
              <p:cNvPicPr/>
              <p:nvPr/>
            </p:nvPicPr>
            <p:blipFill>
              <a:blip r:embed="rId21"/>
              <a:stretch>
                <a:fillRect/>
              </a:stretch>
            </p:blipFill>
            <p:spPr>
              <a:xfrm>
                <a:off x="8679226" y="5320971"/>
                <a:ext cx="518760" cy="2887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51" name="Ink 250">
                <a:extLst>
                  <a:ext uri="{FF2B5EF4-FFF2-40B4-BE49-F238E27FC236}">
                    <a16:creationId xmlns:a16="http://schemas.microsoft.com/office/drawing/2014/main" id="{1C5A620D-EF15-4724-B47C-FFC6772088E4}"/>
                  </a:ext>
                </a:extLst>
              </p14:cNvPr>
              <p14:cNvContentPartPr/>
              <p14:nvPr/>
            </p14:nvContentPartPr>
            <p14:xfrm>
              <a:off x="7783906" y="5233491"/>
              <a:ext cx="744480" cy="339840"/>
            </p14:xfrm>
          </p:contentPart>
        </mc:Choice>
        <mc:Fallback xmlns="">
          <p:pic>
            <p:nvPicPr>
              <p:cNvPr id="251" name="Ink 250">
                <a:extLst>
                  <a:ext uri="{FF2B5EF4-FFF2-40B4-BE49-F238E27FC236}">
                    <a16:creationId xmlns:a16="http://schemas.microsoft.com/office/drawing/2014/main" id="{1C5A620D-EF15-4724-B47C-FFC6772088E4}"/>
                  </a:ext>
                </a:extLst>
              </p:cNvPr>
              <p:cNvPicPr/>
              <p:nvPr/>
            </p:nvPicPr>
            <p:blipFill>
              <a:blip r:embed="rId23"/>
              <a:stretch>
                <a:fillRect/>
              </a:stretch>
            </p:blipFill>
            <p:spPr>
              <a:xfrm>
                <a:off x="7774906" y="5224491"/>
                <a:ext cx="762120" cy="35748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61" name="Ink 260">
                <a:extLst>
                  <a:ext uri="{FF2B5EF4-FFF2-40B4-BE49-F238E27FC236}">
                    <a16:creationId xmlns:a16="http://schemas.microsoft.com/office/drawing/2014/main" id="{B0964746-2DA7-496D-B7BA-BDC38439A7C7}"/>
                  </a:ext>
                </a:extLst>
              </p14:cNvPr>
              <p14:cNvContentPartPr/>
              <p14:nvPr/>
            </p14:nvContentPartPr>
            <p14:xfrm>
              <a:off x="8599306" y="5682411"/>
              <a:ext cx="702000" cy="308160"/>
            </p14:xfrm>
          </p:contentPart>
        </mc:Choice>
        <mc:Fallback xmlns="">
          <p:pic>
            <p:nvPicPr>
              <p:cNvPr id="261" name="Ink 260">
                <a:extLst>
                  <a:ext uri="{FF2B5EF4-FFF2-40B4-BE49-F238E27FC236}">
                    <a16:creationId xmlns:a16="http://schemas.microsoft.com/office/drawing/2014/main" id="{B0964746-2DA7-496D-B7BA-BDC38439A7C7}"/>
                  </a:ext>
                </a:extLst>
              </p:cNvPr>
              <p:cNvPicPr/>
              <p:nvPr/>
            </p:nvPicPr>
            <p:blipFill>
              <a:blip r:embed="rId25"/>
              <a:stretch>
                <a:fillRect/>
              </a:stretch>
            </p:blipFill>
            <p:spPr>
              <a:xfrm>
                <a:off x="8590306" y="5673411"/>
                <a:ext cx="719640" cy="3258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62" name="Ink 261">
                <a:extLst>
                  <a:ext uri="{FF2B5EF4-FFF2-40B4-BE49-F238E27FC236}">
                    <a16:creationId xmlns:a16="http://schemas.microsoft.com/office/drawing/2014/main" id="{88BEC487-3E45-4397-B298-F125F4568BCD}"/>
                  </a:ext>
                </a:extLst>
              </p14:cNvPr>
              <p14:cNvContentPartPr/>
              <p14:nvPr/>
            </p14:nvContentPartPr>
            <p14:xfrm>
              <a:off x="9477346" y="5717331"/>
              <a:ext cx="313200" cy="456120"/>
            </p14:xfrm>
          </p:contentPart>
        </mc:Choice>
        <mc:Fallback xmlns="">
          <p:pic>
            <p:nvPicPr>
              <p:cNvPr id="262" name="Ink 261">
                <a:extLst>
                  <a:ext uri="{FF2B5EF4-FFF2-40B4-BE49-F238E27FC236}">
                    <a16:creationId xmlns:a16="http://schemas.microsoft.com/office/drawing/2014/main" id="{88BEC487-3E45-4397-B298-F125F4568BCD}"/>
                  </a:ext>
                </a:extLst>
              </p:cNvPr>
              <p:cNvPicPr/>
              <p:nvPr/>
            </p:nvPicPr>
            <p:blipFill>
              <a:blip r:embed="rId27"/>
              <a:stretch>
                <a:fillRect/>
              </a:stretch>
            </p:blipFill>
            <p:spPr>
              <a:xfrm>
                <a:off x="9468346" y="5708331"/>
                <a:ext cx="330840" cy="4737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71" name="Ink 270">
                <a:extLst>
                  <a:ext uri="{FF2B5EF4-FFF2-40B4-BE49-F238E27FC236}">
                    <a16:creationId xmlns:a16="http://schemas.microsoft.com/office/drawing/2014/main" id="{19B041B0-7909-490A-9143-80E0937FBD73}"/>
                  </a:ext>
                </a:extLst>
              </p14:cNvPr>
              <p14:cNvContentPartPr/>
              <p14:nvPr/>
            </p14:nvContentPartPr>
            <p14:xfrm>
              <a:off x="6233746" y="5786091"/>
              <a:ext cx="2187000" cy="1077120"/>
            </p14:xfrm>
          </p:contentPart>
        </mc:Choice>
        <mc:Fallback xmlns="">
          <p:pic>
            <p:nvPicPr>
              <p:cNvPr id="271" name="Ink 270">
                <a:extLst>
                  <a:ext uri="{FF2B5EF4-FFF2-40B4-BE49-F238E27FC236}">
                    <a16:creationId xmlns:a16="http://schemas.microsoft.com/office/drawing/2014/main" id="{19B041B0-7909-490A-9143-80E0937FBD73}"/>
                  </a:ext>
                </a:extLst>
              </p:cNvPr>
              <p:cNvPicPr/>
              <p:nvPr/>
            </p:nvPicPr>
            <p:blipFill>
              <a:blip r:embed="rId29"/>
              <a:stretch>
                <a:fillRect/>
              </a:stretch>
            </p:blipFill>
            <p:spPr>
              <a:xfrm>
                <a:off x="6224746" y="5777091"/>
                <a:ext cx="2204640" cy="10947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72" name="Ink 271">
                <a:extLst>
                  <a:ext uri="{FF2B5EF4-FFF2-40B4-BE49-F238E27FC236}">
                    <a16:creationId xmlns:a16="http://schemas.microsoft.com/office/drawing/2014/main" id="{553424EC-9CC7-4255-9AB2-BDD1954A170A}"/>
                  </a:ext>
                </a:extLst>
              </p14:cNvPr>
              <p14:cNvContentPartPr/>
              <p14:nvPr/>
            </p14:nvContentPartPr>
            <p14:xfrm>
              <a:off x="6544066" y="6193665"/>
              <a:ext cx="1373400" cy="565560"/>
            </p14:xfrm>
          </p:contentPart>
        </mc:Choice>
        <mc:Fallback xmlns="">
          <p:pic>
            <p:nvPicPr>
              <p:cNvPr id="272" name="Ink 271">
                <a:extLst>
                  <a:ext uri="{FF2B5EF4-FFF2-40B4-BE49-F238E27FC236}">
                    <a16:creationId xmlns:a16="http://schemas.microsoft.com/office/drawing/2014/main" id="{553424EC-9CC7-4255-9AB2-BDD1954A170A}"/>
                  </a:ext>
                </a:extLst>
              </p:cNvPr>
              <p:cNvPicPr/>
              <p:nvPr/>
            </p:nvPicPr>
            <p:blipFill>
              <a:blip r:embed="rId31"/>
              <a:stretch>
                <a:fillRect/>
              </a:stretch>
            </p:blipFill>
            <p:spPr>
              <a:xfrm>
                <a:off x="6508066" y="6121665"/>
                <a:ext cx="1445040" cy="7092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73" name="Ink 272">
                <a:extLst>
                  <a:ext uri="{FF2B5EF4-FFF2-40B4-BE49-F238E27FC236}">
                    <a16:creationId xmlns:a16="http://schemas.microsoft.com/office/drawing/2014/main" id="{5B124C4F-D9D6-48FC-AB8B-F35B2E565AAC}"/>
                  </a:ext>
                </a:extLst>
              </p14:cNvPr>
              <p14:cNvContentPartPr/>
              <p14:nvPr/>
            </p14:nvContentPartPr>
            <p14:xfrm>
              <a:off x="2701786" y="29131"/>
              <a:ext cx="3756240" cy="675360"/>
            </p14:xfrm>
          </p:contentPart>
        </mc:Choice>
        <mc:Fallback xmlns="">
          <p:pic>
            <p:nvPicPr>
              <p:cNvPr id="273" name="Ink 272">
                <a:extLst>
                  <a:ext uri="{FF2B5EF4-FFF2-40B4-BE49-F238E27FC236}">
                    <a16:creationId xmlns:a16="http://schemas.microsoft.com/office/drawing/2014/main" id="{5B124C4F-D9D6-48FC-AB8B-F35B2E565AAC}"/>
                  </a:ext>
                </a:extLst>
              </p:cNvPr>
              <p:cNvPicPr/>
              <p:nvPr/>
            </p:nvPicPr>
            <p:blipFill>
              <a:blip r:embed="rId33"/>
              <a:stretch>
                <a:fillRect/>
              </a:stretch>
            </p:blipFill>
            <p:spPr>
              <a:xfrm>
                <a:off x="2665786" y="-42869"/>
                <a:ext cx="3827880" cy="819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74" name="Ink 273">
                <a:extLst>
                  <a:ext uri="{FF2B5EF4-FFF2-40B4-BE49-F238E27FC236}">
                    <a16:creationId xmlns:a16="http://schemas.microsoft.com/office/drawing/2014/main" id="{40C52C8D-0E98-4626-8EAF-FEBF6426331B}"/>
                  </a:ext>
                </a:extLst>
              </p14:cNvPr>
              <p14:cNvContentPartPr/>
              <p14:nvPr/>
            </p14:nvContentPartPr>
            <p14:xfrm>
              <a:off x="2748586" y="195451"/>
              <a:ext cx="3714840" cy="528120"/>
            </p14:xfrm>
          </p:contentPart>
        </mc:Choice>
        <mc:Fallback xmlns="">
          <p:pic>
            <p:nvPicPr>
              <p:cNvPr id="274" name="Ink 273">
                <a:extLst>
                  <a:ext uri="{FF2B5EF4-FFF2-40B4-BE49-F238E27FC236}">
                    <a16:creationId xmlns:a16="http://schemas.microsoft.com/office/drawing/2014/main" id="{40C52C8D-0E98-4626-8EAF-FEBF6426331B}"/>
                  </a:ext>
                </a:extLst>
              </p:cNvPr>
              <p:cNvPicPr/>
              <p:nvPr/>
            </p:nvPicPr>
            <p:blipFill>
              <a:blip r:embed="rId35"/>
              <a:stretch>
                <a:fillRect/>
              </a:stretch>
            </p:blipFill>
            <p:spPr>
              <a:xfrm>
                <a:off x="2712586" y="123451"/>
                <a:ext cx="3786480" cy="671760"/>
              </a:xfrm>
              <a:prstGeom prst="rect">
                <a:avLst/>
              </a:prstGeom>
            </p:spPr>
          </p:pic>
        </mc:Fallback>
      </mc:AlternateContent>
    </p:spTree>
    <p:extLst>
      <p:ext uri="{BB962C8B-B14F-4D97-AF65-F5344CB8AC3E}">
        <p14:creationId xmlns:p14="http://schemas.microsoft.com/office/powerpoint/2010/main" val="505247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Solution -&gt; Memoization</a:t>
            </a:r>
          </a:p>
        </p:txBody>
      </p:sp>
      <mc:AlternateContent xmlns:mc="http://schemas.openxmlformats.org/markup-compatibility/2006">
        <mc:Choice xmlns:p14="http://schemas.microsoft.com/office/powerpoint/2010/main" Requires="p14">
          <p:contentPart p14:bwMode="auto" r:id="rId2">
            <p14:nvContentPartPr>
              <p14:cNvPr id="226" name="Ink 225">
                <a:extLst>
                  <a:ext uri="{FF2B5EF4-FFF2-40B4-BE49-F238E27FC236}">
                    <a16:creationId xmlns:a16="http://schemas.microsoft.com/office/drawing/2014/main" id="{9E34F103-6308-43EA-8D5C-1A3EA7D6DFBD}"/>
                  </a:ext>
                </a:extLst>
              </p14:cNvPr>
              <p14:cNvContentPartPr/>
              <p14:nvPr/>
            </p14:nvContentPartPr>
            <p14:xfrm>
              <a:off x="15466" y="518571"/>
              <a:ext cx="11306880" cy="5145480"/>
            </p14:xfrm>
          </p:contentPart>
        </mc:Choice>
        <mc:Fallback>
          <p:pic>
            <p:nvPicPr>
              <p:cNvPr id="226" name="Ink 225">
                <a:extLst>
                  <a:ext uri="{FF2B5EF4-FFF2-40B4-BE49-F238E27FC236}">
                    <a16:creationId xmlns:a16="http://schemas.microsoft.com/office/drawing/2014/main" id="{9E34F103-6308-43EA-8D5C-1A3EA7D6DFBD}"/>
                  </a:ext>
                </a:extLst>
              </p:cNvPr>
              <p:cNvPicPr/>
              <p:nvPr/>
            </p:nvPicPr>
            <p:blipFill>
              <a:blip r:embed="rId3"/>
              <a:stretch>
                <a:fillRect/>
              </a:stretch>
            </p:blipFill>
            <p:spPr>
              <a:xfrm>
                <a:off x="6466" y="509571"/>
                <a:ext cx="11324520" cy="51631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3" name="Ink 12">
                <a:extLst>
                  <a:ext uri="{FF2B5EF4-FFF2-40B4-BE49-F238E27FC236}">
                    <a16:creationId xmlns:a16="http://schemas.microsoft.com/office/drawing/2014/main" id="{743B9DBE-CF39-4E33-A842-89301FDAC018}"/>
                  </a:ext>
                </a:extLst>
              </p14:cNvPr>
              <p14:cNvContentPartPr/>
              <p14:nvPr/>
            </p14:nvContentPartPr>
            <p14:xfrm>
              <a:off x="6413746" y="171531"/>
              <a:ext cx="2076120" cy="524520"/>
            </p14:xfrm>
          </p:contentPart>
        </mc:Choice>
        <mc:Fallback>
          <p:pic>
            <p:nvPicPr>
              <p:cNvPr id="13" name="Ink 12">
                <a:extLst>
                  <a:ext uri="{FF2B5EF4-FFF2-40B4-BE49-F238E27FC236}">
                    <a16:creationId xmlns:a16="http://schemas.microsoft.com/office/drawing/2014/main" id="{743B9DBE-CF39-4E33-A842-89301FDAC018}"/>
                  </a:ext>
                </a:extLst>
              </p:cNvPr>
              <p:cNvPicPr/>
              <p:nvPr/>
            </p:nvPicPr>
            <p:blipFill>
              <a:blip r:embed="rId5"/>
              <a:stretch>
                <a:fillRect/>
              </a:stretch>
            </p:blipFill>
            <p:spPr>
              <a:xfrm>
                <a:off x="6404746" y="162531"/>
                <a:ext cx="2093760" cy="5421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9" name="Ink 18">
                <a:extLst>
                  <a:ext uri="{FF2B5EF4-FFF2-40B4-BE49-F238E27FC236}">
                    <a16:creationId xmlns:a16="http://schemas.microsoft.com/office/drawing/2014/main" id="{E997ADC5-980B-4841-8A84-F526407AFC88}"/>
                  </a:ext>
                </a:extLst>
              </p14:cNvPr>
              <p14:cNvContentPartPr/>
              <p14:nvPr/>
            </p14:nvContentPartPr>
            <p14:xfrm>
              <a:off x="8738626" y="120411"/>
              <a:ext cx="1529280" cy="371880"/>
            </p14:xfrm>
          </p:contentPart>
        </mc:Choice>
        <mc:Fallback>
          <p:pic>
            <p:nvPicPr>
              <p:cNvPr id="19" name="Ink 18">
                <a:extLst>
                  <a:ext uri="{FF2B5EF4-FFF2-40B4-BE49-F238E27FC236}">
                    <a16:creationId xmlns:a16="http://schemas.microsoft.com/office/drawing/2014/main" id="{E997ADC5-980B-4841-8A84-F526407AFC88}"/>
                  </a:ext>
                </a:extLst>
              </p:cNvPr>
              <p:cNvPicPr/>
              <p:nvPr/>
            </p:nvPicPr>
            <p:blipFill>
              <a:blip r:embed="rId7"/>
              <a:stretch>
                <a:fillRect/>
              </a:stretch>
            </p:blipFill>
            <p:spPr>
              <a:xfrm>
                <a:off x="8729626" y="111411"/>
                <a:ext cx="1546920" cy="38952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20" name="Ink 19">
                <a:extLst>
                  <a:ext uri="{FF2B5EF4-FFF2-40B4-BE49-F238E27FC236}">
                    <a16:creationId xmlns:a16="http://schemas.microsoft.com/office/drawing/2014/main" id="{46B5870E-809C-4AC3-B2CD-2105545E6BD7}"/>
                  </a:ext>
                </a:extLst>
              </p14:cNvPr>
              <p14:cNvContentPartPr/>
              <p14:nvPr/>
            </p14:nvContentPartPr>
            <p14:xfrm>
              <a:off x="6838906" y="135171"/>
              <a:ext cx="3438360" cy="435960"/>
            </p14:xfrm>
          </p:contentPart>
        </mc:Choice>
        <mc:Fallback>
          <p:pic>
            <p:nvPicPr>
              <p:cNvPr id="20" name="Ink 19">
                <a:extLst>
                  <a:ext uri="{FF2B5EF4-FFF2-40B4-BE49-F238E27FC236}">
                    <a16:creationId xmlns:a16="http://schemas.microsoft.com/office/drawing/2014/main" id="{46B5870E-809C-4AC3-B2CD-2105545E6BD7}"/>
                  </a:ext>
                </a:extLst>
              </p:cNvPr>
              <p:cNvPicPr/>
              <p:nvPr/>
            </p:nvPicPr>
            <p:blipFill>
              <a:blip r:embed="rId9"/>
              <a:stretch>
                <a:fillRect/>
              </a:stretch>
            </p:blipFill>
            <p:spPr>
              <a:xfrm>
                <a:off x="6802906" y="63171"/>
                <a:ext cx="3510000" cy="579600"/>
              </a:xfrm>
              <a:prstGeom prst="rect">
                <a:avLst/>
              </a:prstGeom>
            </p:spPr>
          </p:pic>
        </mc:Fallback>
      </mc:AlternateContent>
    </p:spTree>
    <p:extLst>
      <p:ext uri="{BB962C8B-B14F-4D97-AF65-F5344CB8AC3E}">
        <p14:creationId xmlns:p14="http://schemas.microsoft.com/office/powerpoint/2010/main" val="261098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Tabulation</a:t>
            </a:r>
          </a:p>
        </p:txBody>
      </p:sp>
      <mc:AlternateContent xmlns:mc="http://schemas.openxmlformats.org/markup-compatibility/2006">
        <mc:Choice xmlns:p14="http://schemas.microsoft.com/office/powerpoint/2010/main" Requires="p14">
          <p:contentPart p14:bwMode="auto" r:id="rId2">
            <p14:nvContentPartPr>
              <p14:cNvPr id="35" name="Ink 34">
                <a:extLst>
                  <a:ext uri="{FF2B5EF4-FFF2-40B4-BE49-F238E27FC236}">
                    <a16:creationId xmlns:a16="http://schemas.microsoft.com/office/drawing/2014/main" id="{DB3C8757-96B5-4CCD-B13B-C361EBB5FE20}"/>
                  </a:ext>
                </a:extLst>
              </p14:cNvPr>
              <p14:cNvContentPartPr/>
              <p14:nvPr/>
            </p14:nvContentPartPr>
            <p14:xfrm>
              <a:off x="1816186" y="694251"/>
              <a:ext cx="5345640" cy="1396080"/>
            </p14:xfrm>
          </p:contentPart>
        </mc:Choice>
        <mc:Fallback>
          <p:pic>
            <p:nvPicPr>
              <p:cNvPr id="35" name="Ink 34">
                <a:extLst>
                  <a:ext uri="{FF2B5EF4-FFF2-40B4-BE49-F238E27FC236}">
                    <a16:creationId xmlns:a16="http://schemas.microsoft.com/office/drawing/2014/main" id="{DB3C8757-96B5-4CCD-B13B-C361EBB5FE20}"/>
                  </a:ext>
                </a:extLst>
              </p:cNvPr>
              <p:cNvPicPr/>
              <p:nvPr/>
            </p:nvPicPr>
            <p:blipFill>
              <a:blip r:embed="rId3"/>
              <a:stretch>
                <a:fillRect/>
              </a:stretch>
            </p:blipFill>
            <p:spPr>
              <a:xfrm>
                <a:off x="1807186" y="685251"/>
                <a:ext cx="5363280" cy="14137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8" name="Ink 37">
                <a:extLst>
                  <a:ext uri="{FF2B5EF4-FFF2-40B4-BE49-F238E27FC236}">
                    <a16:creationId xmlns:a16="http://schemas.microsoft.com/office/drawing/2014/main" id="{9E98D558-25DA-4BB7-BE1D-4108D3B8D6BD}"/>
                  </a:ext>
                </a:extLst>
              </p14:cNvPr>
              <p14:cNvContentPartPr/>
              <p14:nvPr/>
            </p14:nvContentPartPr>
            <p14:xfrm>
              <a:off x="316426" y="1474731"/>
              <a:ext cx="1145880" cy="214560"/>
            </p14:xfrm>
          </p:contentPart>
        </mc:Choice>
        <mc:Fallback>
          <p:pic>
            <p:nvPicPr>
              <p:cNvPr id="38" name="Ink 37">
                <a:extLst>
                  <a:ext uri="{FF2B5EF4-FFF2-40B4-BE49-F238E27FC236}">
                    <a16:creationId xmlns:a16="http://schemas.microsoft.com/office/drawing/2014/main" id="{9E98D558-25DA-4BB7-BE1D-4108D3B8D6BD}"/>
                  </a:ext>
                </a:extLst>
              </p:cNvPr>
              <p:cNvPicPr/>
              <p:nvPr/>
            </p:nvPicPr>
            <p:blipFill>
              <a:blip r:embed="rId5"/>
              <a:stretch>
                <a:fillRect/>
              </a:stretch>
            </p:blipFill>
            <p:spPr>
              <a:xfrm>
                <a:off x="307426" y="1465731"/>
                <a:ext cx="1163520" cy="2322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47" name="Ink 46">
                <a:extLst>
                  <a:ext uri="{FF2B5EF4-FFF2-40B4-BE49-F238E27FC236}">
                    <a16:creationId xmlns:a16="http://schemas.microsoft.com/office/drawing/2014/main" id="{A06804F6-0BAA-4CC5-A9C5-96F579134B7D}"/>
                  </a:ext>
                </a:extLst>
              </p14:cNvPr>
              <p14:cNvContentPartPr/>
              <p14:nvPr/>
            </p14:nvContentPartPr>
            <p14:xfrm>
              <a:off x="4900666" y="3641931"/>
              <a:ext cx="571320" cy="234000"/>
            </p14:xfrm>
          </p:contentPart>
        </mc:Choice>
        <mc:Fallback>
          <p:pic>
            <p:nvPicPr>
              <p:cNvPr id="47" name="Ink 46">
                <a:extLst>
                  <a:ext uri="{FF2B5EF4-FFF2-40B4-BE49-F238E27FC236}">
                    <a16:creationId xmlns:a16="http://schemas.microsoft.com/office/drawing/2014/main" id="{A06804F6-0BAA-4CC5-A9C5-96F579134B7D}"/>
                  </a:ext>
                </a:extLst>
              </p:cNvPr>
              <p:cNvPicPr/>
              <p:nvPr/>
            </p:nvPicPr>
            <p:blipFill>
              <a:blip r:embed="rId7"/>
              <a:stretch>
                <a:fillRect/>
              </a:stretch>
            </p:blipFill>
            <p:spPr>
              <a:xfrm>
                <a:off x="4891666" y="3632931"/>
                <a:ext cx="588960" cy="2516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52" name="Ink 51">
                <a:extLst>
                  <a:ext uri="{FF2B5EF4-FFF2-40B4-BE49-F238E27FC236}">
                    <a16:creationId xmlns:a16="http://schemas.microsoft.com/office/drawing/2014/main" id="{2E77E18B-03CA-4591-9BEC-D0AA219D16FF}"/>
                  </a:ext>
                </a:extLst>
              </p14:cNvPr>
              <p14:cNvContentPartPr/>
              <p14:nvPr/>
            </p14:nvContentPartPr>
            <p14:xfrm>
              <a:off x="6113866" y="3643371"/>
              <a:ext cx="1800" cy="165960"/>
            </p14:xfrm>
          </p:contentPart>
        </mc:Choice>
        <mc:Fallback>
          <p:pic>
            <p:nvPicPr>
              <p:cNvPr id="52" name="Ink 51">
                <a:extLst>
                  <a:ext uri="{FF2B5EF4-FFF2-40B4-BE49-F238E27FC236}">
                    <a16:creationId xmlns:a16="http://schemas.microsoft.com/office/drawing/2014/main" id="{2E77E18B-03CA-4591-9BEC-D0AA219D16FF}"/>
                  </a:ext>
                </a:extLst>
              </p:cNvPr>
              <p:cNvPicPr/>
              <p:nvPr/>
            </p:nvPicPr>
            <p:blipFill>
              <a:blip r:embed="rId9"/>
              <a:stretch>
                <a:fillRect/>
              </a:stretch>
            </p:blipFill>
            <p:spPr>
              <a:xfrm>
                <a:off x="6104866" y="3634371"/>
                <a:ext cx="19440" cy="1836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53" name="Ink 52">
                <a:extLst>
                  <a:ext uri="{FF2B5EF4-FFF2-40B4-BE49-F238E27FC236}">
                    <a16:creationId xmlns:a16="http://schemas.microsoft.com/office/drawing/2014/main" id="{621D3713-BC88-4B1B-8AC3-A9F19B46F9F2}"/>
                  </a:ext>
                </a:extLst>
              </p14:cNvPr>
              <p14:cNvContentPartPr/>
              <p14:nvPr/>
            </p14:nvContentPartPr>
            <p14:xfrm>
              <a:off x="6205666" y="3507651"/>
              <a:ext cx="107280" cy="345960"/>
            </p14:xfrm>
          </p:contentPart>
        </mc:Choice>
        <mc:Fallback>
          <p:pic>
            <p:nvPicPr>
              <p:cNvPr id="53" name="Ink 52">
                <a:extLst>
                  <a:ext uri="{FF2B5EF4-FFF2-40B4-BE49-F238E27FC236}">
                    <a16:creationId xmlns:a16="http://schemas.microsoft.com/office/drawing/2014/main" id="{621D3713-BC88-4B1B-8AC3-A9F19B46F9F2}"/>
                  </a:ext>
                </a:extLst>
              </p:cNvPr>
              <p:cNvPicPr/>
              <p:nvPr/>
            </p:nvPicPr>
            <p:blipFill>
              <a:blip r:embed="rId11"/>
              <a:stretch>
                <a:fillRect/>
              </a:stretch>
            </p:blipFill>
            <p:spPr>
              <a:xfrm>
                <a:off x="6196666" y="3498651"/>
                <a:ext cx="124920" cy="3636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56" name="Ink 55">
                <a:extLst>
                  <a:ext uri="{FF2B5EF4-FFF2-40B4-BE49-F238E27FC236}">
                    <a16:creationId xmlns:a16="http://schemas.microsoft.com/office/drawing/2014/main" id="{027CD3DC-436A-4761-BC50-DE73E7891D8B}"/>
                  </a:ext>
                </a:extLst>
              </p14:cNvPr>
              <p14:cNvContentPartPr/>
              <p14:nvPr/>
            </p14:nvContentPartPr>
            <p14:xfrm>
              <a:off x="6610306" y="3558771"/>
              <a:ext cx="236160" cy="232920"/>
            </p14:xfrm>
          </p:contentPart>
        </mc:Choice>
        <mc:Fallback>
          <p:pic>
            <p:nvPicPr>
              <p:cNvPr id="56" name="Ink 55">
                <a:extLst>
                  <a:ext uri="{FF2B5EF4-FFF2-40B4-BE49-F238E27FC236}">
                    <a16:creationId xmlns:a16="http://schemas.microsoft.com/office/drawing/2014/main" id="{027CD3DC-436A-4761-BC50-DE73E7891D8B}"/>
                  </a:ext>
                </a:extLst>
              </p:cNvPr>
              <p:cNvPicPr/>
              <p:nvPr/>
            </p:nvPicPr>
            <p:blipFill>
              <a:blip r:embed="rId13"/>
              <a:stretch>
                <a:fillRect/>
              </a:stretch>
            </p:blipFill>
            <p:spPr>
              <a:xfrm>
                <a:off x="6601306" y="3549771"/>
                <a:ext cx="253800" cy="25056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57" name="Ink 56">
                <a:extLst>
                  <a:ext uri="{FF2B5EF4-FFF2-40B4-BE49-F238E27FC236}">
                    <a16:creationId xmlns:a16="http://schemas.microsoft.com/office/drawing/2014/main" id="{F0110BCC-CB15-4540-BB22-F8F6D6730F8F}"/>
                  </a:ext>
                </a:extLst>
              </p14:cNvPr>
              <p14:cNvContentPartPr/>
              <p14:nvPr/>
            </p14:nvContentPartPr>
            <p14:xfrm>
              <a:off x="5608786" y="3470571"/>
              <a:ext cx="415080" cy="381600"/>
            </p14:xfrm>
          </p:contentPart>
        </mc:Choice>
        <mc:Fallback>
          <p:pic>
            <p:nvPicPr>
              <p:cNvPr id="57" name="Ink 56">
                <a:extLst>
                  <a:ext uri="{FF2B5EF4-FFF2-40B4-BE49-F238E27FC236}">
                    <a16:creationId xmlns:a16="http://schemas.microsoft.com/office/drawing/2014/main" id="{F0110BCC-CB15-4540-BB22-F8F6D6730F8F}"/>
                  </a:ext>
                </a:extLst>
              </p:cNvPr>
              <p:cNvPicPr/>
              <p:nvPr/>
            </p:nvPicPr>
            <p:blipFill>
              <a:blip r:embed="rId15"/>
              <a:stretch>
                <a:fillRect/>
              </a:stretch>
            </p:blipFill>
            <p:spPr>
              <a:xfrm>
                <a:off x="5599786" y="3461571"/>
                <a:ext cx="432720" cy="39924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58" name="Ink 57">
                <a:extLst>
                  <a:ext uri="{FF2B5EF4-FFF2-40B4-BE49-F238E27FC236}">
                    <a16:creationId xmlns:a16="http://schemas.microsoft.com/office/drawing/2014/main" id="{8CAB0C71-04EA-4F6A-B188-2F5025BE4A49}"/>
                  </a:ext>
                </a:extLst>
              </p14:cNvPr>
              <p14:cNvContentPartPr/>
              <p14:nvPr/>
            </p14:nvContentPartPr>
            <p14:xfrm>
              <a:off x="7001626" y="3583251"/>
              <a:ext cx="514800" cy="182880"/>
            </p14:xfrm>
          </p:contentPart>
        </mc:Choice>
        <mc:Fallback>
          <p:pic>
            <p:nvPicPr>
              <p:cNvPr id="58" name="Ink 57">
                <a:extLst>
                  <a:ext uri="{FF2B5EF4-FFF2-40B4-BE49-F238E27FC236}">
                    <a16:creationId xmlns:a16="http://schemas.microsoft.com/office/drawing/2014/main" id="{8CAB0C71-04EA-4F6A-B188-2F5025BE4A49}"/>
                  </a:ext>
                </a:extLst>
              </p:cNvPr>
              <p:cNvPicPr/>
              <p:nvPr/>
            </p:nvPicPr>
            <p:blipFill>
              <a:blip r:embed="rId17"/>
              <a:stretch>
                <a:fillRect/>
              </a:stretch>
            </p:blipFill>
            <p:spPr>
              <a:xfrm>
                <a:off x="6992626" y="3574251"/>
                <a:ext cx="532440" cy="20052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68" name="Ink 67">
                <a:extLst>
                  <a:ext uri="{FF2B5EF4-FFF2-40B4-BE49-F238E27FC236}">
                    <a16:creationId xmlns:a16="http://schemas.microsoft.com/office/drawing/2014/main" id="{18D2C6D3-EDF6-4C28-B218-B196BA928CB8}"/>
                  </a:ext>
                </a:extLst>
              </p14:cNvPr>
              <p14:cNvContentPartPr/>
              <p14:nvPr/>
            </p14:nvContentPartPr>
            <p14:xfrm>
              <a:off x="7631986" y="3336291"/>
              <a:ext cx="864000" cy="549360"/>
            </p14:xfrm>
          </p:contentPart>
        </mc:Choice>
        <mc:Fallback>
          <p:pic>
            <p:nvPicPr>
              <p:cNvPr id="68" name="Ink 67">
                <a:extLst>
                  <a:ext uri="{FF2B5EF4-FFF2-40B4-BE49-F238E27FC236}">
                    <a16:creationId xmlns:a16="http://schemas.microsoft.com/office/drawing/2014/main" id="{18D2C6D3-EDF6-4C28-B218-B196BA928CB8}"/>
                  </a:ext>
                </a:extLst>
              </p:cNvPr>
              <p:cNvPicPr/>
              <p:nvPr/>
            </p:nvPicPr>
            <p:blipFill>
              <a:blip r:embed="rId19"/>
              <a:stretch>
                <a:fillRect/>
              </a:stretch>
            </p:blipFill>
            <p:spPr>
              <a:xfrm>
                <a:off x="7622986" y="3327291"/>
                <a:ext cx="881640" cy="56700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89" name="Ink 88">
                <a:extLst>
                  <a:ext uri="{FF2B5EF4-FFF2-40B4-BE49-F238E27FC236}">
                    <a16:creationId xmlns:a16="http://schemas.microsoft.com/office/drawing/2014/main" id="{BCF03C16-0ED8-4E35-9A04-E7BAB16C70FD}"/>
                  </a:ext>
                </a:extLst>
              </p14:cNvPr>
              <p14:cNvContentPartPr/>
              <p14:nvPr/>
            </p14:nvContentPartPr>
            <p14:xfrm>
              <a:off x="6260386" y="2722851"/>
              <a:ext cx="114840" cy="146520"/>
            </p14:xfrm>
          </p:contentPart>
        </mc:Choice>
        <mc:Fallback>
          <p:pic>
            <p:nvPicPr>
              <p:cNvPr id="89" name="Ink 88">
                <a:extLst>
                  <a:ext uri="{FF2B5EF4-FFF2-40B4-BE49-F238E27FC236}">
                    <a16:creationId xmlns:a16="http://schemas.microsoft.com/office/drawing/2014/main" id="{BCF03C16-0ED8-4E35-9A04-E7BAB16C70FD}"/>
                  </a:ext>
                </a:extLst>
              </p:cNvPr>
              <p:cNvPicPr/>
              <p:nvPr/>
            </p:nvPicPr>
            <p:blipFill>
              <a:blip r:embed="rId21"/>
              <a:stretch>
                <a:fillRect/>
              </a:stretch>
            </p:blipFill>
            <p:spPr>
              <a:xfrm>
                <a:off x="6251386" y="2713851"/>
                <a:ext cx="132480" cy="16416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90" name="Ink 89">
                <a:extLst>
                  <a:ext uri="{FF2B5EF4-FFF2-40B4-BE49-F238E27FC236}">
                    <a16:creationId xmlns:a16="http://schemas.microsoft.com/office/drawing/2014/main" id="{BEDBD1BA-647E-44EE-B09C-30B0523DB407}"/>
                  </a:ext>
                </a:extLst>
              </p14:cNvPr>
              <p14:cNvContentPartPr/>
              <p14:nvPr/>
            </p14:nvContentPartPr>
            <p14:xfrm>
              <a:off x="6251386" y="2537811"/>
              <a:ext cx="100080" cy="101520"/>
            </p14:xfrm>
          </p:contentPart>
        </mc:Choice>
        <mc:Fallback>
          <p:pic>
            <p:nvPicPr>
              <p:cNvPr id="90" name="Ink 89">
                <a:extLst>
                  <a:ext uri="{FF2B5EF4-FFF2-40B4-BE49-F238E27FC236}">
                    <a16:creationId xmlns:a16="http://schemas.microsoft.com/office/drawing/2014/main" id="{BEDBD1BA-647E-44EE-B09C-30B0523DB407}"/>
                  </a:ext>
                </a:extLst>
              </p:cNvPr>
              <p:cNvPicPr/>
              <p:nvPr/>
            </p:nvPicPr>
            <p:blipFill>
              <a:blip r:embed="rId23"/>
              <a:stretch>
                <a:fillRect/>
              </a:stretch>
            </p:blipFill>
            <p:spPr>
              <a:xfrm>
                <a:off x="6242386" y="2528811"/>
                <a:ext cx="117720" cy="11916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96" name="Ink 95">
                <a:extLst>
                  <a:ext uri="{FF2B5EF4-FFF2-40B4-BE49-F238E27FC236}">
                    <a16:creationId xmlns:a16="http://schemas.microsoft.com/office/drawing/2014/main" id="{89BD9FC2-4F33-4073-A829-89065AF4F130}"/>
                  </a:ext>
                </a:extLst>
              </p14:cNvPr>
              <p14:cNvContentPartPr/>
              <p14:nvPr/>
            </p14:nvContentPartPr>
            <p14:xfrm>
              <a:off x="6855106" y="2457171"/>
              <a:ext cx="506880" cy="526680"/>
            </p14:xfrm>
          </p:contentPart>
        </mc:Choice>
        <mc:Fallback>
          <p:pic>
            <p:nvPicPr>
              <p:cNvPr id="96" name="Ink 95">
                <a:extLst>
                  <a:ext uri="{FF2B5EF4-FFF2-40B4-BE49-F238E27FC236}">
                    <a16:creationId xmlns:a16="http://schemas.microsoft.com/office/drawing/2014/main" id="{89BD9FC2-4F33-4073-A829-89065AF4F130}"/>
                  </a:ext>
                </a:extLst>
              </p:cNvPr>
              <p:cNvPicPr/>
              <p:nvPr/>
            </p:nvPicPr>
            <p:blipFill>
              <a:blip r:embed="rId25"/>
              <a:stretch>
                <a:fillRect/>
              </a:stretch>
            </p:blipFill>
            <p:spPr>
              <a:xfrm>
                <a:off x="6846106" y="2448171"/>
                <a:ext cx="524520" cy="54432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97" name="Ink 96">
                <a:extLst>
                  <a:ext uri="{FF2B5EF4-FFF2-40B4-BE49-F238E27FC236}">
                    <a16:creationId xmlns:a16="http://schemas.microsoft.com/office/drawing/2014/main" id="{47E3F46E-2E22-443D-B28E-D517694B0DC6}"/>
                  </a:ext>
                </a:extLst>
              </p14:cNvPr>
              <p14:cNvContentPartPr/>
              <p14:nvPr/>
            </p14:nvContentPartPr>
            <p14:xfrm>
              <a:off x="6460906" y="2621331"/>
              <a:ext cx="295920" cy="236880"/>
            </p14:xfrm>
          </p:contentPart>
        </mc:Choice>
        <mc:Fallback>
          <p:pic>
            <p:nvPicPr>
              <p:cNvPr id="97" name="Ink 96">
                <a:extLst>
                  <a:ext uri="{FF2B5EF4-FFF2-40B4-BE49-F238E27FC236}">
                    <a16:creationId xmlns:a16="http://schemas.microsoft.com/office/drawing/2014/main" id="{47E3F46E-2E22-443D-B28E-D517694B0DC6}"/>
                  </a:ext>
                </a:extLst>
              </p:cNvPr>
              <p:cNvPicPr/>
              <p:nvPr/>
            </p:nvPicPr>
            <p:blipFill>
              <a:blip r:embed="rId27"/>
              <a:stretch>
                <a:fillRect/>
              </a:stretch>
            </p:blipFill>
            <p:spPr>
              <a:xfrm>
                <a:off x="6451906" y="2612331"/>
                <a:ext cx="313560" cy="25452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98" name="Ink 97">
                <a:extLst>
                  <a:ext uri="{FF2B5EF4-FFF2-40B4-BE49-F238E27FC236}">
                    <a16:creationId xmlns:a16="http://schemas.microsoft.com/office/drawing/2014/main" id="{562AF6E3-4773-4281-8398-DBC9694C9AAD}"/>
                  </a:ext>
                </a:extLst>
              </p14:cNvPr>
              <p14:cNvContentPartPr/>
              <p14:nvPr/>
            </p14:nvContentPartPr>
            <p14:xfrm>
              <a:off x="4713466" y="2658051"/>
              <a:ext cx="1182600" cy="366120"/>
            </p14:xfrm>
          </p:contentPart>
        </mc:Choice>
        <mc:Fallback>
          <p:pic>
            <p:nvPicPr>
              <p:cNvPr id="98" name="Ink 97">
                <a:extLst>
                  <a:ext uri="{FF2B5EF4-FFF2-40B4-BE49-F238E27FC236}">
                    <a16:creationId xmlns:a16="http://schemas.microsoft.com/office/drawing/2014/main" id="{562AF6E3-4773-4281-8398-DBC9694C9AAD}"/>
                  </a:ext>
                </a:extLst>
              </p:cNvPr>
              <p:cNvPicPr/>
              <p:nvPr/>
            </p:nvPicPr>
            <p:blipFill>
              <a:blip r:embed="rId29"/>
              <a:stretch>
                <a:fillRect/>
              </a:stretch>
            </p:blipFill>
            <p:spPr>
              <a:xfrm>
                <a:off x="4704466" y="2649051"/>
                <a:ext cx="1200240" cy="38376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101" name="Ink 100">
                <a:extLst>
                  <a:ext uri="{FF2B5EF4-FFF2-40B4-BE49-F238E27FC236}">
                    <a16:creationId xmlns:a16="http://schemas.microsoft.com/office/drawing/2014/main" id="{E8CC70C9-6A85-4B7B-8146-81DFC9B19A0F}"/>
                  </a:ext>
                </a:extLst>
              </p14:cNvPr>
              <p14:cNvContentPartPr/>
              <p14:nvPr/>
            </p14:nvContentPartPr>
            <p14:xfrm>
              <a:off x="2078266" y="4527171"/>
              <a:ext cx="268920" cy="665640"/>
            </p14:xfrm>
          </p:contentPart>
        </mc:Choice>
        <mc:Fallback>
          <p:pic>
            <p:nvPicPr>
              <p:cNvPr id="101" name="Ink 100">
                <a:extLst>
                  <a:ext uri="{FF2B5EF4-FFF2-40B4-BE49-F238E27FC236}">
                    <a16:creationId xmlns:a16="http://schemas.microsoft.com/office/drawing/2014/main" id="{E8CC70C9-6A85-4B7B-8146-81DFC9B19A0F}"/>
                  </a:ext>
                </a:extLst>
              </p:cNvPr>
              <p:cNvPicPr/>
              <p:nvPr/>
            </p:nvPicPr>
            <p:blipFill>
              <a:blip r:embed="rId31"/>
              <a:stretch>
                <a:fillRect/>
              </a:stretch>
            </p:blipFill>
            <p:spPr>
              <a:xfrm>
                <a:off x="2069266" y="4518171"/>
                <a:ext cx="286560" cy="68328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102" name="Ink 101">
                <a:extLst>
                  <a:ext uri="{FF2B5EF4-FFF2-40B4-BE49-F238E27FC236}">
                    <a16:creationId xmlns:a16="http://schemas.microsoft.com/office/drawing/2014/main" id="{967A1875-CE7B-4CDE-A8F0-743543052AED}"/>
                  </a:ext>
                </a:extLst>
              </p14:cNvPr>
              <p14:cNvContentPartPr/>
              <p14:nvPr/>
            </p14:nvContentPartPr>
            <p14:xfrm>
              <a:off x="1891786" y="2677491"/>
              <a:ext cx="2570040" cy="1287000"/>
            </p14:xfrm>
          </p:contentPart>
        </mc:Choice>
        <mc:Fallback>
          <p:pic>
            <p:nvPicPr>
              <p:cNvPr id="102" name="Ink 101">
                <a:extLst>
                  <a:ext uri="{FF2B5EF4-FFF2-40B4-BE49-F238E27FC236}">
                    <a16:creationId xmlns:a16="http://schemas.microsoft.com/office/drawing/2014/main" id="{967A1875-CE7B-4CDE-A8F0-743543052AED}"/>
                  </a:ext>
                </a:extLst>
              </p:cNvPr>
              <p:cNvPicPr/>
              <p:nvPr/>
            </p:nvPicPr>
            <p:blipFill>
              <a:blip r:embed="rId33"/>
              <a:stretch>
                <a:fillRect/>
              </a:stretch>
            </p:blipFill>
            <p:spPr>
              <a:xfrm>
                <a:off x="1882786" y="2668491"/>
                <a:ext cx="2587680" cy="130464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104" name="Ink 103">
                <a:extLst>
                  <a:ext uri="{FF2B5EF4-FFF2-40B4-BE49-F238E27FC236}">
                    <a16:creationId xmlns:a16="http://schemas.microsoft.com/office/drawing/2014/main" id="{A4436542-81A0-4E52-B3B2-B098D379B4B2}"/>
                  </a:ext>
                </a:extLst>
              </p14:cNvPr>
              <p14:cNvContentPartPr/>
              <p14:nvPr/>
            </p14:nvContentPartPr>
            <p14:xfrm>
              <a:off x="2887906" y="329931"/>
              <a:ext cx="612000" cy="146880"/>
            </p14:xfrm>
          </p:contentPart>
        </mc:Choice>
        <mc:Fallback>
          <p:pic>
            <p:nvPicPr>
              <p:cNvPr id="104" name="Ink 103">
                <a:extLst>
                  <a:ext uri="{FF2B5EF4-FFF2-40B4-BE49-F238E27FC236}">
                    <a16:creationId xmlns:a16="http://schemas.microsoft.com/office/drawing/2014/main" id="{A4436542-81A0-4E52-B3B2-B098D379B4B2}"/>
                  </a:ext>
                </a:extLst>
              </p:cNvPr>
              <p:cNvPicPr/>
              <p:nvPr/>
            </p:nvPicPr>
            <p:blipFill>
              <a:blip r:embed="rId35"/>
              <a:stretch>
                <a:fillRect/>
              </a:stretch>
            </p:blipFill>
            <p:spPr>
              <a:xfrm>
                <a:off x="2878906" y="320931"/>
                <a:ext cx="629640" cy="16452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109" name="Ink 108">
                <a:extLst>
                  <a:ext uri="{FF2B5EF4-FFF2-40B4-BE49-F238E27FC236}">
                    <a16:creationId xmlns:a16="http://schemas.microsoft.com/office/drawing/2014/main" id="{AECFE157-3A63-409C-BE20-AF68AF890130}"/>
                  </a:ext>
                </a:extLst>
              </p14:cNvPr>
              <p14:cNvContentPartPr/>
              <p14:nvPr/>
            </p14:nvContentPartPr>
            <p14:xfrm>
              <a:off x="5089306" y="361971"/>
              <a:ext cx="149040" cy="8640"/>
            </p14:xfrm>
          </p:contentPart>
        </mc:Choice>
        <mc:Fallback>
          <p:pic>
            <p:nvPicPr>
              <p:cNvPr id="109" name="Ink 108">
                <a:extLst>
                  <a:ext uri="{FF2B5EF4-FFF2-40B4-BE49-F238E27FC236}">
                    <a16:creationId xmlns:a16="http://schemas.microsoft.com/office/drawing/2014/main" id="{AECFE157-3A63-409C-BE20-AF68AF890130}"/>
                  </a:ext>
                </a:extLst>
              </p:cNvPr>
              <p:cNvPicPr/>
              <p:nvPr/>
            </p:nvPicPr>
            <p:blipFill>
              <a:blip r:embed="rId37"/>
              <a:stretch>
                <a:fillRect/>
              </a:stretch>
            </p:blipFill>
            <p:spPr>
              <a:xfrm>
                <a:off x="5080306" y="352971"/>
                <a:ext cx="166680" cy="2628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110" name="Ink 109">
                <a:extLst>
                  <a:ext uri="{FF2B5EF4-FFF2-40B4-BE49-F238E27FC236}">
                    <a16:creationId xmlns:a16="http://schemas.microsoft.com/office/drawing/2014/main" id="{74983DD0-6CFE-40D4-B0F3-7B9165F44EE6}"/>
                  </a:ext>
                </a:extLst>
              </p14:cNvPr>
              <p14:cNvContentPartPr/>
              <p14:nvPr/>
            </p14:nvContentPartPr>
            <p14:xfrm>
              <a:off x="3768106" y="206811"/>
              <a:ext cx="1132920" cy="347400"/>
            </p14:xfrm>
          </p:contentPart>
        </mc:Choice>
        <mc:Fallback>
          <p:pic>
            <p:nvPicPr>
              <p:cNvPr id="110" name="Ink 109">
                <a:extLst>
                  <a:ext uri="{FF2B5EF4-FFF2-40B4-BE49-F238E27FC236}">
                    <a16:creationId xmlns:a16="http://schemas.microsoft.com/office/drawing/2014/main" id="{74983DD0-6CFE-40D4-B0F3-7B9165F44EE6}"/>
                  </a:ext>
                </a:extLst>
              </p:cNvPr>
              <p:cNvPicPr/>
              <p:nvPr/>
            </p:nvPicPr>
            <p:blipFill>
              <a:blip r:embed="rId39"/>
              <a:stretch>
                <a:fillRect/>
              </a:stretch>
            </p:blipFill>
            <p:spPr>
              <a:xfrm>
                <a:off x="3759106" y="197811"/>
                <a:ext cx="1150560" cy="36504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111" name="Ink 110">
                <a:extLst>
                  <a:ext uri="{FF2B5EF4-FFF2-40B4-BE49-F238E27FC236}">
                    <a16:creationId xmlns:a16="http://schemas.microsoft.com/office/drawing/2014/main" id="{E1C5CEB0-3925-4FF7-A506-D96E5BE6424A}"/>
                  </a:ext>
                </a:extLst>
              </p14:cNvPr>
              <p14:cNvContentPartPr/>
              <p14:nvPr/>
            </p14:nvContentPartPr>
            <p14:xfrm>
              <a:off x="5372266" y="212931"/>
              <a:ext cx="424800" cy="387360"/>
            </p14:xfrm>
          </p:contentPart>
        </mc:Choice>
        <mc:Fallback>
          <p:pic>
            <p:nvPicPr>
              <p:cNvPr id="111" name="Ink 110">
                <a:extLst>
                  <a:ext uri="{FF2B5EF4-FFF2-40B4-BE49-F238E27FC236}">
                    <a16:creationId xmlns:a16="http://schemas.microsoft.com/office/drawing/2014/main" id="{E1C5CEB0-3925-4FF7-A506-D96E5BE6424A}"/>
                  </a:ext>
                </a:extLst>
              </p:cNvPr>
              <p:cNvPicPr/>
              <p:nvPr/>
            </p:nvPicPr>
            <p:blipFill>
              <a:blip r:embed="rId41"/>
              <a:stretch>
                <a:fillRect/>
              </a:stretch>
            </p:blipFill>
            <p:spPr>
              <a:xfrm>
                <a:off x="5363266" y="203931"/>
                <a:ext cx="442440" cy="40500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116" name="Ink 115">
                <a:extLst>
                  <a:ext uri="{FF2B5EF4-FFF2-40B4-BE49-F238E27FC236}">
                    <a16:creationId xmlns:a16="http://schemas.microsoft.com/office/drawing/2014/main" id="{7CEA4CC4-2DA1-40FC-BCE4-2F57B4757BE0}"/>
                  </a:ext>
                </a:extLst>
              </p14:cNvPr>
              <p14:cNvContentPartPr/>
              <p14:nvPr/>
            </p14:nvContentPartPr>
            <p14:xfrm>
              <a:off x="6095866" y="145971"/>
              <a:ext cx="1810440" cy="415080"/>
            </p14:xfrm>
          </p:contentPart>
        </mc:Choice>
        <mc:Fallback>
          <p:pic>
            <p:nvPicPr>
              <p:cNvPr id="116" name="Ink 115">
                <a:extLst>
                  <a:ext uri="{FF2B5EF4-FFF2-40B4-BE49-F238E27FC236}">
                    <a16:creationId xmlns:a16="http://schemas.microsoft.com/office/drawing/2014/main" id="{7CEA4CC4-2DA1-40FC-BCE4-2F57B4757BE0}"/>
                  </a:ext>
                </a:extLst>
              </p:cNvPr>
              <p:cNvPicPr/>
              <p:nvPr/>
            </p:nvPicPr>
            <p:blipFill>
              <a:blip r:embed="rId43"/>
              <a:stretch>
                <a:fillRect/>
              </a:stretch>
            </p:blipFill>
            <p:spPr>
              <a:xfrm>
                <a:off x="6086866" y="136971"/>
                <a:ext cx="1828080" cy="43272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117" name="Ink 116">
                <a:extLst>
                  <a:ext uri="{FF2B5EF4-FFF2-40B4-BE49-F238E27FC236}">
                    <a16:creationId xmlns:a16="http://schemas.microsoft.com/office/drawing/2014/main" id="{1757EDE5-62EB-401B-809B-EEF5832E8FB9}"/>
                  </a:ext>
                </a:extLst>
              </p14:cNvPr>
              <p14:cNvContentPartPr/>
              <p14:nvPr/>
            </p14:nvContentPartPr>
            <p14:xfrm>
              <a:off x="3495226" y="165411"/>
              <a:ext cx="4321800" cy="104760"/>
            </p14:xfrm>
          </p:contentPart>
        </mc:Choice>
        <mc:Fallback>
          <p:pic>
            <p:nvPicPr>
              <p:cNvPr id="117" name="Ink 116">
                <a:extLst>
                  <a:ext uri="{FF2B5EF4-FFF2-40B4-BE49-F238E27FC236}">
                    <a16:creationId xmlns:a16="http://schemas.microsoft.com/office/drawing/2014/main" id="{1757EDE5-62EB-401B-809B-EEF5832E8FB9}"/>
                  </a:ext>
                </a:extLst>
              </p:cNvPr>
              <p:cNvPicPr/>
              <p:nvPr/>
            </p:nvPicPr>
            <p:blipFill>
              <a:blip r:embed="rId45"/>
              <a:stretch>
                <a:fillRect/>
              </a:stretch>
            </p:blipFill>
            <p:spPr>
              <a:xfrm>
                <a:off x="3459226" y="93411"/>
                <a:ext cx="4393440" cy="24840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118" name="Ink 117">
                <a:extLst>
                  <a:ext uri="{FF2B5EF4-FFF2-40B4-BE49-F238E27FC236}">
                    <a16:creationId xmlns:a16="http://schemas.microsoft.com/office/drawing/2014/main" id="{2C9C237D-B6DA-4186-A0B2-1D8FFE7B9ED7}"/>
                  </a:ext>
                </a:extLst>
              </p14:cNvPr>
              <p14:cNvContentPartPr/>
              <p14:nvPr/>
            </p14:nvContentPartPr>
            <p14:xfrm>
              <a:off x="3504226" y="127611"/>
              <a:ext cx="4513320" cy="475200"/>
            </p14:xfrm>
          </p:contentPart>
        </mc:Choice>
        <mc:Fallback>
          <p:pic>
            <p:nvPicPr>
              <p:cNvPr id="118" name="Ink 117">
                <a:extLst>
                  <a:ext uri="{FF2B5EF4-FFF2-40B4-BE49-F238E27FC236}">
                    <a16:creationId xmlns:a16="http://schemas.microsoft.com/office/drawing/2014/main" id="{2C9C237D-B6DA-4186-A0B2-1D8FFE7B9ED7}"/>
                  </a:ext>
                </a:extLst>
              </p:cNvPr>
              <p:cNvPicPr/>
              <p:nvPr/>
            </p:nvPicPr>
            <p:blipFill>
              <a:blip r:embed="rId47"/>
              <a:stretch>
                <a:fillRect/>
              </a:stretch>
            </p:blipFill>
            <p:spPr>
              <a:xfrm>
                <a:off x="3468226" y="55611"/>
                <a:ext cx="4584960" cy="618840"/>
              </a:xfrm>
              <a:prstGeom prst="rect">
                <a:avLst/>
              </a:prstGeom>
            </p:spPr>
          </p:pic>
        </mc:Fallback>
      </mc:AlternateContent>
    </p:spTree>
    <p:extLst>
      <p:ext uri="{BB962C8B-B14F-4D97-AF65-F5344CB8AC3E}">
        <p14:creationId xmlns:p14="http://schemas.microsoft.com/office/powerpoint/2010/main" val="3226436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The Brahmastra</a:t>
            </a:r>
          </a:p>
        </p:txBody>
      </p:sp>
      <p:sp>
        <p:nvSpPr>
          <p:cNvPr id="2" name="TextBox 1">
            <a:extLst>
              <a:ext uri="{FF2B5EF4-FFF2-40B4-BE49-F238E27FC236}">
                <a16:creationId xmlns:a16="http://schemas.microsoft.com/office/drawing/2014/main" id="{E699C8AD-6923-4ABB-9138-625455356E92}"/>
              </a:ext>
            </a:extLst>
          </p:cNvPr>
          <p:cNvSpPr txBox="1"/>
          <p:nvPr/>
        </p:nvSpPr>
        <p:spPr>
          <a:xfrm>
            <a:off x="191589" y="1193074"/>
            <a:ext cx="9805851" cy="3693319"/>
          </a:xfrm>
          <a:prstGeom prst="rect">
            <a:avLst/>
          </a:prstGeom>
          <a:noFill/>
        </p:spPr>
        <p:txBody>
          <a:bodyPr wrap="square" rtlCol="0">
            <a:spAutoFit/>
          </a:bodyPr>
          <a:lstStyle/>
          <a:p>
            <a:r>
              <a:rPr lang="en-IN" b="1" dirty="0">
                <a:solidFill>
                  <a:srgbClr val="FF0000"/>
                </a:solidFill>
              </a:rPr>
              <a:t>How to solve any DP Problem in 3 steps:</a:t>
            </a:r>
          </a:p>
          <a:p>
            <a:pPr marL="342900" indent="-342900">
              <a:buFont typeface="+mj-lt"/>
              <a:buAutoNum type="arabicPeriod"/>
            </a:pPr>
            <a:r>
              <a:rPr lang="en-IN" b="1" dirty="0"/>
              <a:t>Create the recursive solution for the problem</a:t>
            </a:r>
          </a:p>
          <a:p>
            <a:pPr marL="800100" lvl="1" indent="-342900">
              <a:buFont typeface="+mj-lt"/>
              <a:buAutoNum type="alphaLcParenR"/>
            </a:pPr>
            <a:r>
              <a:rPr lang="en-IN" b="1" dirty="0"/>
              <a:t>Check if the 2 pre-requisites of DP are present. If yes, then apply next two steps.</a:t>
            </a:r>
          </a:p>
          <a:p>
            <a:pPr marL="342900" indent="-342900">
              <a:buFont typeface="+mj-lt"/>
              <a:buAutoNum type="arabicPeriod"/>
            </a:pPr>
            <a:r>
              <a:rPr lang="en-IN" b="1" dirty="0"/>
              <a:t>Memoize it:</a:t>
            </a:r>
          </a:p>
          <a:p>
            <a:pPr marL="800100" lvl="1" indent="-342900">
              <a:buFont typeface="+mj-lt"/>
              <a:buAutoNum type="alphaLcParenR"/>
            </a:pPr>
            <a:r>
              <a:rPr lang="en-IN" b="1" dirty="0"/>
              <a:t>Create a storage array whose dimensions depend on the question (Number of variables in the question) and pass it.</a:t>
            </a:r>
          </a:p>
          <a:p>
            <a:pPr marL="800100" lvl="1" indent="-342900">
              <a:buFont typeface="+mj-lt"/>
              <a:buAutoNum type="alphaLcParenR"/>
            </a:pPr>
            <a:r>
              <a:rPr lang="en-IN" b="1" dirty="0"/>
              <a:t>Store the result in the array</a:t>
            </a:r>
          </a:p>
          <a:p>
            <a:pPr marL="800100" lvl="1" indent="-342900">
              <a:buFont typeface="+mj-lt"/>
              <a:buAutoNum type="alphaLcParenR"/>
            </a:pPr>
            <a:r>
              <a:rPr lang="en-IN" b="1" dirty="0"/>
              <a:t>Next time, check if the function call has already been made and its values are stored with us in the array. If yes, pick the values from the storage array and do no recalculate.</a:t>
            </a:r>
          </a:p>
          <a:p>
            <a:pPr marL="342900" indent="-342900">
              <a:buFont typeface="+mj-lt"/>
              <a:buAutoNum type="arabicPeriod"/>
            </a:pPr>
            <a:r>
              <a:rPr lang="en-IN" b="1" dirty="0"/>
              <a:t>Tabulate it:</a:t>
            </a:r>
          </a:p>
          <a:p>
            <a:pPr marL="800100" lvl="1" indent="-342900">
              <a:buFont typeface="+mj-lt"/>
              <a:buAutoNum type="alphaLcParenR"/>
            </a:pPr>
            <a:r>
              <a:rPr lang="en-IN" b="1" dirty="0"/>
              <a:t>See the memoized solution and tabulate accordingly in the bottom up manner.</a:t>
            </a:r>
          </a:p>
        </p:txBody>
      </p:sp>
    </p:spTree>
    <p:extLst>
      <p:ext uri="{BB962C8B-B14F-4D97-AF65-F5344CB8AC3E}">
        <p14:creationId xmlns:p14="http://schemas.microsoft.com/office/powerpoint/2010/main" val="3589294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p:graphicFrame>
        <p:nvGraphicFramePr>
          <p:cNvPr id="2" name="Table 3">
            <a:extLst>
              <a:ext uri="{FF2B5EF4-FFF2-40B4-BE49-F238E27FC236}">
                <a16:creationId xmlns:a16="http://schemas.microsoft.com/office/drawing/2014/main" id="{485C0887-1152-43E1-8FB5-AF83D02E3E0A}"/>
              </a:ext>
            </a:extLst>
          </p:cNvPr>
          <p:cNvGraphicFramePr>
            <a:graphicFrameLocks noGrp="1"/>
          </p:cNvGraphicFramePr>
          <p:nvPr>
            <p:extLst>
              <p:ext uri="{D42A27DB-BD31-4B8C-83A1-F6EECF244321}">
                <p14:modId xmlns:p14="http://schemas.microsoft.com/office/powerpoint/2010/main" val="3470314685"/>
              </p:ext>
            </p:extLst>
          </p:nvPr>
        </p:nvGraphicFramePr>
        <p:xfrm>
          <a:off x="447040" y="946089"/>
          <a:ext cx="4691016" cy="2023536"/>
        </p:xfrm>
        <a:graphic>
          <a:graphicData uri="http://schemas.openxmlformats.org/drawingml/2006/table">
            <a:tbl>
              <a:tblPr firstRow="1" bandRow="1">
                <a:tableStyleId>{5C22544A-7EE6-4342-B048-85BDC9FD1C3A}</a:tableStyleId>
              </a:tblPr>
              <a:tblGrid>
                <a:gridCol w="1563672">
                  <a:extLst>
                    <a:ext uri="{9D8B030D-6E8A-4147-A177-3AD203B41FA5}">
                      <a16:colId xmlns:a16="http://schemas.microsoft.com/office/drawing/2014/main" val="4133451396"/>
                    </a:ext>
                  </a:extLst>
                </a:gridCol>
                <a:gridCol w="1563672">
                  <a:extLst>
                    <a:ext uri="{9D8B030D-6E8A-4147-A177-3AD203B41FA5}">
                      <a16:colId xmlns:a16="http://schemas.microsoft.com/office/drawing/2014/main" val="4147391948"/>
                    </a:ext>
                  </a:extLst>
                </a:gridCol>
                <a:gridCol w="1563672">
                  <a:extLst>
                    <a:ext uri="{9D8B030D-6E8A-4147-A177-3AD203B41FA5}">
                      <a16:colId xmlns:a16="http://schemas.microsoft.com/office/drawing/2014/main" val="1651950431"/>
                    </a:ext>
                  </a:extLst>
                </a:gridCol>
              </a:tblGrid>
              <a:tr h="505884">
                <a:tc>
                  <a:txBody>
                    <a:bodyPr/>
                    <a:lstStyle/>
                    <a:p>
                      <a:pPr algn="ctr"/>
                      <a:r>
                        <a:rPr lang="en-IN" dirty="0"/>
                        <a:t>s1(m)</a:t>
                      </a:r>
                    </a:p>
                  </a:txBody>
                  <a:tcPr/>
                </a:tc>
                <a:tc>
                  <a:txBody>
                    <a:bodyPr/>
                    <a:lstStyle/>
                    <a:p>
                      <a:pPr algn="ctr"/>
                      <a:r>
                        <a:rPr lang="en-IN" dirty="0"/>
                        <a:t>s2(n)</a:t>
                      </a:r>
                    </a:p>
                  </a:txBody>
                  <a:tcPr/>
                </a:tc>
                <a:tc>
                  <a:txBody>
                    <a:bodyPr/>
                    <a:lstStyle/>
                    <a:p>
                      <a:pPr algn="ctr"/>
                      <a:r>
                        <a:rPr lang="en-IN" dirty="0"/>
                        <a:t>result</a:t>
                      </a:r>
                    </a:p>
                  </a:txBody>
                  <a:tcPr/>
                </a:tc>
                <a:extLst>
                  <a:ext uri="{0D108BD9-81ED-4DB2-BD59-A6C34878D82A}">
                    <a16:rowId xmlns:a16="http://schemas.microsoft.com/office/drawing/2014/main" val="1106295568"/>
                  </a:ext>
                </a:extLst>
              </a:tr>
              <a:tr h="505884">
                <a:tc>
                  <a:txBody>
                    <a:bodyPr/>
                    <a:lstStyle/>
                    <a:p>
                      <a:pPr algn="ctr"/>
                      <a:r>
                        <a:rPr lang="en-IN" dirty="0"/>
                        <a:t>“”</a:t>
                      </a:r>
                    </a:p>
                  </a:txBody>
                  <a:tcPr/>
                </a:tc>
                <a:tc>
                  <a:txBody>
                    <a:bodyPr/>
                    <a:lstStyle/>
                    <a:p>
                      <a:pPr algn="ctr"/>
                      <a:r>
                        <a:rPr lang="en-IN" dirty="0"/>
                        <a:t>“”</a:t>
                      </a:r>
                    </a:p>
                  </a:txBody>
                  <a:tcPr/>
                </a:tc>
                <a:tc>
                  <a:txBody>
                    <a:bodyPr/>
                    <a:lstStyle/>
                    <a:p>
                      <a:pPr algn="ctr"/>
                      <a:endParaRPr lang="en-IN" dirty="0"/>
                    </a:p>
                  </a:txBody>
                  <a:tcPr/>
                </a:tc>
                <a:extLst>
                  <a:ext uri="{0D108BD9-81ED-4DB2-BD59-A6C34878D82A}">
                    <a16:rowId xmlns:a16="http://schemas.microsoft.com/office/drawing/2014/main" val="4108640520"/>
                  </a:ext>
                </a:extLst>
              </a:tr>
              <a:tr h="505884">
                <a:tc>
                  <a:txBody>
                    <a:bodyPr/>
                    <a:lstStyle/>
                    <a:p>
                      <a:pPr algn="ctr"/>
                      <a:r>
                        <a:rPr lang="en-IN" dirty="0"/>
                        <a:t>“”</a:t>
                      </a:r>
                    </a:p>
                  </a:txBody>
                  <a:tcPr/>
                </a:tc>
                <a:tc>
                  <a:txBody>
                    <a:bodyPr/>
                    <a:lstStyle/>
                    <a:p>
                      <a:pPr algn="ctr"/>
                      <a:r>
                        <a:rPr lang="en-IN" dirty="0"/>
                        <a:t>“ab”</a:t>
                      </a:r>
                    </a:p>
                  </a:txBody>
                  <a:tcPr/>
                </a:tc>
                <a:tc>
                  <a:txBody>
                    <a:bodyPr/>
                    <a:lstStyle/>
                    <a:p>
                      <a:pPr algn="ctr"/>
                      <a:endParaRPr lang="en-IN" dirty="0"/>
                    </a:p>
                  </a:txBody>
                  <a:tcPr/>
                </a:tc>
                <a:extLst>
                  <a:ext uri="{0D108BD9-81ED-4DB2-BD59-A6C34878D82A}">
                    <a16:rowId xmlns:a16="http://schemas.microsoft.com/office/drawing/2014/main" val="2895361189"/>
                  </a:ext>
                </a:extLst>
              </a:tr>
              <a:tr h="505884">
                <a:tc>
                  <a:txBody>
                    <a:bodyPr/>
                    <a:lstStyle/>
                    <a:p>
                      <a:pPr algn="ctr"/>
                      <a:r>
                        <a:rPr lang="en-IN" dirty="0"/>
                        <a:t>“ab”</a:t>
                      </a:r>
                    </a:p>
                  </a:txBody>
                  <a:tcPr/>
                </a:tc>
                <a:tc>
                  <a:txBody>
                    <a:bodyPr/>
                    <a:lstStyle/>
                    <a:p>
                      <a:pPr algn="ctr"/>
                      <a:r>
                        <a:rPr lang="en-IN" dirty="0"/>
                        <a:t>“”</a:t>
                      </a:r>
                    </a:p>
                  </a:txBody>
                  <a:tcPr/>
                </a:tc>
                <a:tc>
                  <a:txBody>
                    <a:bodyPr/>
                    <a:lstStyle/>
                    <a:p>
                      <a:pPr algn="ctr"/>
                      <a:endParaRPr lang="en-IN" dirty="0"/>
                    </a:p>
                  </a:txBody>
                  <a:tcPr/>
                </a:tc>
                <a:extLst>
                  <a:ext uri="{0D108BD9-81ED-4DB2-BD59-A6C34878D82A}">
                    <a16:rowId xmlns:a16="http://schemas.microsoft.com/office/drawing/2014/main" val="1107510537"/>
                  </a:ext>
                </a:extLst>
              </a:tr>
            </a:tbl>
          </a:graphicData>
        </a:graphic>
      </p:graphicFrame>
      <p:sp>
        <p:nvSpPr>
          <p:cNvPr id="5" name="Rectangle 4">
            <a:extLst>
              <a:ext uri="{FF2B5EF4-FFF2-40B4-BE49-F238E27FC236}">
                <a16:creationId xmlns:a16="http://schemas.microsoft.com/office/drawing/2014/main" id="{08488979-93DC-4134-9341-5A5AF70B4DA2}"/>
              </a:ext>
            </a:extLst>
          </p:cNvPr>
          <p:cNvSpPr/>
          <p:nvPr/>
        </p:nvSpPr>
        <p:spPr>
          <a:xfrm>
            <a:off x="6174377" y="740229"/>
            <a:ext cx="3518263" cy="149787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
            <p14:nvContentPartPr>
              <p14:cNvPr id="8" name="Ink 7">
                <a:extLst>
                  <a:ext uri="{FF2B5EF4-FFF2-40B4-BE49-F238E27FC236}">
                    <a16:creationId xmlns:a16="http://schemas.microsoft.com/office/drawing/2014/main" id="{2FAACD4F-7CA0-44F2-8B04-E567938C251A}"/>
                  </a:ext>
                </a:extLst>
              </p14:cNvPr>
              <p14:cNvContentPartPr/>
              <p14:nvPr/>
            </p14:nvContentPartPr>
            <p14:xfrm>
              <a:off x="4255546" y="1586331"/>
              <a:ext cx="186120" cy="235800"/>
            </p14:xfrm>
          </p:contentPart>
        </mc:Choice>
        <mc:Fallback>
          <p:pic>
            <p:nvPicPr>
              <p:cNvPr id="8" name="Ink 7">
                <a:extLst>
                  <a:ext uri="{FF2B5EF4-FFF2-40B4-BE49-F238E27FC236}">
                    <a16:creationId xmlns:a16="http://schemas.microsoft.com/office/drawing/2014/main" id="{2FAACD4F-7CA0-44F2-8B04-E567938C251A}"/>
                  </a:ext>
                </a:extLst>
              </p:cNvPr>
              <p:cNvPicPr/>
              <p:nvPr/>
            </p:nvPicPr>
            <p:blipFill>
              <a:blip r:embed="rId3"/>
              <a:stretch>
                <a:fillRect/>
              </a:stretch>
            </p:blipFill>
            <p:spPr>
              <a:xfrm>
                <a:off x="4246546" y="1577331"/>
                <a:ext cx="203760" cy="2534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2" name="Ink 11">
                <a:extLst>
                  <a:ext uri="{FF2B5EF4-FFF2-40B4-BE49-F238E27FC236}">
                    <a16:creationId xmlns:a16="http://schemas.microsoft.com/office/drawing/2014/main" id="{37A0A3FD-0BD7-4D3A-9DBD-2617006FF30A}"/>
                  </a:ext>
                </a:extLst>
              </p14:cNvPr>
              <p14:cNvContentPartPr/>
              <p14:nvPr/>
            </p14:nvContentPartPr>
            <p14:xfrm>
              <a:off x="4133506" y="2071971"/>
              <a:ext cx="364320" cy="246960"/>
            </p14:xfrm>
          </p:contentPart>
        </mc:Choice>
        <mc:Fallback>
          <p:pic>
            <p:nvPicPr>
              <p:cNvPr id="12" name="Ink 11">
                <a:extLst>
                  <a:ext uri="{FF2B5EF4-FFF2-40B4-BE49-F238E27FC236}">
                    <a16:creationId xmlns:a16="http://schemas.microsoft.com/office/drawing/2014/main" id="{37A0A3FD-0BD7-4D3A-9DBD-2617006FF30A}"/>
                  </a:ext>
                </a:extLst>
              </p:cNvPr>
              <p:cNvPicPr/>
              <p:nvPr/>
            </p:nvPicPr>
            <p:blipFill>
              <a:blip r:embed="rId5"/>
              <a:stretch>
                <a:fillRect/>
              </a:stretch>
            </p:blipFill>
            <p:spPr>
              <a:xfrm>
                <a:off x="4124506" y="2062971"/>
                <a:ext cx="381960" cy="2646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3" name="Ink 12">
                <a:extLst>
                  <a:ext uri="{FF2B5EF4-FFF2-40B4-BE49-F238E27FC236}">
                    <a16:creationId xmlns:a16="http://schemas.microsoft.com/office/drawing/2014/main" id="{26886363-7C0F-4406-AF01-B3A5348C9AF4}"/>
                  </a:ext>
                </a:extLst>
              </p14:cNvPr>
              <p14:cNvContentPartPr/>
              <p14:nvPr/>
            </p14:nvContentPartPr>
            <p14:xfrm>
              <a:off x="4156186" y="2658051"/>
              <a:ext cx="185040" cy="203400"/>
            </p14:xfrm>
          </p:contentPart>
        </mc:Choice>
        <mc:Fallback>
          <p:pic>
            <p:nvPicPr>
              <p:cNvPr id="13" name="Ink 12">
                <a:extLst>
                  <a:ext uri="{FF2B5EF4-FFF2-40B4-BE49-F238E27FC236}">
                    <a16:creationId xmlns:a16="http://schemas.microsoft.com/office/drawing/2014/main" id="{26886363-7C0F-4406-AF01-B3A5348C9AF4}"/>
                  </a:ext>
                </a:extLst>
              </p:cNvPr>
              <p:cNvPicPr/>
              <p:nvPr/>
            </p:nvPicPr>
            <p:blipFill>
              <a:blip r:embed="rId7"/>
              <a:stretch>
                <a:fillRect/>
              </a:stretch>
            </p:blipFill>
            <p:spPr>
              <a:xfrm>
                <a:off x="4147186" y="2649051"/>
                <a:ext cx="202680" cy="2210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8" name="Ink 17">
                <a:extLst>
                  <a:ext uri="{FF2B5EF4-FFF2-40B4-BE49-F238E27FC236}">
                    <a16:creationId xmlns:a16="http://schemas.microsoft.com/office/drawing/2014/main" id="{8F126985-C118-4CBD-B737-A19617A6020B}"/>
                  </a:ext>
                </a:extLst>
              </p14:cNvPr>
              <p14:cNvContentPartPr/>
              <p14:nvPr/>
            </p14:nvContentPartPr>
            <p14:xfrm>
              <a:off x="6239146" y="325971"/>
              <a:ext cx="1600920" cy="357840"/>
            </p14:xfrm>
          </p:contentPart>
        </mc:Choice>
        <mc:Fallback>
          <p:pic>
            <p:nvPicPr>
              <p:cNvPr id="18" name="Ink 17">
                <a:extLst>
                  <a:ext uri="{FF2B5EF4-FFF2-40B4-BE49-F238E27FC236}">
                    <a16:creationId xmlns:a16="http://schemas.microsoft.com/office/drawing/2014/main" id="{8F126985-C118-4CBD-B737-A19617A6020B}"/>
                  </a:ext>
                </a:extLst>
              </p:cNvPr>
              <p:cNvPicPr/>
              <p:nvPr/>
            </p:nvPicPr>
            <p:blipFill>
              <a:blip r:embed="rId9"/>
              <a:stretch>
                <a:fillRect/>
              </a:stretch>
            </p:blipFill>
            <p:spPr>
              <a:xfrm>
                <a:off x="6230146" y="316971"/>
                <a:ext cx="1618560" cy="37548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36" name="Ink 35">
                <a:extLst>
                  <a:ext uri="{FF2B5EF4-FFF2-40B4-BE49-F238E27FC236}">
                    <a16:creationId xmlns:a16="http://schemas.microsoft.com/office/drawing/2014/main" id="{72648E46-94C1-4B2F-A823-9AF2DBED4FA4}"/>
                  </a:ext>
                </a:extLst>
              </p14:cNvPr>
              <p14:cNvContentPartPr/>
              <p14:nvPr/>
            </p14:nvContentPartPr>
            <p14:xfrm>
              <a:off x="6355066" y="841851"/>
              <a:ext cx="1429920" cy="631080"/>
            </p14:xfrm>
          </p:contentPart>
        </mc:Choice>
        <mc:Fallback>
          <p:pic>
            <p:nvPicPr>
              <p:cNvPr id="36" name="Ink 35">
                <a:extLst>
                  <a:ext uri="{FF2B5EF4-FFF2-40B4-BE49-F238E27FC236}">
                    <a16:creationId xmlns:a16="http://schemas.microsoft.com/office/drawing/2014/main" id="{72648E46-94C1-4B2F-A823-9AF2DBED4FA4}"/>
                  </a:ext>
                </a:extLst>
              </p:cNvPr>
              <p:cNvPicPr/>
              <p:nvPr/>
            </p:nvPicPr>
            <p:blipFill>
              <a:blip r:embed="rId11"/>
              <a:stretch>
                <a:fillRect/>
              </a:stretch>
            </p:blipFill>
            <p:spPr>
              <a:xfrm>
                <a:off x="6346066" y="832851"/>
                <a:ext cx="1447560" cy="6487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52" name="Ink 51">
                <a:extLst>
                  <a:ext uri="{FF2B5EF4-FFF2-40B4-BE49-F238E27FC236}">
                    <a16:creationId xmlns:a16="http://schemas.microsoft.com/office/drawing/2014/main" id="{0BF7727F-32B6-40D1-9C49-2DE8F517AF79}"/>
                  </a:ext>
                </a:extLst>
              </p14:cNvPr>
              <p14:cNvContentPartPr/>
              <p14:nvPr/>
            </p14:nvContentPartPr>
            <p14:xfrm>
              <a:off x="7967146" y="982611"/>
              <a:ext cx="1491480" cy="406080"/>
            </p14:xfrm>
          </p:contentPart>
        </mc:Choice>
        <mc:Fallback>
          <p:pic>
            <p:nvPicPr>
              <p:cNvPr id="52" name="Ink 51">
                <a:extLst>
                  <a:ext uri="{FF2B5EF4-FFF2-40B4-BE49-F238E27FC236}">
                    <a16:creationId xmlns:a16="http://schemas.microsoft.com/office/drawing/2014/main" id="{0BF7727F-32B6-40D1-9C49-2DE8F517AF79}"/>
                  </a:ext>
                </a:extLst>
              </p:cNvPr>
              <p:cNvPicPr/>
              <p:nvPr/>
            </p:nvPicPr>
            <p:blipFill>
              <a:blip r:embed="rId13"/>
              <a:stretch>
                <a:fillRect/>
              </a:stretch>
            </p:blipFill>
            <p:spPr>
              <a:xfrm>
                <a:off x="7958146" y="973611"/>
                <a:ext cx="1509120" cy="42372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71" name="Ink 70">
                <a:extLst>
                  <a:ext uri="{FF2B5EF4-FFF2-40B4-BE49-F238E27FC236}">
                    <a16:creationId xmlns:a16="http://schemas.microsoft.com/office/drawing/2014/main" id="{386F9777-605A-409A-9DA6-E6F6D76294C2}"/>
                  </a:ext>
                </a:extLst>
              </p14:cNvPr>
              <p14:cNvContentPartPr/>
              <p14:nvPr/>
            </p14:nvContentPartPr>
            <p14:xfrm>
              <a:off x="6709666" y="1575171"/>
              <a:ext cx="1099440" cy="540000"/>
            </p14:xfrm>
          </p:contentPart>
        </mc:Choice>
        <mc:Fallback>
          <p:pic>
            <p:nvPicPr>
              <p:cNvPr id="71" name="Ink 70">
                <a:extLst>
                  <a:ext uri="{FF2B5EF4-FFF2-40B4-BE49-F238E27FC236}">
                    <a16:creationId xmlns:a16="http://schemas.microsoft.com/office/drawing/2014/main" id="{386F9777-605A-409A-9DA6-E6F6D76294C2}"/>
                  </a:ext>
                </a:extLst>
              </p:cNvPr>
              <p:cNvPicPr/>
              <p:nvPr/>
            </p:nvPicPr>
            <p:blipFill>
              <a:blip r:embed="rId15"/>
              <a:stretch>
                <a:fillRect/>
              </a:stretch>
            </p:blipFill>
            <p:spPr>
              <a:xfrm>
                <a:off x="6700666" y="1566171"/>
                <a:ext cx="1117080" cy="55764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72" name="Ink 71">
                <a:extLst>
                  <a:ext uri="{FF2B5EF4-FFF2-40B4-BE49-F238E27FC236}">
                    <a16:creationId xmlns:a16="http://schemas.microsoft.com/office/drawing/2014/main" id="{C6C8A7BB-91C0-46AE-B6D2-9AEB061EE6D6}"/>
                  </a:ext>
                </a:extLst>
              </p14:cNvPr>
              <p14:cNvContentPartPr/>
              <p14:nvPr/>
            </p14:nvContentPartPr>
            <p14:xfrm>
              <a:off x="6230506" y="1687851"/>
              <a:ext cx="291960" cy="612720"/>
            </p14:xfrm>
          </p:contentPart>
        </mc:Choice>
        <mc:Fallback>
          <p:pic>
            <p:nvPicPr>
              <p:cNvPr id="72" name="Ink 71">
                <a:extLst>
                  <a:ext uri="{FF2B5EF4-FFF2-40B4-BE49-F238E27FC236}">
                    <a16:creationId xmlns:a16="http://schemas.microsoft.com/office/drawing/2014/main" id="{C6C8A7BB-91C0-46AE-B6D2-9AEB061EE6D6}"/>
                  </a:ext>
                </a:extLst>
              </p:cNvPr>
              <p:cNvPicPr/>
              <p:nvPr/>
            </p:nvPicPr>
            <p:blipFill>
              <a:blip r:embed="rId17"/>
              <a:stretch>
                <a:fillRect/>
              </a:stretch>
            </p:blipFill>
            <p:spPr>
              <a:xfrm>
                <a:off x="6221506" y="1678851"/>
                <a:ext cx="309600" cy="63036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75" name="Ink 74">
                <a:extLst>
                  <a:ext uri="{FF2B5EF4-FFF2-40B4-BE49-F238E27FC236}">
                    <a16:creationId xmlns:a16="http://schemas.microsoft.com/office/drawing/2014/main" id="{15901C49-DFF8-462B-A352-5DE1F0D3FB78}"/>
                  </a:ext>
                </a:extLst>
              </p14:cNvPr>
              <p14:cNvContentPartPr/>
              <p14:nvPr/>
            </p14:nvContentPartPr>
            <p14:xfrm>
              <a:off x="7971106" y="1674531"/>
              <a:ext cx="933480" cy="313560"/>
            </p14:xfrm>
          </p:contentPart>
        </mc:Choice>
        <mc:Fallback>
          <p:pic>
            <p:nvPicPr>
              <p:cNvPr id="75" name="Ink 74">
                <a:extLst>
                  <a:ext uri="{FF2B5EF4-FFF2-40B4-BE49-F238E27FC236}">
                    <a16:creationId xmlns:a16="http://schemas.microsoft.com/office/drawing/2014/main" id="{15901C49-DFF8-462B-A352-5DE1F0D3FB78}"/>
                  </a:ext>
                </a:extLst>
              </p:cNvPr>
              <p:cNvPicPr/>
              <p:nvPr/>
            </p:nvPicPr>
            <p:blipFill>
              <a:blip r:embed="rId19"/>
              <a:stretch>
                <a:fillRect/>
              </a:stretch>
            </p:blipFill>
            <p:spPr>
              <a:xfrm>
                <a:off x="7962106" y="1665531"/>
                <a:ext cx="951120" cy="33120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83" name="Ink 82">
                <a:extLst>
                  <a:ext uri="{FF2B5EF4-FFF2-40B4-BE49-F238E27FC236}">
                    <a16:creationId xmlns:a16="http://schemas.microsoft.com/office/drawing/2014/main" id="{594CBA2A-9E6D-40CF-9B61-2D485DE268E4}"/>
                  </a:ext>
                </a:extLst>
              </p14:cNvPr>
              <p14:cNvContentPartPr/>
              <p14:nvPr/>
            </p14:nvContentPartPr>
            <p14:xfrm>
              <a:off x="9040666" y="1780371"/>
              <a:ext cx="308880" cy="128880"/>
            </p14:xfrm>
          </p:contentPart>
        </mc:Choice>
        <mc:Fallback>
          <p:pic>
            <p:nvPicPr>
              <p:cNvPr id="83" name="Ink 82">
                <a:extLst>
                  <a:ext uri="{FF2B5EF4-FFF2-40B4-BE49-F238E27FC236}">
                    <a16:creationId xmlns:a16="http://schemas.microsoft.com/office/drawing/2014/main" id="{594CBA2A-9E6D-40CF-9B61-2D485DE268E4}"/>
                  </a:ext>
                </a:extLst>
              </p:cNvPr>
              <p:cNvPicPr/>
              <p:nvPr/>
            </p:nvPicPr>
            <p:blipFill>
              <a:blip r:embed="rId21"/>
              <a:stretch>
                <a:fillRect/>
              </a:stretch>
            </p:blipFill>
            <p:spPr>
              <a:xfrm>
                <a:off x="9031666" y="1771371"/>
                <a:ext cx="326520" cy="14652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84" name="Ink 83">
                <a:extLst>
                  <a:ext uri="{FF2B5EF4-FFF2-40B4-BE49-F238E27FC236}">
                    <a16:creationId xmlns:a16="http://schemas.microsoft.com/office/drawing/2014/main" id="{CD25429D-A090-40EE-890F-AD51145D5D3A}"/>
                  </a:ext>
                </a:extLst>
              </p14:cNvPr>
              <p14:cNvContentPartPr/>
              <p14:nvPr/>
            </p14:nvContentPartPr>
            <p14:xfrm>
              <a:off x="9476626" y="1803051"/>
              <a:ext cx="34560" cy="62280"/>
            </p14:xfrm>
          </p:contentPart>
        </mc:Choice>
        <mc:Fallback>
          <p:pic>
            <p:nvPicPr>
              <p:cNvPr id="84" name="Ink 83">
                <a:extLst>
                  <a:ext uri="{FF2B5EF4-FFF2-40B4-BE49-F238E27FC236}">
                    <a16:creationId xmlns:a16="http://schemas.microsoft.com/office/drawing/2014/main" id="{CD25429D-A090-40EE-890F-AD51145D5D3A}"/>
                  </a:ext>
                </a:extLst>
              </p:cNvPr>
              <p:cNvPicPr/>
              <p:nvPr/>
            </p:nvPicPr>
            <p:blipFill>
              <a:blip r:embed="rId23"/>
              <a:stretch>
                <a:fillRect/>
              </a:stretch>
            </p:blipFill>
            <p:spPr>
              <a:xfrm>
                <a:off x="9467626" y="1794051"/>
                <a:ext cx="52200" cy="7992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85" name="Ink 84">
                <a:extLst>
                  <a:ext uri="{FF2B5EF4-FFF2-40B4-BE49-F238E27FC236}">
                    <a16:creationId xmlns:a16="http://schemas.microsoft.com/office/drawing/2014/main" id="{96FFC68B-ADF5-4E70-B43A-09C35B335132}"/>
                  </a:ext>
                </a:extLst>
              </p14:cNvPr>
              <p14:cNvContentPartPr/>
              <p14:nvPr/>
            </p14:nvContentPartPr>
            <p14:xfrm>
              <a:off x="9376906" y="1981971"/>
              <a:ext cx="124920" cy="126000"/>
            </p14:xfrm>
          </p:contentPart>
        </mc:Choice>
        <mc:Fallback>
          <p:pic>
            <p:nvPicPr>
              <p:cNvPr id="85" name="Ink 84">
                <a:extLst>
                  <a:ext uri="{FF2B5EF4-FFF2-40B4-BE49-F238E27FC236}">
                    <a16:creationId xmlns:a16="http://schemas.microsoft.com/office/drawing/2014/main" id="{96FFC68B-ADF5-4E70-B43A-09C35B335132}"/>
                  </a:ext>
                </a:extLst>
              </p:cNvPr>
              <p:cNvPicPr/>
              <p:nvPr/>
            </p:nvPicPr>
            <p:blipFill>
              <a:blip r:embed="rId25"/>
              <a:stretch>
                <a:fillRect/>
              </a:stretch>
            </p:blipFill>
            <p:spPr>
              <a:xfrm>
                <a:off x="9367906" y="1972971"/>
                <a:ext cx="142560" cy="14364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89" name="Ink 88">
                <a:extLst>
                  <a:ext uri="{FF2B5EF4-FFF2-40B4-BE49-F238E27FC236}">
                    <a16:creationId xmlns:a16="http://schemas.microsoft.com/office/drawing/2014/main" id="{BFAF9F59-870A-4551-9E2D-879DA607B76A}"/>
                  </a:ext>
                </a:extLst>
              </p14:cNvPr>
              <p14:cNvContentPartPr/>
              <p14:nvPr/>
            </p14:nvContentPartPr>
            <p14:xfrm>
              <a:off x="206266" y="3292011"/>
              <a:ext cx="262440" cy="481320"/>
            </p14:xfrm>
          </p:contentPart>
        </mc:Choice>
        <mc:Fallback>
          <p:pic>
            <p:nvPicPr>
              <p:cNvPr id="89" name="Ink 88">
                <a:extLst>
                  <a:ext uri="{FF2B5EF4-FFF2-40B4-BE49-F238E27FC236}">
                    <a16:creationId xmlns:a16="http://schemas.microsoft.com/office/drawing/2014/main" id="{BFAF9F59-870A-4551-9E2D-879DA607B76A}"/>
                  </a:ext>
                </a:extLst>
              </p:cNvPr>
              <p:cNvPicPr/>
              <p:nvPr/>
            </p:nvPicPr>
            <p:blipFill>
              <a:blip r:embed="rId27"/>
              <a:stretch>
                <a:fillRect/>
              </a:stretch>
            </p:blipFill>
            <p:spPr>
              <a:xfrm>
                <a:off x="197266" y="3283011"/>
                <a:ext cx="280080" cy="49896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92" name="Ink 91">
                <a:extLst>
                  <a:ext uri="{FF2B5EF4-FFF2-40B4-BE49-F238E27FC236}">
                    <a16:creationId xmlns:a16="http://schemas.microsoft.com/office/drawing/2014/main" id="{29D2B658-9D5D-4DA1-9D64-6B7A199018DF}"/>
                  </a:ext>
                </a:extLst>
              </p14:cNvPr>
              <p14:cNvContentPartPr/>
              <p14:nvPr/>
            </p14:nvContentPartPr>
            <p14:xfrm>
              <a:off x="1737346" y="3249171"/>
              <a:ext cx="268200" cy="172080"/>
            </p14:xfrm>
          </p:contentPart>
        </mc:Choice>
        <mc:Fallback>
          <p:pic>
            <p:nvPicPr>
              <p:cNvPr id="92" name="Ink 91">
                <a:extLst>
                  <a:ext uri="{FF2B5EF4-FFF2-40B4-BE49-F238E27FC236}">
                    <a16:creationId xmlns:a16="http://schemas.microsoft.com/office/drawing/2014/main" id="{29D2B658-9D5D-4DA1-9D64-6B7A199018DF}"/>
                  </a:ext>
                </a:extLst>
              </p:cNvPr>
              <p:cNvPicPr/>
              <p:nvPr/>
            </p:nvPicPr>
            <p:blipFill>
              <a:blip r:embed="rId29"/>
              <a:stretch>
                <a:fillRect/>
              </a:stretch>
            </p:blipFill>
            <p:spPr>
              <a:xfrm>
                <a:off x="1728346" y="3240171"/>
                <a:ext cx="285840" cy="18972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93" name="Ink 92">
                <a:extLst>
                  <a:ext uri="{FF2B5EF4-FFF2-40B4-BE49-F238E27FC236}">
                    <a16:creationId xmlns:a16="http://schemas.microsoft.com/office/drawing/2014/main" id="{8F960863-E3F6-4137-8A38-574CF5037B6F}"/>
                  </a:ext>
                </a:extLst>
              </p14:cNvPr>
              <p14:cNvContentPartPr/>
              <p14:nvPr/>
            </p14:nvContentPartPr>
            <p14:xfrm>
              <a:off x="1385986" y="3116331"/>
              <a:ext cx="221760" cy="317520"/>
            </p14:xfrm>
          </p:contentPart>
        </mc:Choice>
        <mc:Fallback>
          <p:pic>
            <p:nvPicPr>
              <p:cNvPr id="93" name="Ink 92">
                <a:extLst>
                  <a:ext uri="{FF2B5EF4-FFF2-40B4-BE49-F238E27FC236}">
                    <a16:creationId xmlns:a16="http://schemas.microsoft.com/office/drawing/2014/main" id="{8F960863-E3F6-4137-8A38-574CF5037B6F}"/>
                  </a:ext>
                </a:extLst>
              </p:cNvPr>
              <p:cNvPicPr/>
              <p:nvPr/>
            </p:nvPicPr>
            <p:blipFill>
              <a:blip r:embed="rId31"/>
              <a:stretch>
                <a:fillRect/>
              </a:stretch>
            </p:blipFill>
            <p:spPr>
              <a:xfrm>
                <a:off x="1376986" y="3107331"/>
                <a:ext cx="239400" cy="33516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94" name="Ink 93">
                <a:extLst>
                  <a:ext uri="{FF2B5EF4-FFF2-40B4-BE49-F238E27FC236}">
                    <a16:creationId xmlns:a16="http://schemas.microsoft.com/office/drawing/2014/main" id="{A44510EE-12E1-46B9-A1A5-D1ABF1963651}"/>
                  </a:ext>
                </a:extLst>
              </p14:cNvPr>
              <p14:cNvContentPartPr/>
              <p14:nvPr/>
            </p14:nvContentPartPr>
            <p14:xfrm>
              <a:off x="2245666" y="3184011"/>
              <a:ext cx="316800" cy="182880"/>
            </p14:xfrm>
          </p:contentPart>
        </mc:Choice>
        <mc:Fallback>
          <p:pic>
            <p:nvPicPr>
              <p:cNvPr id="94" name="Ink 93">
                <a:extLst>
                  <a:ext uri="{FF2B5EF4-FFF2-40B4-BE49-F238E27FC236}">
                    <a16:creationId xmlns:a16="http://schemas.microsoft.com/office/drawing/2014/main" id="{A44510EE-12E1-46B9-A1A5-D1ABF1963651}"/>
                  </a:ext>
                </a:extLst>
              </p:cNvPr>
              <p:cNvPicPr/>
              <p:nvPr/>
            </p:nvPicPr>
            <p:blipFill>
              <a:blip r:embed="rId33"/>
              <a:stretch>
                <a:fillRect/>
              </a:stretch>
            </p:blipFill>
            <p:spPr>
              <a:xfrm>
                <a:off x="2236666" y="3175011"/>
                <a:ext cx="334440" cy="20052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98" name="Ink 97">
                <a:extLst>
                  <a:ext uri="{FF2B5EF4-FFF2-40B4-BE49-F238E27FC236}">
                    <a16:creationId xmlns:a16="http://schemas.microsoft.com/office/drawing/2014/main" id="{68F353BF-530F-4489-874D-1AE3180F874E}"/>
                  </a:ext>
                </a:extLst>
              </p14:cNvPr>
              <p14:cNvContentPartPr/>
              <p14:nvPr/>
            </p14:nvContentPartPr>
            <p14:xfrm>
              <a:off x="1367626" y="3608091"/>
              <a:ext cx="651960" cy="243360"/>
            </p14:xfrm>
          </p:contentPart>
        </mc:Choice>
        <mc:Fallback>
          <p:pic>
            <p:nvPicPr>
              <p:cNvPr id="98" name="Ink 97">
                <a:extLst>
                  <a:ext uri="{FF2B5EF4-FFF2-40B4-BE49-F238E27FC236}">
                    <a16:creationId xmlns:a16="http://schemas.microsoft.com/office/drawing/2014/main" id="{68F353BF-530F-4489-874D-1AE3180F874E}"/>
                  </a:ext>
                </a:extLst>
              </p:cNvPr>
              <p:cNvPicPr/>
              <p:nvPr/>
            </p:nvPicPr>
            <p:blipFill>
              <a:blip r:embed="rId35"/>
              <a:stretch>
                <a:fillRect/>
              </a:stretch>
            </p:blipFill>
            <p:spPr>
              <a:xfrm>
                <a:off x="1358626" y="3599091"/>
                <a:ext cx="669600" cy="26100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99" name="Ink 98">
                <a:extLst>
                  <a:ext uri="{FF2B5EF4-FFF2-40B4-BE49-F238E27FC236}">
                    <a16:creationId xmlns:a16="http://schemas.microsoft.com/office/drawing/2014/main" id="{5B84936B-892B-4220-A850-70EE24334A68}"/>
                  </a:ext>
                </a:extLst>
              </p14:cNvPr>
              <p14:cNvContentPartPr/>
              <p14:nvPr/>
            </p14:nvContentPartPr>
            <p14:xfrm>
              <a:off x="2341786" y="3611331"/>
              <a:ext cx="278640" cy="155880"/>
            </p14:xfrm>
          </p:contentPart>
        </mc:Choice>
        <mc:Fallback>
          <p:pic>
            <p:nvPicPr>
              <p:cNvPr id="99" name="Ink 98">
                <a:extLst>
                  <a:ext uri="{FF2B5EF4-FFF2-40B4-BE49-F238E27FC236}">
                    <a16:creationId xmlns:a16="http://schemas.microsoft.com/office/drawing/2014/main" id="{5B84936B-892B-4220-A850-70EE24334A68}"/>
                  </a:ext>
                </a:extLst>
              </p:cNvPr>
              <p:cNvPicPr/>
              <p:nvPr/>
            </p:nvPicPr>
            <p:blipFill>
              <a:blip r:embed="rId37"/>
              <a:stretch>
                <a:fillRect/>
              </a:stretch>
            </p:blipFill>
            <p:spPr>
              <a:xfrm>
                <a:off x="2332786" y="3602331"/>
                <a:ext cx="296280" cy="17352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100" name="Ink 99">
                <a:extLst>
                  <a:ext uri="{FF2B5EF4-FFF2-40B4-BE49-F238E27FC236}">
                    <a16:creationId xmlns:a16="http://schemas.microsoft.com/office/drawing/2014/main" id="{8B4F9AAD-A73A-4E4B-A08E-D367D3D1EACA}"/>
                  </a:ext>
                </a:extLst>
              </p14:cNvPr>
              <p14:cNvContentPartPr/>
              <p14:nvPr/>
            </p14:nvContentPartPr>
            <p14:xfrm>
              <a:off x="3260866" y="3378771"/>
              <a:ext cx="353880" cy="147600"/>
            </p14:xfrm>
          </p:contentPart>
        </mc:Choice>
        <mc:Fallback>
          <p:pic>
            <p:nvPicPr>
              <p:cNvPr id="100" name="Ink 99">
                <a:extLst>
                  <a:ext uri="{FF2B5EF4-FFF2-40B4-BE49-F238E27FC236}">
                    <a16:creationId xmlns:a16="http://schemas.microsoft.com/office/drawing/2014/main" id="{8B4F9AAD-A73A-4E4B-A08E-D367D3D1EACA}"/>
                  </a:ext>
                </a:extLst>
              </p:cNvPr>
              <p:cNvPicPr/>
              <p:nvPr/>
            </p:nvPicPr>
            <p:blipFill>
              <a:blip r:embed="rId39"/>
              <a:stretch>
                <a:fillRect/>
              </a:stretch>
            </p:blipFill>
            <p:spPr>
              <a:xfrm>
                <a:off x="3251866" y="3369771"/>
                <a:ext cx="371520" cy="16524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101" name="Ink 100">
                <a:extLst>
                  <a:ext uri="{FF2B5EF4-FFF2-40B4-BE49-F238E27FC236}">
                    <a16:creationId xmlns:a16="http://schemas.microsoft.com/office/drawing/2014/main" id="{4149744F-7592-4A76-A07C-D3FA7BA4BD66}"/>
                  </a:ext>
                </a:extLst>
              </p14:cNvPr>
              <p14:cNvContentPartPr/>
              <p14:nvPr/>
            </p14:nvContentPartPr>
            <p14:xfrm>
              <a:off x="3879346" y="3284091"/>
              <a:ext cx="253440" cy="240120"/>
            </p14:xfrm>
          </p:contentPart>
        </mc:Choice>
        <mc:Fallback>
          <p:pic>
            <p:nvPicPr>
              <p:cNvPr id="101" name="Ink 100">
                <a:extLst>
                  <a:ext uri="{FF2B5EF4-FFF2-40B4-BE49-F238E27FC236}">
                    <a16:creationId xmlns:a16="http://schemas.microsoft.com/office/drawing/2014/main" id="{4149744F-7592-4A76-A07C-D3FA7BA4BD66}"/>
                  </a:ext>
                </a:extLst>
              </p:cNvPr>
              <p:cNvPicPr/>
              <p:nvPr/>
            </p:nvPicPr>
            <p:blipFill>
              <a:blip r:embed="rId41"/>
              <a:stretch>
                <a:fillRect/>
              </a:stretch>
            </p:blipFill>
            <p:spPr>
              <a:xfrm>
                <a:off x="3870346" y="3275091"/>
                <a:ext cx="271080" cy="25776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105" name="Ink 104">
                <a:extLst>
                  <a:ext uri="{FF2B5EF4-FFF2-40B4-BE49-F238E27FC236}">
                    <a16:creationId xmlns:a16="http://schemas.microsoft.com/office/drawing/2014/main" id="{D3F2C616-F0FD-419A-AD8D-CE4863A8CBD2}"/>
                  </a:ext>
                </a:extLst>
              </p14:cNvPr>
              <p14:cNvContentPartPr/>
              <p14:nvPr/>
            </p14:nvContentPartPr>
            <p14:xfrm>
              <a:off x="149026" y="4367691"/>
              <a:ext cx="306360" cy="433800"/>
            </p14:xfrm>
          </p:contentPart>
        </mc:Choice>
        <mc:Fallback>
          <p:pic>
            <p:nvPicPr>
              <p:cNvPr id="105" name="Ink 104">
                <a:extLst>
                  <a:ext uri="{FF2B5EF4-FFF2-40B4-BE49-F238E27FC236}">
                    <a16:creationId xmlns:a16="http://schemas.microsoft.com/office/drawing/2014/main" id="{D3F2C616-F0FD-419A-AD8D-CE4863A8CBD2}"/>
                  </a:ext>
                </a:extLst>
              </p:cNvPr>
              <p:cNvPicPr/>
              <p:nvPr/>
            </p:nvPicPr>
            <p:blipFill>
              <a:blip r:embed="rId43"/>
              <a:stretch>
                <a:fillRect/>
              </a:stretch>
            </p:blipFill>
            <p:spPr>
              <a:xfrm>
                <a:off x="140026" y="4358691"/>
                <a:ext cx="324000" cy="45144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152" name="Ink 151">
                <a:extLst>
                  <a:ext uri="{FF2B5EF4-FFF2-40B4-BE49-F238E27FC236}">
                    <a16:creationId xmlns:a16="http://schemas.microsoft.com/office/drawing/2014/main" id="{35A52E66-450A-44F0-B662-A0DCA2589C8A}"/>
                  </a:ext>
                </a:extLst>
              </p14:cNvPr>
              <p14:cNvContentPartPr/>
              <p14:nvPr/>
            </p14:nvContentPartPr>
            <p14:xfrm>
              <a:off x="1292746" y="4274091"/>
              <a:ext cx="3906720" cy="1170720"/>
            </p14:xfrm>
          </p:contentPart>
        </mc:Choice>
        <mc:Fallback>
          <p:pic>
            <p:nvPicPr>
              <p:cNvPr id="152" name="Ink 151">
                <a:extLst>
                  <a:ext uri="{FF2B5EF4-FFF2-40B4-BE49-F238E27FC236}">
                    <a16:creationId xmlns:a16="http://schemas.microsoft.com/office/drawing/2014/main" id="{35A52E66-450A-44F0-B662-A0DCA2589C8A}"/>
                  </a:ext>
                </a:extLst>
              </p:cNvPr>
              <p:cNvPicPr/>
              <p:nvPr/>
            </p:nvPicPr>
            <p:blipFill>
              <a:blip r:embed="rId45"/>
              <a:stretch>
                <a:fillRect/>
              </a:stretch>
            </p:blipFill>
            <p:spPr>
              <a:xfrm>
                <a:off x="1283746" y="4265091"/>
                <a:ext cx="3924360" cy="118836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153" name="Ink 152">
                <a:extLst>
                  <a:ext uri="{FF2B5EF4-FFF2-40B4-BE49-F238E27FC236}">
                    <a16:creationId xmlns:a16="http://schemas.microsoft.com/office/drawing/2014/main" id="{C206DAC9-AA43-453A-A911-2E3BA906B74A}"/>
                  </a:ext>
                </a:extLst>
              </p14:cNvPr>
              <p14:cNvContentPartPr/>
              <p14:nvPr/>
            </p14:nvContentPartPr>
            <p14:xfrm>
              <a:off x="2006266" y="4390371"/>
              <a:ext cx="552600" cy="317520"/>
            </p14:xfrm>
          </p:contentPart>
        </mc:Choice>
        <mc:Fallback>
          <p:pic>
            <p:nvPicPr>
              <p:cNvPr id="153" name="Ink 152">
                <a:extLst>
                  <a:ext uri="{FF2B5EF4-FFF2-40B4-BE49-F238E27FC236}">
                    <a16:creationId xmlns:a16="http://schemas.microsoft.com/office/drawing/2014/main" id="{C206DAC9-AA43-453A-A911-2E3BA906B74A}"/>
                  </a:ext>
                </a:extLst>
              </p:cNvPr>
              <p:cNvPicPr/>
              <p:nvPr/>
            </p:nvPicPr>
            <p:blipFill>
              <a:blip r:embed="rId47"/>
              <a:stretch>
                <a:fillRect/>
              </a:stretch>
            </p:blipFill>
            <p:spPr>
              <a:xfrm>
                <a:off x="1970266" y="4318371"/>
                <a:ext cx="624240" cy="46116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154" name="Ink 153">
                <a:extLst>
                  <a:ext uri="{FF2B5EF4-FFF2-40B4-BE49-F238E27FC236}">
                    <a16:creationId xmlns:a16="http://schemas.microsoft.com/office/drawing/2014/main" id="{C6CFB0F7-CC66-42AA-8573-DC0442971BE2}"/>
                  </a:ext>
                </a:extLst>
              </p14:cNvPr>
              <p14:cNvContentPartPr/>
              <p14:nvPr/>
            </p14:nvContentPartPr>
            <p14:xfrm>
              <a:off x="1914826" y="4964931"/>
              <a:ext cx="601560" cy="458640"/>
            </p14:xfrm>
          </p:contentPart>
        </mc:Choice>
        <mc:Fallback>
          <p:pic>
            <p:nvPicPr>
              <p:cNvPr id="154" name="Ink 153">
                <a:extLst>
                  <a:ext uri="{FF2B5EF4-FFF2-40B4-BE49-F238E27FC236}">
                    <a16:creationId xmlns:a16="http://schemas.microsoft.com/office/drawing/2014/main" id="{C6CFB0F7-CC66-42AA-8573-DC0442971BE2}"/>
                  </a:ext>
                </a:extLst>
              </p:cNvPr>
              <p:cNvPicPr/>
              <p:nvPr/>
            </p:nvPicPr>
            <p:blipFill>
              <a:blip r:embed="rId49"/>
              <a:stretch>
                <a:fillRect/>
              </a:stretch>
            </p:blipFill>
            <p:spPr>
              <a:xfrm>
                <a:off x="1878826" y="4892931"/>
                <a:ext cx="673200" cy="602280"/>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230" name="Ink 229">
                <a:extLst>
                  <a:ext uri="{FF2B5EF4-FFF2-40B4-BE49-F238E27FC236}">
                    <a16:creationId xmlns:a16="http://schemas.microsoft.com/office/drawing/2014/main" id="{3743A386-428B-45FF-9005-7E7A5770A112}"/>
                  </a:ext>
                </a:extLst>
              </p14:cNvPr>
              <p14:cNvContentPartPr/>
              <p14:nvPr/>
            </p14:nvContentPartPr>
            <p14:xfrm>
              <a:off x="5522746" y="4045491"/>
              <a:ext cx="4633920" cy="2387160"/>
            </p14:xfrm>
          </p:contentPart>
        </mc:Choice>
        <mc:Fallback>
          <p:pic>
            <p:nvPicPr>
              <p:cNvPr id="230" name="Ink 229">
                <a:extLst>
                  <a:ext uri="{FF2B5EF4-FFF2-40B4-BE49-F238E27FC236}">
                    <a16:creationId xmlns:a16="http://schemas.microsoft.com/office/drawing/2014/main" id="{3743A386-428B-45FF-9005-7E7A5770A112}"/>
                  </a:ext>
                </a:extLst>
              </p:cNvPr>
              <p:cNvPicPr/>
              <p:nvPr/>
            </p:nvPicPr>
            <p:blipFill>
              <a:blip r:embed="rId51"/>
              <a:stretch>
                <a:fillRect/>
              </a:stretch>
            </p:blipFill>
            <p:spPr>
              <a:xfrm>
                <a:off x="5513746" y="4036491"/>
                <a:ext cx="4651560" cy="2404800"/>
              </a:xfrm>
              <a:prstGeom prst="rect">
                <a:avLst/>
              </a:prstGeom>
            </p:spPr>
          </p:pic>
        </mc:Fallback>
      </mc:AlternateContent>
    </p:spTree>
    <p:extLst>
      <p:ext uri="{BB962C8B-B14F-4D97-AF65-F5344CB8AC3E}">
        <p14:creationId xmlns:p14="http://schemas.microsoft.com/office/powerpoint/2010/main" val="2944824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mc:AlternateContent xmlns:mc="http://schemas.openxmlformats.org/markup-compatibility/2006">
        <mc:Choice xmlns:p14="http://schemas.microsoft.com/office/powerpoint/2010/main" Requires="p14">
          <p:contentPart p14:bwMode="auto" r:id="rId2">
            <p14:nvContentPartPr>
              <p14:cNvPr id="46" name="Ink 45">
                <a:extLst>
                  <a:ext uri="{FF2B5EF4-FFF2-40B4-BE49-F238E27FC236}">
                    <a16:creationId xmlns:a16="http://schemas.microsoft.com/office/drawing/2014/main" id="{3456FCDB-EBD8-4244-AE6D-574DB8E6E288}"/>
                  </a:ext>
                </a:extLst>
              </p14:cNvPr>
              <p14:cNvContentPartPr/>
              <p14:nvPr/>
            </p14:nvContentPartPr>
            <p14:xfrm>
              <a:off x="171706" y="746091"/>
              <a:ext cx="4794480" cy="1372320"/>
            </p14:xfrm>
          </p:contentPart>
        </mc:Choice>
        <mc:Fallback>
          <p:pic>
            <p:nvPicPr>
              <p:cNvPr id="46" name="Ink 45">
                <a:extLst>
                  <a:ext uri="{FF2B5EF4-FFF2-40B4-BE49-F238E27FC236}">
                    <a16:creationId xmlns:a16="http://schemas.microsoft.com/office/drawing/2014/main" id="{3456FCDB-EBD8-4244-AE6D-574DB8E6E288}"/>
                  </a:ext>
                </a:extLst>
              </p:cNvPr>
              <p:cNvPicPr/>
              <p:nvPr/>
            </p:nvPicPr>
            <p:blipFill>
              <a:blip r:embed="rId3"/>
              <a:stretch>
                <a:fillRect/>
              </a:stretch>
            </p:blipFill>
            <p:spPr>
              <a:xfrm>
                <a:off x="162706" y="737091"/>
                <a:ext cx="4812120" cy="13899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50" name="Ink 49">
                <a:extLst>
                  <a:ext uri="{FF2B5EF4-FFF2-40B4-BE49-F238E27FC236}">
                    <a16:creationId xmlns:a16="http://schemas.microsoft.com/office/drawing/2014/main" id="{14775500-5F50-445D-81AD-8279F0D816B2}"/>
                  </a:ext>
                </a:extLst>
              </p14:cNvPr>
              <p14:cNvContentPartPr/>
              <p14:nvPr/>
            </p14:nvContentPartPr>
            <p14:xfrm>
              <a:off x="5449666" y="973971"/>
              <a:ext cx="1130400" cy="1153080"/>
            </p14:xfrm>
          </p:contentPart>
        </mc:Choice>
        <mc:Fallback>
          <p:pic>
            <p:nvPicPr>
              <p:cNvPr id="50" name="Ink 49">
                <a:extLst>
                  <a:ext uri="{FF2B5EF4-FFF2-40B4-BE49-F238E27FC236}">
                    <a16:creationId xmlns:a16="http://schemas.microsoft.com/office/drawing/2014/main" id="{14775500-5F50-445D-81AD-8279F0D816B2}"/>
                  </a:ext>
                </a:extLst>
              </p:cNvPr>
              <p:cNvPicPr/>
              <p:nvPr/>
            </p:nvPicPr>
            <p:blipFill>
              <a:blip r:embed="rId5"/>
              <a:stretch>
                <a:fillRect/>
              </a:stretch>
            </p:blipFill>
            <p:spPr>
              <a:xfrm>
                <a:off x="5440666" y="964971"/>
                <a:ext cx="1148040" cy="117072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3" name="Ink 52">
                <a:extLst>
                  <a:ext uri="{FF2B5EF4-FFF2-40B4-BE49-F238E27FC236}">
                    <a16:creationId xmlns:a16="http://schemas.microsoft.com/office/drawing/2014/main" id="{03DE45FB-1753-41AA-9859-E21BCF40DD1D}"/>
                  </a:ext>
                </a:extLst>
              </p14:cNvPr>
              <p14:cNvContentPartPr/>
              <p14:nvPr/>
            </p14:nvContentPartPr>
            <p14:xfrm>
              <a:off x="6936106" y="1247211"/>
              <a:ext cx="677880" cy="276120"/>
            </p14:xfrm>
          </p:contentPart>
        </mc:Choice>
        <mc:Fallback>
          <p:pic>
            <p:nvPicPr>
              <p:cNvPr id="53" name="Ink 52">
                <a:extLst>
                  <a:ext uri="{FF2B5EF4-FFF2-40B4-BE49-F238E27FC236}">
                    <a16:creationId xmlns:a16="http://schemas.microsoft.com/office/drawing/2014/main" id="{03DE45FB-1753-41AA-9859-E21BCF40DD1D}"/>
                  </a:ext>
                </a:extLst>
              </p:cNvPr>
              <p:cNvPicPr/>
              <p:nvPr/>
            </p:nvPicPr>
            <p:blipFill>
              <a:blip r:embed="rId7"/>
              <a:stretch>
                <a:fillRect/>
              </a:stretch>
            </p:blipFill>
            <p:spPr>
              <a:xfrm>
                <a:off x="6927106" y="1238211"/>
                <a:ext cx="695520" cy="29376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61" name="Ink 60">
                <a:extLst>
                  <a:ext uri="{FF2B5EF4-FFF2-40B4-BE49-F238E27FC236}">
                    <a16:creationId xmlns:a16="http://schemas.microsoft.com/office/drawing/2014/main" id="{60A0125A-53E5-4DE3-B64B-BF307014689A}"/>
                  </a:ext>
                </a:extLst>
              </p14:cNvPr>
              <p14:cNvContentPartPr/>
              <p14:nvPr/>
            </p14:nvContentPartPr>
            <p14:xfrm>
              <a:off x="1041121" y="2916171"/>
              <a:ext cx="476119" cy="250620"/>
            </p14:xfrm>
          </p:contentPart>
        </mc:Choice>
        <mc:Fallback>
          <p:pic>
            <p:nvPicPr>
              <p:cNvPr id="61" name="Ink 60">
                <a:extLst>
                  <a:ext uri="{FF2B5EF4-FFF2-40B4-BE49-F238E27FC236}">
                    <a16:creationId xmlns:a16="http://schemas.microsoft.com/office/drawing/2014/main" id="{60A0125A-53E5-4DE3-B64B-BF307014689A}"/>
                  </a:ext>
                </a:extLst>
              </p:cNvPr>
              <p:cNvPicPr/>
              <p:nvPr/>
            </p:nvPicPr>
            <p:blipFill>
              <a:blip r:embed="rId9"/>
              <a:stretch>
                <a:fillRect/>
              </a:stretch>
            </p:blipFill>
            <p:spPr>
              <a:xfrm>
                <a:off x="1032124" y="2907169"/>
                <a:ext cx="493753" cy="268264"/>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62" name="Ink 61">
                <a:extLst>
                  <a:ext uri="{FF2B5EF4-FFF2-40B4-BE49-F238E27FC236}">
                    <a16:creationId xmlns:a16="http://schemas.microsoft.com/office/drawing/2014/main" id="{9AFC4626-7C7C-485E-801A-667BA81EB3F6}"/>
                  </a:ext>
                </a:extLst>
              </p14:cNvPr>
              <p14:cNvContentPartPr/>
              <p14:nvPr/>
            </p14:nvContentPartPr>
            <p14:xfrm>
              <a:off x="1840534" y="2918863"/>
              <a:ext cx="594849" cy="240751"/>
            </p14:xfrm>
          </p:contentPart>
        </mc:Choice>
        <mc:Fallback>
          <p:pic>
            <p:nvPicPr>
              <p:cNvPr id="62" name="Ink 61">
                <a:extLst>
                  <a:ext uri="{FF2B5EF4-FFF2-40B4-BE49-F238E27FC236}">
                    <a16:creationId xmlns:a16="http://schemas.microsoft.com/office/drawing/2014/main" id="{9AFC4626-7C7C-485E-801A-667BA81EB3F6}"/>
                  </a:ext>
                </a:extLst>
              </p:cNvPr>
              <p:cNvPicPr/>
              <p:nvPr/>
            </p:nvPicPr>
            <p:blipFill>
              <a:blip r:embed="rId11"/>
              <a:stretch>
                <a:fillRect/>
              </a:stretch>
            </p:blipFill>
            <p:spPr>
              <a:xfrm>
                <a:off x="1831537" y="2909866"/>
                <a:ext cx="612482" cy="258384"/>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63" name="Ink 62">
                <a:extLst>
                  <a:ext uri="{FF2B5EF4-FFF2-40B4-BE49-F238E27FC236}">
                    <a16:creationId xmlns:a16="http://schemas.microsoft.com/office/drawing/2014/main" id="{6E9407A5-FDB9-45AE-85E4-AD39A902DE11}"/>
                  </a:ext>
                </a:extLst>
              </p14:cNvPr>
              <p14:cNvContentPartPr/>
              <p14:nvPr/>
            </p14:nvContentPartPr>
            <p14:xfrm>
              <a:off x="1041121" y="3203359"/>
              <a:ext cx="498250" cy="229984"/>
            </p14:xfrm>
          </p:contentPart>
        </mc:Choice>
        <mc:Fallback>
          <p:pic>
            <p:nvPicPr>
              <p:cNvPr id="63" name="Ink 62">
                <a:extLst>
                  <a:ext uri="{FF2B5EF4-FFF2-40B4-BE49-F238E27FC236}">
                    <a16:creationId xmlns:a16="http://schemas.microsoft.com/office/drawing/2014/main" id="{6E9407A5-FDB9-45AE-85E4-AD39A902DE11}"/>
                  </a:ext>
                </a:extLst>
              </p:cNvPr>
              <p:cNvPicPr/>
              <p:nvPr/>
            </p:nvPicPr>
            <p:blipFill>
              <a:blip r:embed="rId13"/>
              <a:stretch>
                <a:fillRect/>
              </a:stretch>
            </p:blipFill>
            <p:spPr>
              <a:xfrm>
                <a:off x="1032114" y="3194361"/>
                <a:ext cx="515903" cy="24762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64" name="Ink 63">
                <a:extLst>
                  <a:ext uri="{FF2B5EF4-FFF2-40B4-BE49-F238E27FC236}">
                    <a16:creationId xmlns:a16="http://schemas.microsoft.com/office/drawing/2014/main" id="{240F8C93-71EB-442E-BBC8-C6397CF7981B}"/>
                  </a:ext>
                </a:extLst>
              </p14:cNvPr>
              <p14:cNvContentPartPr/>
              <p14:nvPr/>
            </p14:nvContentPartPr>
            <p14:xfrm>
              <a:off x="2224240" y="3258387"/>
              <a:ext cx="127404" cy="163292"/>
            </p14:xfrm>
          </p:contentPart>
        </mc:Choice>
        <mc:Fallback>
          <p:pic>
            <p:nvPicPr>
              <p:cNvPr id="64" name="Ink 63">
                <a:extLst>
                  <a:ext uri="{FF2B5EF4-FFF2-40B4-BE49-F238E27FC236}">
                    <a16:creationId xmlns:a16="http://schemas.microsoft.com/office/drawing/2014/main" id="{240F8C93-71EB-442E-BBC8-C6397CF7981B}"/>
                  </a:ext>
                </a:extLst>
              </p:cNvPr>
              <p:cNvPicPr/>
              <p:nvPr/>
            </p:nvPicPr>
            <p:blipFill>
              <a:blip r:embed="rId15"/>
              <a:stretch>
                <a:fillRect/>
              </a:stretch>
            </p:blipFill>
            <p:spPr>
              <a:xfrm>
                <a:off x="2215268" y="3249375"/>
                <a:ext cx="144989" cy="180955"/>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65" name="Ink 64">
                <a:extLst>
                  <a:ext uri="{FF2B5EF4-FFF2-40B4-BE49-F238E27FC236}">
                    <a16:creationId xmlns:a16="http://schemas.microsoft.com/office/drawing/2014/main" id="{25296695-942E-4580-B308-961B422FBACF}"/>
                  </a:ext>
                </a:extLst>
              </p14:cNvPr>
              <p14:cNvContentPartPr/>
              <p14:nvPr/>
            </p14:nvContentPartPr>
            <p14:xfrm>
              <a:off x="1758589" y="3225191"/>
              <a:ext cx="346622" cy="179741"/>
            </p14:xfrm>
          </p:contentPart>
        </mc:Choice>
        <mc:Fallback>
          <p:pic>
            <p:nvPicPr>
              <p:cNvPr id="65" name="Ink 64">
                <a:extLst>
                  <a:ext uri="{FF2B5EF4-FFF2-40B4-BE49-F238E27FC236}">
                    <a16:creationId xmlns:a16="http://schemas.microsoft.com/office/drawing/2014/main" id="{25296695-942E-4580-B308-961B422FBACF}"/>
                  </a:ext>
                </a:extLst>
              </p:cNvPr>
              <p:cNvPicPr/>
              <p:nvPr/>
            </p:nvPicPr>
            <p:blipFill>
              <a:blip r:embed="rId17"/>
              <a:stretch>
                <a:fillRect/>
              </a:stretch>
            </p:blipFill>
            <p:spPr>
              <a:xfrm>
                <a:off x="1749591" y="3216186"/>
                <a:ext cx="364259" cy="197391"/>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66" name="Ink 65">
                <a:extLst>
                  <a:ext uri="{FF2B5EF4-FFF2-40B4-BE49-F238E27FC236}">
                    <a16:creationId xmlns:a16="http://schemas.microsoft.com/office/drawing/2014/main" id="{63F70195-556E-4640-87F8-44AB636744DC}"/>
                  </a:ext>
                </a:extLst>
              </p14:cNvPr>
              <p14:cNvContentPartPr/>
              <p14:nvPr/>
            </p14:nvContentPartPr>
            <p14:xfrm>
              <a:off x="2233786" y="2951451"/>
              <a:ext cx="197280" cy="207720"/>
            </p14:xfrm>
          </p:contentPart>
        </mc:Choice>
        <mc:Fallback>
          <p:pic>
            <p:nvPicPr>
              <p:cNvPr id="66" name="Ink 65">
                <a:extLst>
                  <a:ext uri="{FF2B5EF4-FFF2-40B4-BE49-F238E27FC236}">
                    <a16:creationId xmlns:a16="http://schemas.microsoft.com/office/drawing/2014/main" id="{63F70195-556E-4640-87F8-44AB636744DC}"/>
                  </a:ext>
                </a:extLst>
              </p:cNvPr>
              <p:cNvPicPr/>
              <p:nvPr/>
            </p:nvPicPr>
            <p:blipFill>
              <a:blip r:embed="rId19"/>
              <a:stretch>
                <a:fillRect/>
              </a:stretch>
            </p:blipFill>
            <p:spPr>
              <a:xfrm>
                <a:off x="2197786" y="2879451"/>
                <a:ext cx="268920" cy="3513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67" name="Ink 66">
                <a:extLst>
                  <a:ext uri="{FF2B5EF4-FFF2-40B4-BE49-F238E27FC236}">
                    <a16:creationId xmlns:a16="http://schemas.microsoft.com/office/drawing/2014/main" id="{AFB7CE1A-0525-42A2-99EA-9F0E829A583A}"/>
                  </a:ext>
                </a:extLst>
              </p14:cNvPr>
              <p14:cNvContentPartPr/>
              <p14:nvPr/>
            </p14:nvContentPartPr>
            <p14:xfrm>
              <a:off x="2189146" y="3299571"/>
              <a:ext cx="202680" cy="146520"/>
            </p14:xfrm>
          </p:contentPart>
        </mc:Choice>
        <mc:Fallback>
          <p:pic>
            <p:nvPicPr>
              <p:cNvPr id="67" name="Ink 66">
                <a:extLst>
                  <a:ext uri="{FF2B5EF4-FFF2-40B4-BE49-F238E27FC236}">
                    <a16:creationId xmlns:a16="http://schemas.microsoft.com/office/drawing/2014/main" id="{AFB7CE1A-0525-42A2-99EA-9F0E829A583A}"/>
                  </a:ext>
                </a:extLst>
              </p:cNvPr>
              <p:cNvPicPr/>
              <p:nvPr/>
            </p:nvPicPr>
            <p:blipFill>
              <a:blip r:embed="rId21"/>
              <a:stretch>
                <a:fillRect/>
              </a:stretch>
            </p:blipFill>
            <p:spPr>
              <a:xfrm>
                <a:off x="2153146" y="3227571"/>
                <a:ext cx="274320" cy="29016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81" name="Ink 80">
                <a:extLst>
                  <a:ext uri="{FF2B5EF4-FFF2-40B4-BE49-F238E27FC236}">
                    <a16:creationId xmlns:a16="http://schemas.microsoft.com/office/drawing/2014/main" id="{7A94153E-F78C-432B-9086-016156FD7FBC}"/>
                  </a:ext>
                </a:extLst>
              </p14:cNvPr>
              <p14:cNvContentPartPr/>
              <p14:nvPr/>
            </p14:nvContentPartPr>
            <p14:xfrm>
              <a:off x="232186" y="2479131"/>
              <a:ext cx="2771640" cy="1177200"/>
            </p14:xfrm>
          </p:contentPart>
        </mc:Choice>
        <mc:Fallback>
          <p:pic>
            <p:nvPicPr>
              <p:cNvPr id="81" name="Ink 80">
                <a:extLst>
                  <a:ext uri="{FF2B5EF4-FFF2-40B4-BE49-F238E27FC236}">
                    <a16:creationId xmlns:a16="http://schemas.microsoft.com/office/drawing/2014/main" id="{7A94153E-F78C-432B-9086-016156FD7FBC}"/>
                  </a:ext>
                </a:extLst>
              </p:cNvPr>
              <p:cNvPicPr/>
              <p:nvPr/>
            </p:nvPicPr>
            <p:blipFill>
              <a:blip r:embed="rId23"/>
              <a:stretch>
                <a:fillRect/>
              </a:stretch>
            </p:blipFill>
            <p:spPr>
              <a:xfrm>
                <a:off x="223186" y="2470131"/>
                <a:ext cx="2789280" cy="119484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105" name="Ink 104">
                <a:extLst>
                  <a:ext uri="{FF2B5EF4-FFF2-40B4-BE49-F238E27FC236}">
                    <a16:creationId xmlns:a16="http://schemas.microsoft.com/office/drawing/2014/main" id="{6442990E-3A8C-482D-A5D6-21FCE5E4DFE2}"/>
                  </a:ext>
                </a:extLst>
              </p14:cNvPr>
              <p14:cNvContentPartPr/>
              <p14:nvPr/>
            </p14:nvContentPartPr>
            <p14:xfrm>
              <a:off x="1722946" y="2960091"/>
              <a:ext cx="374760" cy="245160"/>
            </p14:xfrm>
          </p:contentPart>
        </mc:Choice>
        <mc:Fallback>
          <p:pic>
            <p:nvPicPr>
              <p:cNvPr id="105" name="Ink 104">
                <a:extLst>
                  <a:ext uri="{FF2B5EF4-FFF2-40B4-BE49-F238E27FC236}">
                    <a16:creationId xmlns:a16="http://schemas.microsoft.com/office/drawing/2014/main" id="{6442990E-3A8C-482D-A5D6-21FCE5E4DFE2}"/>
                  </a:ext>
                </a:extLst>
              </p:cNvPr>
              <p:cNvPicPr/>
              <p:nvPr/>
            </p:nvPicPr>
            <p:blipFill>
              <a:blip r:embed="rId25"/>
              <a:stretch>
                <a:fillRect/>
              </a:stretch>
            </p:blipFill>
            <p:spPr>
              <a:xfrm>
                <a:off x="1686946" y="2888091"/>
                <a:ext cx="446400" cy="38880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106" name="Ink 105">
                <a:extLst>
                  <a:ext uri="{FF2B5EF4-FFF2-40B4-BE49-F238E27FC236}">
                    <a16:creationId xmlns:a16="http://schemas.microsoft.com/office/drawing/2014/main" id="{61ED4AD5-702C-4BE2-86CF-4DBDE76E8FDE}"/>
                  </a:ext>
                </a:extLst>
              </p14:cNvPr>
              <p14:cNvContentPartPr/>
              <p14:nvPr/>
            </p14:nvContentPartPr>
            <p14:xfrm>
              <a:off x="1747786" y="3270771"/>
              <a:ext cx="393480" cy="150840"/>
            </p14:xfrm>
          </p:contentPart>
        </mc:Choice>
        <mc:Fallback>
          <p:pic>
            <p:nvPicPr>
              <p:cNvPr id="106" name="Ink 105">
                <a:extLst>
                  <a:ext uri="{FF2B5EF4-FFF2-40B4-BE49-F238E27FC236}">
                    <a16:creationId xmlns:a16="http://schemas.microsoft.com/office/drawing/2014/main" id="{61ED4AD5-702C-4BE2-86CF-4DBDE76E8FDE}"/>
                  </a:ext>
                </a:extLst>
              </p:cNvPr>
              <p:cNvPicPr/>
              <p:nvPr/>
            </p:nvPicPr>
            <p:blipFill>
              <a:blip r:embed="rId27"/>
              <a:stretch>
                <a:fillRect/>
              </a:stretch>
            </p:blipFill>
            <p:spPr>
              <a:xfrm>
                <a:off x="1711786" y="3198771"/>
                <a:ext cx="465120" cy="29448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118" name="Ink 117">
                <a:extLst>
                  <a:ext uri="{FF2B5EF4-FFF2-40B4-BE49-F238E27FC236}">
                    <a16:creationId xmlns:a16="http://schemas.microsoft.com/office/drawing/2014/main" id="{134000C7-8DCE-409B-8362-D99CD40F0F92}"/>
                  </a:ext>
                </a:extLst>
              </p14:cNvPr>
              <p14:cNvContentPartPr/>
              <p14:nvPr/>
            </p14:nvContentPartPr>
            <p14:xfrm>
              <a:off x="1063252" y="4436751"/>
              <a:ext cx="476119" cy="250620"/>
            </p14:xfrm>
          </p:contentPart>
        </mc:Choice>
        <mc:Fallback>
          <p:pic>
            <p:nvPicPr>
              <p:cNvPr id="118" name="Ink 117">
                <a:extLst>
                  <a:ext uri="{FF2B5EF4-FFF2-40B4-BE49-F238E27FC236}">
                    <a16:creationId xmlns:a16="http://schemas.microsoft.com/office/drawing/2014/main" id="{134000C7-8DCE-409B-8362-D99CD40F0F92}"/>
                  </a:ext>
                </a:extLst>
              </p:cNvPr>
              <p:cNvPicPr/>
              <p:nvPr/>
            </p:nvPicPr>
            <p:blipFill>
              <a:blip r:embed="rId29"/>
              <a:stretch>
                <a:fillRect/>
              </a:stretch>
            </p:blipFill>
            <p:spPr>
              <a:xfrm>
                <a:off x="1054255" y="4427749"/>
                <a:ext cx="493753" cy="268264"/>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119" name="Ink 118">
                <a:extLst>
                  <a:ext uri="{FF2B5EF4-FFF2-40B4-BE49-F238E27FC236}">
                    <a16:creationId xmlns:a16="http://schemas.microsoft.com/office/drawing/2014/main" id="{EE340823-081F-430F-9273-C5D65CE6396D}"/>
                  </a:ext>
                </a:extLst>
              </p14:cNvPr>
              <p14:cNvContentPartPr/>
              <p14:nvPr/>
            </p14:nvContentPartPr>
            <p14:xfrm>
              <a:off x="1862665" y="4439443"/>
              <a:ext cx="594849" cy="240751"/>
            </p14:xfrm>
          </p:contentPart>
        </mc:Choice>
        <mc:Fallback>
          <p:pic>
            <p:nvPicPr>
              <p:cNvPr id="119" name="Ink 118">
                <a:extLst>
                  <a:ext uri="{FF2B5EF4-FFF2-40B4-BE49-F238E27FC236}">
                    <a16:creationId xmlns:a16="http://schemas.microsoft.com/office/drawing/2014/main" id="{EE340823-081F-430F-9273-C5D65CE6396D}"/>
                  </a:ext>
                </a:extLst>
              </p:cNvPr>
              <p:cNvPicPr/>
              <p:nvPr/>
            </p:nvPicPr>
            <p:blipFill>
              <a:blip r:embed="rId31"/>
              <a:stretch>
                <a:fillRect/>
              </a:stretch>
            </p:blipFill>
            <p:spPr>
              <a:xfrm>
                <a:off x="1853668" y="4430446"/>
                <a:ext cx="612482" cy="258384"/>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120" name="Ink 119">
                <a:extLst>
                  <a:ext uri="{FF2B5EF4-FFF2-40B4-BE49-F238E27FC236}">
                    <a16:creationId xmlns:a16="http://schemas.microsoft.com/office/drawing/2014/main" id="{63434060-A3A9-49EA-92D9-FA97DF1E09A4}"/>
                  </a:ext>
                </a:extLst>
              </p14:cNvPr>
              <p14:cNvContentPartPr/>
              <p14:nvPr/>
            </p14:nvContentPartPr>
            <p14:xfrm>
              <a:off x="1063252" y="4723939"/>
              <a:ext cx="498250" cy="229984"/>
            </p14:xfrm>
          </p:contentPart>
        </mc:Choice>
        <mc:Fallback>
          <p:pic>
            <p:nvPicPr>
              <p:cNvPr id="120" name="Ink 119">
                <a:extLst>
                  <a:ext uri="{FF2B5EF4-FFF2-40B4-BE49-F238E27FC236}">
                    <a16:creationId xmlns:a16="http://schemas.microsoft.com/office/drawing/2014/main" id="{63434060-A3A9-49EA-92D9-FA97DF1E09A4}"/>
                  </a:ext>
                </a:extLst>
              </p:cNvPr>
              <p:cNvPicPr/>
              <p:nvPr/>
            </p:nvPicPr>
            <p:blipFill>
              <a:blip r:embed="rId33"/>
              <a:stretch>
                <a:fillRect/>
              </a:stretch>
            </p:blipFill>
            <p:spPr>
              <a:xfrm>
                <a:off x="1054245" y="4714941"/>
                <a:ext cx="515903" cy="24762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121" name="Ink 120">
                <a:extLst>
                  <a:ext uri="{FF2B5EF4-FFF2-40B4-BE49-F238E27FC236}">
                    <a16:creationId xmlns:a16="http://schemas.microsoft.com/office/drawing/2014/main" id="{DB5B0DC9-5B82-40AA-B974-A94E29A681A9}"/>
                  </a:ext>
                </a:extLst>
              </p14:cNvPr>
              <p14:cNvContentPartPr/>
              <p14:nvPr/>
            </p14:nvContentPartPr>
            <p14:xfrm>
              <a:off x="2246371" y="4778967"/>
              <a:ext cx="127404" cy="163292"/>
            </p14:xfrm>
          </p:contentPart>
        </mc:Choice>
        <mc:Fallback>
          <p:pic>
            <p:nvPicPr>
              <p:cNvPr id="121" name="Ink 120">
                <a:extLst>
                  <a:ext uri="{FF2B5EF4-FFF2-40B4-BE49-F238E27FC236}">
                    <a16:creationId xmlns:a16="http://schemas.microsoft.com/office/drawing/2014/main" id="{DB5B0DC9-5B82-40AA-B974-A94E29A681A9}"/>
                  </a:ext>
                </a:extLst>
              </p:cNvPr>
              <p:cNvPicPr/>
              <p:nvPr/>
            </p:nvPicPr>
            <p:blipFill>
              <a:blip r:embed="rId35"/>
              <a:stretch>
                <a:fillRect/>
              </a:stretch>
            </p:blipFill>
            <p:spPr>
              <a:xfrm>
                <a:off x="2237374" y="4769975"/>
                <a:ext cx="145039" cy="180916"/>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122" name="Ink 121">
                <a:extLst>
                  <a:ext uri="{FF2B5EF4-FFF2-40B4-BE49-F238E27FC236}">
                    <a16:creationId xmlns:a16="http://schemas.microsoft.com/office/drawing/2014/main" id="{6ED69E4A-64FC-45D2-A6FD-D166A08BF73C}"/>
                  </a:ext>
                </a:extLst>
              </p14:cNvPr>
              <p14:cNvContentPartPr/>
              <p14:nvPr/>
            </p14:nvContentPartPr>
            <p14:xfrm>
              <a:off x="1780720" y="4745771"/>
              <a:ext cx="346622" cy="179741"/>
            </p14:xfrm>
          </p:contentPart>
        </mc:Choice>
        <mc:Fallback>
          <p:pic>
            <p:nvPicPr>
              <p:cNvPr id="122" name="Ink 121">
                <a:extLst>
                  <a:ext uri="{FF2B5EF4-FFF2-40B4-BE49-F238E27FC236}">
                    <a16:creationId xmlns:a16="http://schemas.microsoft.com/office/drawing/2014/main" id="{6ED69E4A-64FC-45D2-A6FD-D166A08BF73C}"/>
                  </a:ext>
                </a:extLst>
              </p:cNvPr>
              <p:cNvPicPr/>
              <p:nvPr/>
            </p:nvPicPr>
            <p:blipFill>
              <a:blip r:embed="rId17"/>
              <a:stretch>
                <a:fillRect/>
              </a:stretch>
            </p:blipFill>
            <p:spPr>
              <a:xfrm>
                <a:off x="1771722" y="4736766"/>
                <a:ext cx="364259" cy="197391"/>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124" name="Ink 123">
                <a:extLst>
                  <a:ext uri="{FF2B5EF4-FFF2-40B4-BE49-F238E27FC236}">
                    <a16:creationId xmlns:a16="http://schemas.microsoft.com/office/drawing/2014/main" id="{AAD2FF42-A80E-4C90-8605-E288B5BDA8FF}"/>
                  </a:ext>
                </a:extLst>
              </p14:cNvPr>
              <p14:cNvContentPartPr/>
              <p14:nvPr/>
            </p14:nvContentPartPr>
            <p14:xfrm>
              <a:off x="2479306" y="4414131"/>
              <a:ext cx="476280" cy="170280"/>
            </p14:xfrm>
          </p:contentPart>
        </mc:Choice>
        <mc:Fallback>
          <p:pic>
            <p:nvPicPr>
              <p:cNvPr id="124" name="Ink 123">
                <a:extLst>
                  <a:ext uri="{FF2B5EF4-FFF2-40B4-BE49-F238E27FC236}">
                    <a16:creationId xmlns:a16="http://schemas.microsoft.com/office/drawing/2014/main" id="{AAD2FF42-A80E-4C90-8605-E288B5BDA8FF}"/>
                  </a:ext>
                </a:extLst>
              </p:cNvPr>
              <p:cNvPicPr/>
              <p:nvPr/>
            </p:nvPicPr>
            <p:blipFill>
              <a:blip r:embed="rId38"/>
              <a:stretch>
                <a:fillRect/>
              </a:stretch>
            </p:blipFill>
            <p:spPr>
              <a:xfrm>
                <a:off x="2443306" y="4342131"/>
                <a:ext cx="547920" cy="31392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125" name="Ink 124">
                <a:extLst>
                  <a:ext uri="{FF2B5EF4-FFF2-40B4-BE49-F238E27FC236}">
                    <a16:creationId xmlns:a16="http://schemas.microsoft.com/office/drawing/2014/main" id="{01E2C573-696C-4810-9348-4C532EBD67EF}"/>
                  </a:ext>
                </a:extLst>
              </p14:cNvPr>
              <p14:cNvContentPartPr/>
              <p14:nvPr/>
            </p14:nvContentPartPr>
            <p14:xfrm>
              <a:off x="2167186" y="4824891"/>
              <a:ext cx="254880" cy="132120"/>
            </p14:xfrm>
          </p:contentPart>
        </mc:Choice>
        <mc:Fallback>
          <p:pic>
            <p:nvPicPr>
              <p:cNvPr id="125" name="Ink 124">
                <a:extLst>
                  <a:ext uri="{FF2B5EF4-FFF2-40B4-BE49-F238E27FC236}">
                    <a16:creationId xmlns:a16="http://schemas.microsoft.com/office/drawing/2014/main" id="{01E2C573-696C-4810-9348-4C532EBD67EF}"/>
                  </a:ext>
                </a:extLst>
              </p:cNvPr>
              <p:cNvPicPr/>
              <p:nvPr/>
            </p:nvPicPr>
            <p:blipFill>
              <a:blip r:embed="rId40"/>
              <a:stretch>
                <a:fillRect/>
              </a:stretch>
            </p:blipFill>
            <p:spPr>
              <a:xfrm>
                <a:off x="2131186" y="4752891"/>
                <a:ext cx="326520" cy="27576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126" name="Ink 125">
                <a:extLst>
                  <a:ext uri="{FF2B5EF4-FFF2-40B4-BE49-F238E27FC236}">
                    <a16:creationId xmlns:a16="http://schemas.microsoft.com/office/drawing/2014/main" id="{5D9DF757-5F97-4E5D-9D26-F3847091DE32}"/>
                  </a:ext>
                </a:extLst>
              </p14:cNvPr>
              <p14:cNvContentPartPr/>
              <p14:nvPr/>
            </p14:nvContentPartPr>
            <p14:xfrm>
              <a:off x="1785226" y="4444011"/>
              <a:ext cx="605520" cy="211320"/>
            </p14:xfrm>
          </p:contentPart>
        </mc:Choice>
        <mc:Fallback>
          <p:pic>
            <p:nvPicPr>
              <p:cNvPr id="126" name="Ink 125">
                <a:extLst>
                  <a:ext uri="{FF2B5EF4-FFF2-40B4-BE49-F238E27FC236}">
                    <a16:creationId xmlns:a16="http://schemas.microsoft.com/office/drawing/2014/main" id="{5D9DF757-5F97-4E5D-9D26-F3847091DE32}"/>
                  </a:ext>
                </a:extLst>
              </p:cNvPr>
              <p:cNvPicPr/>
              <p:nvPr/>
            </p:nvPicPr>
            <p:blipFill>
              <a:blip r:embed="rId42"/>
              <a:stretch>
                <a:fillRect/>
              </a:stretch>
            </p:blipFill>
            <p:spPr>
              <a:xfrm>
                <a:off x="1749226" y="4372011"/>
                <a:ext cx="677160" cy="35496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127" name="Ink 126">
                <a:extLst>
                  <a:ext uri="{FF2B5EF4-FFF2-40B4-BE49-F238E27FC236}">
                    <a16:creationId xmlns:a16="http://schemas.microsoft.com/office/drawing/2014/main" id="{FB95F332-EF9B-4A91-82B2-1D9D26F85EA6}"/>
                  </a:ext>
                </a:extLst>
              </p14:cNvPr>
              <p14:cNvContentPartPr/>
              <p14:nvPr/>
            </p14:nvContentPartPr>
            <p14:xfrm>
              <a:off x="1729426" y="4813731"/>
              <a:ext cx="422640" cy="113760"/>
            </p14:xfrm>
          </p:contentPart>
        </mc:Choice>
        <mc:Fallback>
          <p:pic>
            <p:nvPicPr>
              <p:cNvPr id="127" name="Ink 126">
                <a:extLst>
                  <a:ext uri="{FF2B5EF4-FFF2-40B4-BE49-F238E27FC236}">
                    <a16:creationId xmlns:a16="http://schemas.microsoft.com/office/drawing/2014/main" id="{FB95F332-EF9B-4A91-82B2-1D9D26F85EA6}"/>
                  </a:ext>
                </a:extLst>
              </p:cNvPr>
              <p:cNvPicPr/>
              <p:nvPr/>
            </p:nvPicPr>
            <p:blipFill>
              <a:blip r:embed="rId44"/>
              <a:stretch>
                <a:fillRect/>
              </a:stretch>
            </p:blipFill>
            <p:spPr>
              <a:xfrm>
                <a:off x="1693426" y="4741731"/>
                <a:ext cx="494280" cy="25740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160" name="Ink 159">
                <a:extLst>
                  <a:ext uri="{FF2B5EF4-FFF2-40B4-BE49-F238E27FC236}">
                    <a16:creationId xmlns:a16="http://schemas.microsoft.com/office/drawing/2014/main" id="{22C10B7D-34BC-46A3-B3AC-7870260E39CF}"/>
                  </a:ext>
                </a:extLst>
              </p14:cNvPr>
              <p14:cNvContentPartPr/>
              <p14:nvPr/>
            </p14:nvContentPartPr>
            <p14:xfrm>
              <a:off x="753826" y="4010931"/>
              <a:ext cx="2135160" cy="1098360"/>
            </p14:xfrm>
          </p:contentPart>
        </mc:Choice>
        <mc:Fallback>
          <p:pic>
            <p:nvPicPr>
              <p:cNvPr id="160" name="Ink 159">
                <a:extLst>
                  <a:ext uri="{FF2B5EF4-FFF2-40B4-BE49-F238E27FC236}">
                    <a16:creationId xmlns:a16="http://schemas.microsoft.com/office/drawing/2014/main" id="{22C10B7D-34BC-46A3-B3AC-7870260E39CF}"/>
                  </a:ext>
                </a:extLst>
              </p:cNvPr>
              <p:cNvPicPr/>
              <p:nvPr/>
            </p:nvPicPr>
            <p:blipFill>
              <a:blip r:embed="rId46"/>
              <a:stretch>
                <a:fillRect/>
              </a:stretch>
            </p:blipFill>
            <p:spPr>
              <a:xfrm>
                <a:off x="744826" y="4001931"/>
                <a:ext cx="2152800" cy="111600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164" name="Ink 163">
                <a:extLst>
                  <a:ext uri="{FF2B5EF4-FFF2-40B4-BE49-F238E27FC236}">
                    <a16:creationId xmlns:a16="http://schemas.microsoft.com/office/drawing/2014/main" id="{0208D8D8-3531-4989-B596-B79BFD362FF3}"/>
                  </a:ext>
                </a:extLst>
              </p14:cNvPr>
              <p14:cNvContentPartPr/>
              <p14:nvPr/>
            </p14:nvContentPartPr>
            <p14:xfrm>
              <a:off x="230026" y="4042611"/>
              <a:ext cx="207360" cy="350280"/>
            </p14:xfrm>
          </p:contentPart>
        </mc:Choice>
        <mc:Fallback>
          <p:pic>
            <p:nvPicPr>
              <p:cNvPr id="164" name="Ink 163">
                <a:extLst>
                  <a:ext uri="{FF2B5EF4-FFF2-40B4-BE49-F238E27FC236}">
                    <a16:creationId xmlns:a16="http://schemas.microsoft.com/office/drawing/2014/main" id="{0208D8D8-3531-4989-B596-B79BFD362FF3}"/>
                  </a:ext>
                </a:extLst>
              </p:cNvPr>
              <p:cNvPicPr/>
              <p:nvPr/>
            </p:nvPicPr>
            <p:blipFill>
              <a:blip r:embed="rId48"/>
              <a:stretch>
                <a:fillRect/>
              </a:stretch>
            </p:blipFill>
            <p:spPr>
              <a:xfrm>
                <a:off x="221026" y="4033611"/>
                <a:ext cx="225000" cy="36792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168" name="Ink 167">
                <a:extLst>
                  <a:ext uri="{FF2B5EF4-FFF2-40B4-BE49-F238E27FC236}">
                    <a16:creationId xmlns:a16="http://schemas.microsoft.com/office/drawing/2014/main" id="{C82B0312-B44F-4751-8559-FF507A4ABCFA}"/>
                  </a:ext>
                </a:extLst>
              </p14:cNvPr>
              <p14:cNvContentPartPr/>
              <p14:nvPr/>
            </p14:nvContentPartPr>
            <p14:xfrm>
              <a:off x="175666" y="5416731"/>
              <a:ext cx="260640" cy="330480"/>
            </p14:xfrm>
          </p:contentPart>
        </mc:Choice>
        <mc:Fallback>
          <p:pic>
            <p:nvPicPr>
              <p:cNvPr id="168" name="Ink 167">
                <a:extLst>
                  <a:ext uri="{FF2B5EF4-FFF2-40B4-BE49-F238E27FC236}">
                    <a16:creationId xmlns:a16="http://schemas.microsoft.com/office/drawing/2014/main" id="{C82B0312-B44F-4751-8559-FF507A4ABCFA}"/>
                  </a:ext>
                </a:extLst>
              </p:cNvPr>
              <p:cNvPicPr/>
              <p:nvPr/>
            </p:nvPicPr>
            <p:blipFill>
              <a:blip r:embed="rId50"/>
              <a:stretch>
                <a:fillRect/>
              </a:stretch>
            </p:blipFill>
            <p:spPr>
              <a:xfrm>
                <a:off x="166666" y="5407731"/>
                <a:ext cx="278280" cy="34812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171" name="Ink 170">
                <a:extLst>
                  <a:ext uri="{FF2B5EF4-FFF2-40B4-BE49-F238E27FC236}">
                    <a16:creationId xmlns:a16="http://schemas.microsoft.com/office/drawing/2014/main" id="{03AEE32C-C78D-42DE-8E1C-E3353C5FD2F0}"/>
                  </a:ext>
                </a:extLst>
              </p14:cNvPr>
              <p14:cNvContentPartPr/>
              <p14:nvPr/>
            </p14:nvContentPartPr>
            <p14:xfrm>
              <a:off x="2299926" y="5648211"/>
              <a:ext cx="476119" cy="250620"/>
            </p14:xfrm>
          </p:contentPart>
        </mc:Choice>
        <mc:Fallback>
          <p:pic>
            <p:nvPicPr>
              <p:cNvPr id="171" name="Ink 170">
                <a:extLst>
                  <a:ext uri="{FF2B5EF4-FFF2-40B4-BE49-F238E27FC236}">
                    <a16:creationId xmlns:a16="http://schemas.microsoft.com/office/drawing/2014/main" id="{03AEE32C-C78D-42DE-8E1C-E3353C5FD2F0}"/>
                  </a:ext>
                </a:extLst>
              </p:cNvPr>
              <p:cNvPicPr/>
              <p:nvPr/>
            </p:nvPicPr>
            <p:blipFill>
              <a:blip r:embed="rId29"/>
              <a:stretch>
                <a:fillRect/>
              </a:stretch>
            </p:blipFill>
            <p:spPr>
              <a:xfrm>
                <a:off x="2290929" y="5639209"/>
                <a:ext cx="493753" cy="268264"/>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172" name="Ink 171">
                <a:extLst>
                  <a:ext uri="{FF2B5EF4-FFF2-40B4-BE49-F238E27FC236}">
                    <a16:creationId xmlns:a16="http://schemas.microsoft.com/office/drawing/2014/main" id="{45C4B6AC-E571-46F1-ACA3-E9337A1FCD56}"/>
                  </a:ext>
                </a:extLst>
              </p14:cNvPr>
              <p14:cNvContentPartPr/>
              <p14:nvPr/>
            </p14:nvContentPartPr>
            <p14:xfrm>
              <a:off x="3099339" y="5650903"/>
              <a:ext cx="594849" cy="240751"/>
            </p14:xfrm>
          </p:contentPart>
        </mc:Choice>
        <mc:Fallback>
          <p:pic>
            <p:nvPicPr>
              <p:cNvPr id="172" name="Ink 171">
                <a:extLst>
                  <a:ext uri="{FF2B5EF4-FFF2-40B4-BE49-F238E27FC236}">
                    <a16:creationId xmlns:a16="http://schemas.microsoft.com/office/drawing/2014/main" id="{45C4B6AC-E571-46F1-ACA3-E9337A1FCD56}"/>
                  </a:ext>
                </a:extLst>
              </p:cNvPr>
              <p:cNvPicPr/>
              <p:nvPr/>
            </p:nvPicPr>
            <p:blipFill>
              <a:blip r:embed="rId31"/>
              <a:stretch>
                <a:fillRect/>
              </a:stretch>
            </p:blipFill>
            <p:spPr>
              <a:xfrm>
                <a:off x="3090342" y="5641906"/>
                <a:ext cx="612482" cy="258384"/>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173" name="Ink 172">
                <a:extLst>
                  <a:ext uri="{FF2B5EF4-FFF2-40B4-BE49-F238E27FC236}">
                    <a16:creationId xmlns:a16="http://schemas.microsoft.com/office/drawing/2014/main" id="{9702818C-C3CE-43B4-861D-4FE80BBB2A83}"/>
                  </a:ext>
                </a:extLst>
              </p14:cNvPr>
              <p14:cNvContentPartPr/>
              <p14:nvPr/>
            </p14:nvContentPartPr>
            <p14:xfrm>
              <a:off x="2299926" y="5935399"/>
              <a:ext cx="498250" cy="229984"/>
            </p14:xfrm>
          </p:contentPart>
        </mc:Choice>
        <mc:Fallback>
          <p:pic>
            <p:nvPicPr>
              <p:cNvPr id="173" name="Ink 172">
                <a:extLst>
                  <a:ext uri="{FF2B5EF4-FFF2-40B4-BE49-F238E27FC236}">
                    <a16:creationId xmlns:a16="http://schemas.microsoft.com/office/drawing/2014/main" id="{9702818C-C3CE-43B4-861D-4FE80BBB2A83}"/>
                  </a:ext>
                </a:extLst>
              </p:cNvPr>
              <p:cNvPicPr/>
              <p:nvPr/>
            </p:nvPicPr>
            <p:blipFill>
              <a:blip r:embed="rId33"/>
              <a:stretch>
                <a:fillRect/>
              </a:stretch>
            </p:blipFill>
            <p:spPr>
              <a:xfrm>
                <a:off x="2290919" y="5926401"/>
                <a:ext cx="515903" cy="247620"/>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174" name="Ink 173">
                <a:extLst>
                  <a:ext uri="{FF2B5EF4-FFF2-40B4-BE49-F238E27FC236}">
                    <a16:creationId xmlns:a16="http://schemas.microsoft.com/office/drawing/2014/main" id="{546BB819-C888-42FB-BCFE-F27D672180BD}"/>
                  </a:ext>
                </a:extLst>
              </p14:cNvPr>
              <p14:cNvContentPartPr/>
              <p14:nvPr/>
            </p14:nvContentPartPr>
            <p14:xfrm>
              <a:off x="3483045" y="5990427"/>
              <a:ext cx="127404" cy="163292"/>
            </p14:xfrm>
          </p:contentPart>
        </mc:Choice>
        <mc:Fallback>
          <p:pic>
            <p:nvPicPr>
              <p:cNvPr id="174" name="Ink 173">
                <a:extLst>
                  <a:ext uri="{FF2B5EF4-FFF2-40B4-BE49-F238E27FC236}">
                    <a16:creationId xmlns:a16="http://schemas.microsoft.com/office/drawing/2014/main" id="{546BB819-C888-42FB-BCFE-F27D672180BD}"/>
                  </a:ext>
                </a:extLst>
              </p:cNvPr>
              <p:cNvPicPr/>
              <p:nvPr/>
            </p:nvPicPr>
            <p:blipFill>
              <a:blip r:embed="rId35"/>
              <a:stretch>
                <a:fillRect/>
              </a:stretch>
            </p:blipFill>
            <p:spPr>
              <a:xfrm>
                <a:off x="3474048" y="5981435"/>
                <a:ext cx="145039" cy="180916"/>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175" name="Ink 174">
                <a:extLst>
                  <a:ext uri="{FF2B5EF4-FFF2-40B4-BE49-F238E27FC236}">
                    <a16:creationId xmlns:a16="http://schemas.microsoft.com/office/drawing/2014/main" id="{1B948AD4-1359-41E4-BAC0-7E05F39A3B07}"/>
                  </a:ext>
                </a:extLst>
              </p14:cNvPr>
              <p14:cNvContentPartPr/>
              <p14:nvPr/>
            </p14:nvContentPartPr>
            <p14:xfrm>
              <a:off x="3017394" y="5957231"/>
              <a:ext cx="346622" cy="179741"/>
            </p14:xfrm>
          </p:contentPart>
        </mc:Choice>
        <mc:Fallback>
          <p:pic>
            <p:nvPicPr>
              <p:cNvPr id="175" name="Ink 174">
                <a:extLst>
                  <a:ext uri="{FF2B5EF4-FFF2-40B4-BE49-F238E27FC236}">
                    <a16:creationId xmlns:a16="http://schemas.microsoft.com/office/drawing/2014/main" id="{1B948AD4-1359-41E4-BAC0-7E05F39A3B07}"/>
                  </a:ext>
                </a:extLst>
              </p:cNvPr>
              <p:cNvPicPr/>
              <p:nvPr/>
            </p:nvPicPr>
            <p:blipFill>
              <a:blip r:embed="rId17"/>
              <a:stretch>
                <a:fillRect/>
              </a:stretch>
            </p:blipFill>
            <p:spPr>
              <a:xfrm>
                <a:off x="3008396" y="5948226"/>
                <a:ext cx="364259" cy="197391"/>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176" name="Ink 175">
                <a:extLst>
                  <a:ext uri="{FF2B5EF4-FFF2-40B4-BE49-F238E27FC236}">
                    <a16:creationId xmlns:a16="http://schemas.microsoft.com/office/drawing/2014/main" id="{5CFADB35-606E-414A-98F9-5E871E1BF372}"/>
                  </a:ext>
                </a:extLst>
              </p14:cNvPr>
              <p14:cNvContentPartPr/>
              <p14:nvPr/>
            </p14:nvContentPartPr>
            <p14:xfrm>
              <a:off x="809986" y="5331771"/>
              <a:ext cx="1354320" cy="316440"/>
            </p14:xfrm>
          </p:contentPart>
        </mc:Choice>
        <mc:Fallback>
          <p:pic>
            <p:nvPicPr>
              <p:cNvPr id="176" name="Ink 175">
                <a:extLst>
                  <a:ext uri="{FF2B5EF4-FFF2-40B4-BE49-F238E27FC236}">
                    <a16:creationId xmlns:a16="http://schemas.microsoft.com/office/drawing/2014/main" id="{5CFADB35-606E-414A-98F9-5E871E1BF372}"/>
                  </a:ext>
                </a:extLst>
              </p:cNvPr>
              <p:cNvPicPr/>
              <p:nvPr/>
            </p:nvPicPr>
            <p:blipFill>
              <a:blip r:embed="rId57"/>
              <a:stretch>
                <a:fillRect/>
              </a:stretch>
            </p:blipFill>
            <p:spPr>
              <a:xfrm>
                <a:off x="800986" y="5322771"/>
                <a:ext cx="1371960" cy="334080"/>
              </a:xfrm>
              <a:prstGeom prst="rect">
                <a:avLst/>
              </a:prstGeom>
            </p:spPr>
          </p:pic>
        </mc:Fallback>
      </mc:AlternateContent>
      <mc:AlternateContent xmlns:mc="http://schemas.openxmlformats.org/markup-compatibility/2006">
        <mc:Choice xmlns:p14="http://schemas.microsoft.com/office/powerpoint/2010/main" Requires="p14">
          <p:contentPart p14:bwMode="auto" r:id="rId58">
            <p14:nvContentPartPr>
              <p14:cNvPr id="180" name="Ink 179">
                <a:extLst>
                  <a:ext uri="{FF2B5EF4-FFF2-40B4-BE49-F238E27FC236}">
                    <a16:creationId xmlns:a16="http://schemas.microsoft.com/office/drawing/2014/main" id="{93223C4B-4736-4159-86EE-7AE3D083055B}"/>
                  </a:ext>
                </a:extLst>
              </p14:cNvPr>
              <p14:cNvContentPartPr/>
              <p14:nvPr/>
            </p14:nvContentPartPr>
            <p14:xfrm>
              <a:off x="3067906" y="5675211"/>
              <a:ext cx="324720" cy="205200"/>
            </p14:xfrm>
          </p:contentPart>
        </mc:Choice>
        <mc:Fallback>
          <p:pic>
            <p:nvPicPr>
              <p:cNvPr id="180" name="Ink 179">
                <a:extLst>
                  <a:ext uri="{FF2B5EF4-FFF2-40B4-BE49-F238E27FC236}">
                    <a16:creationId xmlns:a16="http://schemas.microsoft.com/office/drawing/2014/main" id="{93223C4B-4736-4159-86EE-7AE3D083055B}"/>
                  </a:ext>
                </a:extLst>
              </p:cNvPr>
              <p:cNvPicPr/>
              <p:nvPr/>
            </p:nvPicPr>
            <p:blipFill>
              <a:blip r:embed="rId59"/>
              <a:stretch>
                <a:fillRect/>
              </a:stretch>
            </p:blipFill>
            <p:spPr>
              <a:xfrm>
                <a:off x="3031906" y="5603211"/>
                <a:ext cx="396360" cy="348840"/>
              </a:xfrm>
              <a:prstGeom prst="rect">
                <a:avLst/>
              </a:prstGeom>
            </p:spPr>
          </p:pic>
        </mc:Fallback>
      </mc:AlternateContent>
      <mc:AlternateContent xmlns:mc="http://schemas.openxmlformats.org/markup-compatibility/2006">
        <mc:Choice xmlns:p14="http://schemas.microsoft.com/office/powerpoint/2010/main" Requires="p14">
          <p:contentPart p14:bwMode="auto" r:id="rId60">
            <p14:nvContentPartPr>
              <p14:cNvPr id="181" name="Ink 180">
                <a:extLst>
                  <a:ext uri="{FF2B5EF4-FFF2-40B4-BE49-F238E27FC236}">
                    <a16:creationId xmlns:a16="http://schemas.microsoft.com/office/drawing/2014/main" id="{D82BCFF7-DE9E-48AD-8AAB-2E8358F37F64}"/>
                  </a:ext>
                </a:extLst>
              </p14:cNvPr>
              <p14:cNvContentPartPr/>
              <p14:nvPr/>
            </p14:nvContentPartPr>
            <p14:xfrm>
              <a:off x="3014626" y="6013971"/>
              <a:ext cx="690480" cy="200880"/>
            </p14:xfrm>
          </p:contentPart>
        </mc:Choice>
        <mc:Fallback>
          <p:pic>
            <p:nvPicPr>
              <p:cNvPr id="181" name="Ink 180">
                <a:extLst>
                  <a:ext uri="{FF2B5EF4-FFF2-40B4-BE49-F238E27FC236}">
                    <a16:creationId xmlns:a16="http://schemas.microsoft.com/office/drawing/2014/main" id="{D82BCFF7-DE9E-48AD-8AAB-2E8358F37F64}"/>
                  </a:ext>
                </a:extLst>
              </p:cNvPr>
              <p:cNvPicPr/>
              <p:nvPr/>
            </p:nvPicPr>
            <p:blipFill>
              <a:blip r:embed="rId61"/>
              <a:stretch>
                <a:fillRect/>
              </a:stretch>
            </p:blipFill>
            <p:spPr>
              <a:xfrm>
                <a:off x="2978626" y="5941971"/>
                <a:ext cx="762120" cy="344520"/>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209" name="Ink 208">
                <a:extLst>
                  <a:ext uri="{FF2B5EF4-FFF2-40B4-BE49-F238E27FC236}">
                    <a16:creationId xmlns:a16="http://schemas.microsoft.com/office/drawing/2014/main" id="{7B257753-D530-4628-9F1C-9BE4C917B53F}"/>
                  </a:ext>
                </a:extLst>
              </p14:cNvPr>
              <p14:cNvContentPartPr/>
              <p14:nvPr/>
            </p14:nvContentPartPr>
            <p14:xfrm>
              <a:off x="3409546" y="2479851"/>
              <a:ext cx="6858000" cy="3486240"/>
            </p14:xfrm>
          </p:contentPart>
        </mc:Choice>
        <mc:Fallback>
          <p:pic>
            <p:nvPicPr>
              <p:cNvPr id="209" name="Ink 208">
                <a:extLst>
                  <a:ext uri="{FF2B5EF4-FFF2-40B4-BE49-F238E27FC236}">
                    <a16:creationId xmlns:a16="http://schemas.microsoft.com/office/drawing/2014/main" id="{7B257753-D530-4628-9F1C-9BE4C917B53F}"/>
                  </a:ext>
                </a:extLst>
              </p:cNvPr>
              <p:cNvPicPr/>
              <p:nvPr/>
            </p:nvPicPr>
            <p:blipFill>
              <a:blip r:embed="rId63"/>
              <a:stretch>
                <a:fillRect/>
              </a:stretch>
            </p:blipFill>
            <p:spPr>
              <a:xfrm>
                <a:off x="3400546" y="2470851"/>
                <a:ext cx="6875640" cy="3503880"/>
              </a:xfrm>
              <a:prstGeom prst="rect">
                <a:avLst/>
              </a:prstGeom>
            </p:spPr>
          </p:pic>
        </mc:Fallback>
      </mc:AlternateContent>
      <mc:AlternateContent xmlns:mc="http://schemas.openxmlformats.org/markup-compatibility/2006">
        <mc:Choice xmlns:p14="http://schemas.microsoft.com/office/powerpoint/2010/main" Requires="p14">
          <p:contentPart p14:bwMode="auto" r:id="rId64">
            <p14:nvContentPartPr>
              <p14:cNvPr id="212" name="Ink 211">
                <a:extLst>
                  <a:ext uri="{FF2B5EF4-FFF2-40B4-BE49-F238E27FC236}">
                    <a16:creationId xmlns:a16="http://schemas.microsoft.com/office/drawing/2014/main" id="{494A76C2-529B-4890-862B-B5669D8AC76E}"/>
                  </a:ext>
                </a:extLst>
              </p14:cNvPr>
              <p14:cNvContentPartPr/>
              <p14:nvPr/>
            </p14:nvContentPartPr>
            <p14:xfrm>
              <a:off x="10745626" y="3374811"/>
              <a:ext cx="85320" cy="85680"/>
            </p14:xfrm>
          </p:contentPart>
        </mc:Choice>
        <mc:Fallback>
          <p:pic>
            <p:nvPicPr>
              <p:cNvPr id="212" name="Ink 211">
                <a:extLst>
                  <a:ext uri="{FF2B5EF4-FFF2-40B4-BE49-F238E27FC236}">
                    <a16:creationId xmlns:a16="http://schemas.microsoft.com/office/drawing/2014/main" id="{494A76C2-529B-4890-862B-B5669D8AC76E}"/>
                  </a:ext>
                </a:extLst>
              </p:cNvPr>
              <p:cNvPicPr/>
              <p:nvPr/>
            </p:nvPicPr>
            <p:blipFill>
              <a:blip r:embed="rId65"/>
              <a:stretch>
                <a:fillRect/>
              </a:stretch>
            </p:blipFill>
            <p:spPr>
              <a:xfrm>
                <a:off x="10736626" y="3365811"/>
                <a:ext cx="102960" cy="103320"/>
              </a:xfrm>
              <a:prstGeom prst="rect">
                <a:avLst/>
              </a:prstGeom>
            </p:spPr>
          </p:pic>
        </mc:Fallback>
      </mc:AlternateContent>
      <mc:AlternateContent xmlns:mc="http://schemas.openxmlformats.org/markup-compatibility/2006">
        <mc:Choice xmlns:p14="http://schemas.microsoft.com/office/powerpoint/2010/main" Requires="p14">
          <p:contentPart p14:bwMode="auto" r:id="rId66">
            <p14:nvContentPartPr>
              <p14:cNvPr id="213" name="Ink 212">
                <a:extLst>
                  <a:ext uri="{FF2B5EF4-FFF2-40B4-BE49-F238E27FC236}">
                    <a16:creationId xmlns:a16="http://schemas.microsoft.com/office/drawing/2014/main" id="{086B09DD-0838-4FDC-BA72-D4917D152785}"/>
                  </a:ext>
                </a:extLst>
              </p14:cNvPr>
              <p14:cNvContentPartPr/>
              <p14:nvPr/>
            </p14:nvContentPartPr>
            <p14:xfrm>
              <a:off x="10370506" y="3604131"/>
              <a:ext cx="674280" cy="137520"/>
            </p14:xfrm>
          </p:contentPart>
        </mc:Choice>
        <mc:Fallback>
          <p:pic>
            <p:nvPicPr>
              <p:cNvPr id="213" name="Ink 212">
                <a:extLst>
                  <a:ext uri="{FF2B5EF4-FFF2-40B4-BE49-F238E27FC236}">
                    <a16:creationId xmlns:a16="http://schemas.microsoft.com/office/drawing/2014/main" id="{086B09DD-0838-4FDC-BA72-D4917D152785}"/>
                  </a:ext>
                </a:extLst>
              </p:cNvPr>
              <p:cNvPicPr/>
              <p:nvPr/>
            </p:nvPicPr>
            <p:blipFill>
              <a:blip r:embed="rId67"/>
              <a:stretch>
                <a:fillRect/>
              </a:stretch>
            </p:blipFill>
            <p:spPr>
              <a:xfrm>
                <a:off x="10361506" y="3595131"/>
                <a:ext cx="691920" cy="155160"/>
              </a:xfrm>
              <a:prstGeom prst="rect">
                <a:avLst/>
              </a:prstGeom>
            </p:spPr>
          </p:pic>
        </mc:Fallback>
      </mc:AlternateContent>
    </p:spTree>
    <p:extLst>
      <p:ext uri="{BB962C8B-B14F-4D97-AF65-F5344CB8AC3E}">
        <p14:creationId xmlns:p14="http://schemas.microsoft.com/office/powerpoint/2010/main" val="20998344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3737</TotalTime>
  <Words>241</Words>
  <Application>Microsoft Office PowerPoint</Application>
  <PresentationFormat>Widescreen</PresentationFormat>
  <Paragraphs>46</Paragraphs>
  <Slides>17</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Arial</vt:lpstr>
      <vt:lpstr>Arial </vt:lpstr>
      <vt:lpstr>Arial Black</vt:lpstr>
      <vt:lpstr>Calibri</vt:lpstr>
      <vt:lpstr>Lucida Sans Unicode</vt:lpstr>
      <vt:lpstr>Montserrat</vt:lpstr>
      <vt:lpstr>Verdana</vt:lpstr>
      <vt:lpstr>Wingdings</vt:lpstr>
      <vt:lpstr>Wingdings 2</vt:lpstr>
      <vt:lpstr>Wingdings 3</vt:lpstr>
      <vt:lpstr>Concourse</vt:lpstr>
      <vt:lpstr>Data Structures</vt:lpstr>
      <vt:lpstr>Agenda</vt:lpstr>
      <vt:lpstr>Recursion tree – Fibonacci Series</vt:lpstr>
      <vt:lpstr>Solution -&gt; Memoization</vt:lpstr>
      <vt:lpstr>Solution -&gt; Memoization</vt:lpstr>
      <vt:lpstr>Tabulation</vt:lpstr>
      <vt:lpstr>The Brahmastra</vt:lpstr>
      <vt:lpstr>Edit Distance</vt:lpstr>
      <vt:lpstr>Edit Distance</vt:lpstr>
      <vt:lpstr>Edit Distance</vt:lpstr>
      <vt:lpstr>Edit Distance</vt:lpstr>
      <vt:lpstr>Edit Distance</vt:lpstr>
      <vt:lpstr>Knapsack</vt:lpstr>
      <vt:lpstr>Knapsack</vt:lpstr>
      <vt:lpstr>Good DP Questions:</vt:lpstr>
      <vt:lpstr>We’re done with the course! What next?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Sehajpreet Singh</dc:creator>
  <cp:lastModifiedBy>Sehajpreet Singh</cp:lastModifiedBy>
  <cp:revision>502</cp:revision>
  <dcterms:created xsi:type="dcterms:W3CDTF">2020-04-22T15:02:33Z</dcterms:created>
  <dcterms:modified xsi:type="dcterms:W3CDTF">2022-06-18T14:36:42Z</dcterms:modified>
</cp:coreProperties>
</file>

<file path=docProps/thumbnail.jpeg>
</file>